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 Bonesso" userId="354e4358-9088-401e-b09d-a4916435cd80" providerId="ADAL" clId="{4C347B94-0FFB-4488-A1DF-21130512AE84}"/>
    <pc:docChg chg="undo custSel addSld modSld">
      <pc:chgData name="Franco Bonesso" userId="354e4358-9088-401e-b09d-a4916435cd80" providerId="ADAL" clId="{4C347B94-0FFB-4488-A1DF-21130512AE84}" dt="2024-06-20T08:52:30.734" v="6" actId="1076"/>
      <pc:docMkLst>
        <pc:docMk/>
      </pc:docMkLst>
      <pc:sldChg chg="addSp delSp mod">
        <pc:chgData name="Franco Bonesso" userId="354e4358-9088-401e-b09d-a4916435cd80" providerId="ADAL" clId="{4C347B94-0FFB-4488-A1DF-21130512AE84}" dt="2024-06-20T08:52:19.798" v="1" actId="22"/>
        <pc:sldMkLst>
          <pc:docMk/>
          <pc:sldMk cId="3825620910" sldId="258"/>
        </pc:sldMkLst>
        <pc:picChg chg="add del">
          <ac:chgData name="Franco Bonesso" userId="354e4358-9088-401e-b09d-a4916435cd80" providerId="ADAL" clId="{4C347B94-0FFB-4488-A1DF-21130512AE84}" dt="2024-06-20T08:52:19.798" v="1" actId="22"/>
          <ac:picMkLst>
            <pc:docMk/>
            <pc:sldMk cId="3825620910" sldId="258"/>
            <ac:picMk id="3" creationId="{E9DE261F-F823-D892-8BD0-F1333292B54E}"/>
          </ac:picMkLst>
        </pc:picChg>
      </pc:sldChg>
      <pc:sldChg chg="addSp delSp modSp new mod">
        <pc:chgData name="Franco Bonesso" userId="354e4358-9088-401e-b09d-a4916435cd80" providerId="ADAL" clId="{4C347B94-0FFB-4488-A1DF-21130512AE84}" dt="2024-06-20T08:52:30.734" v="6" actId="1076"/>
        <pc:sldMkLst>
          <pc:docMk/>
          <pc:sldMk cId="3669883961" sldId="259"/>
        </pc:sldMkLst>
        <pc:spChg chg="del">
          <ac:chgData name="Franco Bonesso" userId="354e4358-9088-401e-b09d-a4916435cd80" providerId="ADAL" clId="{4C347B94-0FFB-4488-A1DF-21130512AE84}" dt="2024-06-20T08:52:25.518" v="3" actId="478"/>
          <ac:spMkLst>
            <pc:docMk/>
            <pc:sldMk cId="3669883961" sldId="259"/>
            <ac:spMk id="2" creationId="{3648615C-3691-2D0E-352B-415F935C3040}"/>
          </ac:spMkLst>
        </pc:spChg>
        <pc:spChg chg="del">
          <ac:chgData name="Franco Bonesso" userId="354e4358-9088-401e-b09d-a4916435cd80" providerId="ADAL" clId="{4C347B94-0FFB-4488-A1DF-21130512AE84}" dt="2024-06-20T08:52:25.518" v="3" actId="478"/>
          <ac:spMkLst>
            <pc:docMk/>
            <pc:sldMk cId="3669883961" sldId="259"/>
            <ac:spMk id="3" creationId="{39919639-16DB-22F5-D641-47F0CF4ADC33}"/>
          </ac:spMkLst>
        </pc:spChg>
        <pc:picChg chg="add mod">
          <ac:chgData name="Franco Bonesso" userId="354e4358-9088-401e-b09d-a4916435cd80" providerId="ADAL" clId="{4C347B94-0FFB-4488-A1DF-21130512AE84}" dt="2024-06-20T08:52:30.734" v="6" actId="1076"/>
          <ac:picMkLst>
            <pc:docMk/>
            <pc:sldMk cId="3669883961" sldId="259"/>
            <ac:picMk id="5" creationId="{37EF52D9-1A62-8175-57BC-7237AA84FEC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0C8616-90D2-750B-43B3-4662EB155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5164EFF-384E-1181-0471-7C35537A7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07E3EA-B0D7-43E2-FF5E-5B654777F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A1E699-D23E-BF84-6C9D-7727E9F1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90C70B-EF3F-EA26-F9BD-364BCD93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14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ADBB3B-2B78-190E-6D3C-8224742B7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F910AF-5A2C-1FC1-9C0E-C147F3F37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A79A8B-D51D-2FE3-A220-2BC1146C0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401A0B-2D26-343B-3853-2939C77B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6C027B-80BD-22DD-AF27-42B59B0A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80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B6A21C9-4B09-F17F-C9A2-BAAAD9263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83D2D-6267-938F-65CC-85061C50A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7CE1F5-F73E-08D7-D76E-35B78124B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3DA529-F89A-FC69-8A3F-BBF24B495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B0FF92-3B54-72BC-C4C6-F7D020690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40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5EB44-EC4E-35FE-AB7A-E9B800EA0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F8FF8-327D-514D-CF50-9D6EC8E38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8F7FC6-A09B-C933-278B-606FF4BE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739989-13F7-AC43-4F37-11084FA5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791151-2415-F033-E1AD-6148FC98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72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7EA2E1-52A1-2686-024D-5B81D51C1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C26F7B-4498-2139-942A-A8E681187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208C96-F705-B81D-5521-D192EA2E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B1B54B-37A6-CCA4-893E-A0340926D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DD5474-7445-7218-A48E-E3C56304A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58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540E26-5B32-96DA-1C31-0991E102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74171-52F8-F641-CF41-08ED50090E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24C455D-82AC-B76F-3974-8FC4D2D7C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27026A-82B2-CCC7-B853-8ED4A8F8E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4DA63F-1253-159A-D90B-7DE66A2B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688957-42FC-F9EB-873D-E9A1EF74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04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F688AB-AA5B-D84B-DFEA-3086592BF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DAFAF7A-7D3C-E30C-3943-395B58605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74BB5BE-0F97-555D-BBF8-2E96A5C73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8DF0F81-E447-0E16-9FAD-4EC65B493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8EF0569-7902-7684-8C05-88F633086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2B34534-21DC-18FA-CA90-6F93D2F8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6C4FF8D-400C-F5FD-FE79-4DBB141D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97FEB3F-2435-E3F5-BFC9-6A7DA85B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64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1ADCF-D3DC-2B41-512A-8DB5E10DE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73DD540-2221-F865-81EB-3C0BE702B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53EB6-8DF9-D1AC-9214-563455DF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AF86E8F-40F7-4327-2B18-E5A1347BB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46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96D0BEA-1927-DF18-8B59-70000C763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A4338EE-195E-4463-E05F-D5D62CF7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954003E-686B-DB14-DF20-1D02A4B8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41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E755C0-662D-02DA-0821-DB2B5BC00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6F9335-D3E2-DAED-E667-ADAFEF3C7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15B1336-1F5B-209B-3931-B1089C3C1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181F4E-307D-5317-111A-AA5FC952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C66E3A-EF16-8013-D3BC-155D4056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19A567-4CA8-451C-CF23-DD7C4AC4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265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4AB313-0F5A-7B3D-81CF-EE86ABBD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0DF6E34-F763-FD43-0590-45941BD7A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E10708D-DD69-0B01-1F0E-80CA828B5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75F9F9-7E89-5AFA-8D82-2A4CCA71C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BEFEC8-EF22-1400-3D84-5133632E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CF5548-824F-A764-FBD5-C576FE6A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8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DD1C0BA-FC58-6E45-A913-1CEB3F92D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1FAD20-2587-16B4-CDEA-DB0C588EE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AA4BDE-F6D4-FCAE-5A3F-E755D4FE5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DC2DB7-524F-4B3A-A255-F9CC4F6A31EB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5B0E8B-892B-67C1-4B50-46238E129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F4FBFC-BD6E-969A-5815-64D1D9895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9DCDBE-00B6-49C0-89D6-CA4351FE3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96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5130B10C-6398-3B74-6356-2DE28FB93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466" y="980733"/>
            <a:ext cx="10879068" cy="489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57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DAD60A9F-3E63-5120-1397-82574898D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918" y="832668"/>
            <a:ext cx="10864987" cy="562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30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A93DFF43-0012-402C-0A2B-361E364D6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643"/>
            <a:ext cx="6520122" cy="390255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8AEDA6D-586E-4175-295F-A22282D04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765" y="155643"/>
            <a:ext cx="6133235" cy="352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62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7EF52D9-1A62-8175-57BC-7237AA84F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92059"/>
            <a:ext cx="10050405" cy="589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83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Franco Bonesso</dc:creator>
  <cp:lastModifiedBy>Franco Bonesso</cp:lastModifiedBy>
  <cp:revision>1</cp:revision>
  <dcterms:created xsi:type="dcterms:W3CDTF">2024-06-20T08:04:36Z</dcterms:created>
  <dcterms:modified xsi:type="dcterms:W3CDTF">2024-06-20T11:56:49Z</dcterms:modified>
</cp:coreProperties>
</file>