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303" r:id="rId5"/>
    <p:sldId id="317" r:id="rId6"/>
    <p:sldId id="318" r:id="rId7"/>
    <p:sldId id="275" r:id="rId8"/>
    <p:sldId id="322" r:id="rId9"/>
    <p:sldId id="320" r:id="rId10"/>
    <p:sldId id="323" r:id="rId11"/>
    <p:sldId id="276" r:id="rId12"/>
    <p:sldId id="319" r:id="rId13"/>
    <p:sldId id="277" r:id="rId14"/>
    <p:sldId id="310" r:id="rId15"/>
    <p:sldId id="327" r:id="rId16"/>
    <p:sldId id="325" r:id="rId17"/>
    <p:sldId id="328" r:id="rId18"/>
    <p:sldId id="287" r:id="rId19"/>
    <p:sldId id="288" r:id="rId20"/>
    <p:sldId id="289" r:id="rId21"/>
    <p:sldId id="290" r:id="rId22"/>
    <p:sldId id="271" r:id="rId23"/>
    <p:sldId id="265" r:id="rId24"/>
    <p:sldId id="264" r:id="rId25"/>
    <p:sldId id="291" r:id="rId26"/>
    <p:sldId id="279" r:id="rId27"/>
    <p:sldId id="283" r:id="rId28"/>
    <p:sldId id="292" r:id="rId29"/>
    <p:sldId id="278" r:id="rId30"/>
    <p:sldId id="282" r:id="rId31"/>
    <p:sldId id="284" r:id="rId32"/>
    <p:sldId id="280" r:id="rId33"/>
    <p:sldId id="293" r:id="rId34"/>
    <p:sldId id="295" r:id="rId35"/>
    <p:sldId id="286" r:id="rId36"/>
    <p:sldId id="294" r:id="rId37"/>
    <p:sldId id="281" r:id="rId38"/>
    <p:sldId id="298" r:id="rId39"/>
    <p:sldId id="297" r:id="rId40"/>
    <p:sldId id="296" r:id="rId41"/>
    <p:sldId id="300" r:id="rId42"/>
    <p:sldId id="299" r:id="rId43"/>
    <p:sldId id="302" r:id="rId44"/>
    <p:sldId id="301" r:id="rId45"/>
    <p:sldId id="329" r:id="rId4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8598"/>
    <a:srgbClr val="156082"/>
    <a:srgbClr val="C4DDE2"/>
    <a:srgbClr val="83CBEB"/>
    <a:srgbClr val="1B7C90"/>
    <a:srgbClr val="FFFFFF"/>
    <a:srgbClr val="E9A765"/>
    <a:srgbClr val="F9E8AD"/>
    <a:srgbClr val="D1998A"/>
    <a:srgbClr val="46B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A07384-CF33-44FB-8D32-FCE20D5AFA9F}" v="2" dt="2024-06-13T15:34:16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657" autoAdjust="0"/>
  </p:normalViewPr>
  <p:slideViewPr>
    <p:cSldViewPr snapToGrid="0">
      <p:cViewPr varScale="1">
        <p:scale>
          <a:sx n="58" d="100"/>
          <a:sy n="58" d="100"/>
        </p:scale>
        <p:origin x="95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Cremon" userId="84d78d49-7224-4ac1-b76d-26b9ebbcac20" providerId="ADAL" clId="{39A52163-452A-4024-9444-2CDC9A52946B}"/>
    <pc:docChg chg="undo custSel modSld">
      <pc:chgData name="Alice Cremon" userId="84d78d49-7224-4ac1-b76d-26b9ebbcac20" providerId="ADAL" clId="{39A52163-452A-4024-9444-2CDC9A52946B}" dt="2024-06-12T08:56:42.751" v="269" actId="14100"/>
      <pc:docMkLst>
        <pc:docMk/>
      </pc:docMkLst>
      <pc:sldChg chg="modSp mod">
        <pc:chgData name="Alice Cremon" userId="84d78d49-7224-4ac1-b76d-26b9ebbcac20" providerId="ADAL" clId="{39A52163-452A-4024-9444-2CDC9A52946B}" dt="2024-06-12T08:43:40.361" v="238" actId="207"/>
        <pc:sldMkLst>
          <pc:docMk/>
          <pc:sldMk cId="73573287" sldId="276"/>
        </pc:sldMkLst>
        <pc:spChg chg="mod">
          <ac:chgData name="Alice Cremon" userId="84d78d49-7224-4ac1-b76d-26b9ebbcac20" providerId="ADAL" clId="{39A52163-452A-4024-9444-2CDC9A52946B}" dt="2024-06-12T08:43:40.361" v="238" actId="207"/>
          <ac:spMkLst>
            <pc:docMk/>
            <pc:sldMk cId="73573287" sldId="276"/>
            <ac:spMk id="7" creationId="{8952FCF9-1F71-75C4-DAD9-5BEE25F9371A}"/>
          </ac:spMkLst>
        </pc:spChg>
      </pc:sldChg>
      <pc:sldChg chg="modSp mod">
        <pc:chgData name="Alice Cremon" userId="84d78d49-7224-4ac1-b76d-26b9ebbcac20" providerId="ADAL" clId="{39A52163-452A-4024-9444-2CDC9A52946B}" dt="2024-06-12T08:47:41.254" v="267" actId="20577"/>
        <pc:sldMkLst>
          <pc:docMk/>
          <pc:sldMk cId="3733653142" sldId="277"/>
        </pc:sldMkLst>
        <pc:spChg chg="mod">
          <ac:chgData name="Alice Cremon" userId="84d78d49-7224-4ac1-b76d-26b9ebbcac20" providerId="ADAL" clId="{39A52163-452A-4024-9444-2CDC9A52946B}" dt="2024-06-12T08:47:41.254" v="267" actId="20577"/>
          <ac:spMkLst>
            <pc:docMk/>
            <pc:sldMk cId="3733653142" sldId="277"/>
            <ac:spMk id="3" creationId="{7EF5B8BE-C662-D027-4C5F-D7580BDA60C0}"/>
          </ac:spMkLst>
        </pc:spChg>
        <pc:spChg chg="mod">
          <ac:chgData name="Alice Cremon" userId="84d78d49-7224-4ac1-b76d-26b9ebbcac20" providerId="ADAL" clId="{39A52163-452A-4024-9444-2CDC9A52946B}" dt="2024-06-07T13:21:35.603" v="171" actId="14100"/>
          <ac:spMkLst>
            <pc:docMk/>
            <pc:sldMk cId="3733653142" sldId="277"/>
            <ac:spMk id="8" creationId="{98F87452-6E2B-7140-83A3-B8109BF58CBE}"/>
          </ac:spMkLst>
        </pc:spChg>
      </pc:sldChg>
      <pc:sldChg chg="modSp mod">
        <pc:chgData name="Alice Cremon" userId="84d78d49-7224-4ac1-b76d-26b9ebbcac20" providerId="ADAL" clId="{39A52163-452A-4024-9444-2CDC9A52946B}" dt="2024-06-07T13:30:49.287" v="231" actId="1035"/>
        <pc:sldMkLst>
          <pc:docMk/>
          <pc:sldMk cId="809357843" sldId="298"/>
        </pc:sldMkLst>
        <pc:spChg chg="mod">
          <ac:chgData name="Alice Cremon" userId="84d78d49-7224-4ac1-b76d-26b9ebbcac20" providerId="ADAL" clId="{39A52163-452A-4024-9444-2CDC9A52946B}" dt="2024-06-07T13:30:49.287" v="231" actId="1035"/>
          <ac:spMkLst>
            <pc:docMk/>
            <pc:sldMk cId="809357843" sldId="298"/>
            <ac:spMk id="78" creationId="{EE4E6110-BEC8-3B2A-58B9-86BE5E5DD03C}"/>
          </ac:spMkLst>
        </pc:spChg>
      </pc:sldChg>
      <pc:sldChg chg="modSp mod">
        <pc:chgData name="Alice Cremon" userId="84d78d49-7224-4ac1-b76d-26b9ebbcac20" providerId="ADAL" clId="{39A52163-452A-4024-9444-2CDC9A52946B}" dt="2024-06-07T13:22:54.266" v="173" actId="20577"/>
        <pc:sldMkLst>
          <pc:docMk/>
          <pc:sldMk cId="228461597" sldId="310"/>
        </pc:sldMkLst>
        <pc:spChg chg="mod">
          <ac:chgData name="Alice Cremon" userId="84d78d49-7224-4ac1-b76d-26b9ebbcac20" providerId="ADAL" clId="{39A52163-452A-4024-9444-2CDC9A52946B}" dt="2024-06-07T13:22:54.266" v="173" actId="20577"/>
          <ac:spMkLst>
            <pc:docMk/>
            <pc:sldMk cId="228461597" sldId="310"/>
            <ac:spMk id="4" creationId="{C77F423C-6C72-51F2-DF9F-40D9AEAFC4DB}"/>
          </ac:spMkLst>
        </pc:spChg>
      </pc:sldChg>
      <pc:sldChg chg="modSp mod">
        <pc:chgData name="Alice Cremon" userId="84d78d49-7224-4ac1-b76d-26b9ebbcac20" providerId="ADAL" clId="{39A52163-452A-4024-9444-2CDC9A52946B}" dt="2024-06-12T08:41:10.398" v="236" actId="1038"/>
        <pc:sldMkLst>
          <pc:docMk/>
          <pc:sldMk cId="608643784" sldId="320"/>
        </pc:sldMkLst>
        <pc:spChg chg="mod">
          <ac:chgData name="Alice Cremon" userId="84d78d49-7224-4ac1-b76d-26b9ebbcac20" providerId="ADAL" clId="{39A52163-452A-4024-9444-2CDC9A52946B}" dt="2024-06-12T08:41:10.398" v="236" actId="1038"/>
          <ac:spMkLst>
            <pc:docMk/>
            <pc:sldMk cId="608643784" sldId="320"/>
            <ac:spMk id="58" creationId="{2AF90FF5-6A7E-B492-878B-4232EE6486BE}"/>
          </ac:spMkLst>
        </pc:spChg>
      </pc:sldChg>
      <pc:sldChg chg="modSp mod">
        <pc:chgData name="Alice Cremon" userId="84d78d49-7224-4ac1-b76d-26b9ebbcac20" providerId="ADAL" clId="{39A52163-452A-4024-9444-2CDC9A52946B}" dt="2024-06-07T13:09:29.422" v="42" actId="1036"/>
        <pc:sldMkLst>
          <pc:docMk/>
          <pc:sldMk cId="3698017256" sldId="322"/>
        </pc:sldMkLst>
        <pc:spChg chg="mod">
          <ac:chgData name="Alice Cremon" userId="84d78d49-7224-4ac1-b76d-26b9ebbcac20" providerId="ADAL" clId="{39A52163-452A-4024-9444-2CDC9A52946B}" dt="2024-06-07T13:03:06.471" v="26" actId="20577"/>
          <ac:spMkLst>
            <pc:docMk/>
            <pc:sldMk cId="3698017256" sldId="322"/>
            <ac:spMk id="5" creationId="{D6A30120-FEBA-2ECA-07B1-9F59CA02BF59}"/>
          </ac:spMkLst>
        </pc:spChg>
        <pc:spChg chg="mod">
          <ac:chgData name="Alice Cremon" userId="84d78d49-7224-4ac1-b76d-26b9ebbcac20" providerId="ADAL" clId="{39A52163-452A-4024-9444-2CDC9A52946B}" dt="2024-06-07T13:02:52.912" v="25" actId="20577"/>
          <ac:spMkLst>
            <pc:docMk/>
            <pc:sldMk cId="3698017256" sldId="322"/>
            <ac:spMk id="7" creationId="{CE3D8472-595E-4941-8021-AC8E587B264C}"/>
          </ac:spMkLst>
        </pc:spChg>
        <pc:spChg chg="mod">
          <ac:chgData name="Alice Cremon" userId="84d78d49-7224-4ac1-b76d-26b9ebbcac20" providerId="ADAL" clId="{39A52163-452A-4024-9444-2CDC9A52946B}" dt="2024-06-07T13:04:05.540" v="30" actId="20577"/>
          <ac:spMkLst>
            <pc:docMk/>
            <pc:sldMk cId="3698017256" sldId="322"/>
            <ac:spMk id="10" creationId="{A2773132-A361-E596-83A9-F44604D3BC60}"/>
          </ac:spMkLst>
        </pc:spChg>
        <pc:spChg chg="mod">
          <ac:chgData name="Alice Cremon" userId="84d78d49-7224-4ac1-b76d-26b9ebbcac20" providerId="ADAL" clId="{39A52163-452A-4024-9444-2CDC9A52946B}" dt="2024-06-07T13:04:16.105" v="33" actId="20577"/>
          <ac:spMkLst>
            <pc:docMk/>
            <pc:sldMk cId="3698017256" sldId="322"/>
            <ac:spMk id="11" creationId="{9905D07E-F74A-5192-EEA1-8E0BE36E99DB}"/>
          </ac:spMkLst>
        </pc:spChg>
        <pc:spChg chg="mod">
          <ac:chgData name="Alice Cremon" userId="84d78d49-7224-4ac1-b76d-26b9ebbcac20" providerId="ADAL" clId="{39A52163-452A-4024-9444-2CDC9A52946B}" dt="2024-06-07T13:04:44.211" v="40" actId="1035"/>
          <ac:spMkLst>
            <pc:docMk/>
            <pc:sldMk cId="3698017256" sldId="322"/>
            <ac:spMk id="13" creationId="{51D0B850-464C-F956-1EB8-7DCEAE428914}"/>
          </ac:spMkLst>
        </pc:spChg>
        <pc:spChg chg="mod">
          <ac:chgData name="Alice Cremon" userId="84d78d49-7224-4ac1-b76d-26b9ebbcac20" providerId="ADAL" clId="{39A52163-452A-4024-9444-2CDC9A52946B}" dt="2024-06-07T13:09:29.422" v="42" actId="1036"/>
          <ac:spMkLst>
            <pc:docMk/>
            <pc:sldMk cId="3698017256" sldId="322"/>
            <ac:spMk id="38" creationId="{61C85C86-EA05-A7B5-87B8-ADD36C16FB97}"/>
          </ac:spMkLst>
        </pc:spChg>
      </pc:sldChg>
      <pc:sldChg chg="modSp mod">
        <pc:chgData name="Alice Cremon" userId="84d78d49-7224-4ac1-b76d-26b9ebbcac20" providerId="ADAL" clId="{39A52163-452A-4024-9444-2CDC9A52946B}" dt="2024-06-07T13:19:37.108" v="166" actId="1076"/>
        <pc:sldMkLst>
          <pc:docMk/>
          <pc:sldMk cId="554104836" sldId="323"/>
        </pc:sldMkLst>
        <pc:spChg chg="mod">
          <ac:chgData name="Alice Cremon" userId="84d78d49-7224-4ac1-b76d-26b9ebbcac20" providerId="ADAL" clId="{39A52163-452A-4024-9444-2CDC9A52946B}" dt="2024-06-07T13:16:09.624" v="117" actId="20577"/>
          <ac:spMkLst>
            <pc:docMk/>
            <pc:sldMk cId="554104836" sldId="323"/>
            <ac:spMk id="23" creationId="{E2E6A45F-AB45-DA3E-26F0-095DA37A409B}"/>
          </ac:spMkLst>
        </pc:spChg>
        <pc:spChg chg="mod">
          <ac:chgData name="Alice Cremon" userId="84d78d49-7224-4ac1-b76d-26b9ebbcac20" providerId="ADAL" clId="{39A52163-452A-4024-9444-2CDC9A52946B}" dt="2024-06-07T13:18:10.652" v="159" actId="14100"/>
          <ac:spMkLst>
            <pc:docMk/>
            <pc:sldMk cId="554104836" sldId="323"/>
            <ac:spMk id="24" creationId="{76C09558-B7F6-F529-05F0-59B98C3724CF}"/>
          </ac:spMkLst>
        </pc:spChg>
        <pc:spChg chg="mod">
          <ac:chgData name="Alice Cremon" userId="84d78d49-7224-4ac1-b76d-26b9ebbcac20" providerId="ADAL" clId="{39A52163-452A-4024-9444-2CDC9A52946B}" dt="2024-06-07T13:19:17.426" v="165" actId="20577"/>
          <ac:spMkLst>
            <pc:docMk/>
            <pc:sldMk cId="554104836" sldId="323"/>
            <ac:spMk id="25" creationId="{6DFB5BAF-B889-CE13-C2E8-E729712FB28F}"/>
          </ac:spMkLst>
        </pc:spChg>
        <pc:spChg chg="mod">
          <ac:chgData name="Alice Cremon" userId="84d78d49-7224-4ac1-b76d-26b9ebbcac20" providerId="ADAL" clId="{39A52163-452A-4024-9444-2CDC9A52946B}" dt="2024-06-07T13:19:37.108" v="166" actId="1076"/>
          <ac:spMkLst>
            <pc:docMk/>
            <pc:sldMk cId="554104836" sldId="323"/>
            <ac:spMk id="28" creationId="{864629A3-59C4-1AAD-F512-1378E163DC56}"/>
          </ac:spMkLst>
        </pc:spChg>
      </pc:sldChg>
      <pc:sldChg chg="modSp mod">
        <pc:chgData name="Alice Cremon" userId="84d78d49-7224-4ac1-b76d-26b9ebbcac20" providerId="ADAL" clId="{39A52163-452A-4024-9444-2CDC9A52946B}" dt="2024-06-12T08:56:42.751" v="269" actId="14100"/>
        <pc:sldMkLst>
          <pc:docMk/>
          <pc:sldMk cId="2939084639" sldId="328"/>
        </pc:sldMkLst>
        <pc:picChg chg="mod">
          <ac:chgData name="Alice Cremon" userId="84d78d49-7224-4ac1-b76d-26b9ebbcac20" providerId="ADAL" clId="{39A52163-452A-4024-9444-2CDC9A52946B}" dt="2024-06-12T08:56:42.751" v="269" actId="14100"/>
          <ac:picMkLst>
            <pc:docMk/>
            <pc:sldMk cId="2939084639" sldId="328"/>
            <ac:picMk id="5" creationId="{62A2CC56-0A2D-B55C-60DB-44E848F8D444}"/>
          </ac:picMkLst>
        </pc:picChg>
      </pc:sldChg>
    </pc:docChg>
  </pc:docChgLst>
  <pc:docChgLst>
    <pc:chgData name="Roberta Locatelli" userId="b8db7267-9ecb-4772-ade9-6381e6d0e863" providerId="ADAL" clId="{44A72A08-BF45-4C6F-91C1-D58D72E881D5}"/>
    <pc:docChg chg="custSel modSld">
      <pc:chgData name="Roberta Locatelli" userId="b8db7267-9ecb-4772-ade9-6381e6d0e863" providerId="ADAL" clId="{44A72A08-BF45-4C6F-91C1-D58D72E881D5}" dt="2024-06-05T14:47:43.429" v="274" actId="1076"/>
      <pc:docMkLst>
        <pc:docMk/>
      </pc:docMkLst>
      <pc:sldChg chg="addSp modSp">
        <pc:chgData name="Roberta Locatelli" userId="b8db7267-9ecb-4772-ade9-6381e6d0e863" providerId="ADAL" clId="{44A72A08-BF45-4C6F-91C1-D58D72E881D5}" dt="2024-06-05T14:46:21.162" v="247"/>
        <pc:sldMkLst>
          <pc:docMk/>
          <pc:sldMk cId="3660180869" sldId="264"/>
        </pc:sldMkLst>
        <pc:picChg chg="add mod">
          <ac:chgData name="Roberta Locatelli" userId="b8db7267-9ecb-4772-ade9-6381e6d0e863" providerId="ADAL" clId="{44A72A08-BF45-4C6F-91C1-D58D72E881D5}" dt="2024-06-05T14:46:21.162" v="247"/>
          <ac:picMkLst>
            <pc:docMk/>
            <pc:sldMk cId="3660180869" sldId="264"/>
            <ac:picMk id="6" creationId="{812000AD-AD75-21EB-D696-8BAD497E8018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19.110" v="246"/>
        <pc:sldMkLst>
          <pc:docMk/>
          <pc:sldMk cId="781758056" sldId="265"/>
        </pc:sldMkLst>
        <pc:picChg chg="add mod">
          <ac:chgData name="Roberta Locatelli" userId="b8db7267-9ecb-4772-ade9-6381e6d0e863" providerId="ADAL" clId="{44A72A08-BF45-4C6F-91C1-D58D72E881D5}" dt="2024-06-05T14:46:19.110" v="246"/>
          <ac:picMkLst>
            <pc:docMk/>
            <pc:sldMk cId="781758056" sldId="265"/>
            <ac:picMk id="5" creationId="{6C30EEF4-66C5-DE85-58C2-B3E31316123A}"/>
          </ac:picMkLst>
        </pc:picChg>
      </pc:sldChg>
      <pc:sldChg chg="addSp delSp modSp mod">
        <pc:chgData name="Roberta Locatelli" userId="b8db7267-9ecb-4772-ade9-6381e6d0e863" providerId="ADAL" clId="{44A72A08-BF45-4C6F-91C1-D58D72E881D5}" dt="2024-06-05T14:47:43.429" v="274" actId="1076"/>
        <pc:sldMkLst>
          <pc:docMk/>
          <pc:sldMk cId="1018472863" sldId="274"/>
        </pc:sldMkLst>
        <pc:spChg chg="mod">
          <ac:chgData name="Roberta Locatelli" userId="b8db7267-9ecb-4772-ade9-6381e6d0e863" providerId="ADAL" clId="{44A72A08-BF45-4C6F-91C1-D58D72E881D5}" dt="2024-06-05T14:47:27.444" v="271" actId="1076"/>
          <ac:spMkLst>
            <pc:docMk/>
            <pc:sldMk cId="1018472863" sldId="274"/>
            <ac:spMk id="9" creationId="{FCA1728C-3685-D079-B0E6-F5B2D63E85BC}"/>
          </ac:spMkLst>
        </pc:spChg>
        <pc:picChg chg="add del mod">
          <ac:chgData name="Roberta Locatelli" userId="b8db7267-9ecb-4772-ade9-6381e6d0e863" providerId="ADAL" clId="{44A72A08-BF45-4C6F-91C1-D58D72E881D5}" dt="2024-06-05T14:47:15.775" v="268" actId="478"/>
          <ac:picMkLst>
            <pc:docMk/>
            <pc:sldMk cId="1018472863" sldId="274"/>
            <ac:picMk id="3" creationId="{5A02D8D0-6109-BC84-FC1B-94504D3CDAAA}"/>
          </ac:picMkLst>
        </pc:picChg>
        <pc:picChg chg="mod">
          <ac:chgData name="Roberta Locatelli" userId="b8db7267-9ecb-4772-ade9-6381e6d0e863" providerId="ADAL" clId="{44A72A08-BF45-4C6F-91C1-D58D72E881D5}" dt="2024-06-05T14:47:36.597" v="272" actId="1076"/>
          <ac:picMkLst>
            <pc:docMk/>
            <pc:sldMk cId="1018472863" sldId="274"/>
            <ac:picMk id="10" creationId="{F85FBB9A-925C-98A3-916C-835FF5E9C6A7}"/>
          </ac:picMkLst>
        </pc:picChg>
        <pc:picChg chg="mod">
          <ac:chgData name="Roberta Locatelli" userId="b8db7267-9ecb-4772-ade9-6381e6d0e863" providerId="ADAL" clId="{44A72A08-BF45-4C6F-91C1-D58D72E881D5}" dt="2024-06-05T14:47:43.429" v="274" actId="1076"/>
          <ac:picMkLst>
            <pc:docMk/>
            <pc:sldMk cId="1018472863" sldId="274"/>
            <ac:picMk id="11" creationId="{2F542B88-8DC9-3B27-DAD4-6AF6763703FC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2:33.159" v="85"/>
        <pc:sldMkLst>
          <pc:docMk/>
          <pc:sldMk cId="3381312122" sldId="275"/>
        </pc:sldMkLst>
        <pc:picChg chg="add mod">
          <ac:chgData name="Roberta Locatelli" userId="b8db7267-9ecb-4772-ade9-6381e6d0e863" providerId="ADAL" clId="{44A72A08-BF45-4C6F-91C1-D58D72E881D5}" dt="2024-06-05T14:42:33.159" v="85"/>
          <ac:picMkLst>
            <pc:docMk/>
            <pc:sldMk cId="3381312122" sldId="275"/>
            <ac:picMk id="2" creationId="{7EFAC736-82BA-D521-D1BA-3E5A17B326AF}"/>
          </ac:picMkLst>
        </pc:picChg>
      </pc:sldChg>
      <pc:sldChg chg="addSp modSp mod">
        <pc:chgData name="Roberta Locatelli" userId="b8db7267-9ecb-4772-ade9-6381e6d0e863" providerId="ADAL" clId="{44A72A08-BF45-4C6F-91C1-D58D72E881D5}" dt="2024-06-05T14:44:09.789" v="211" actId="1038"/>
        <pc:sldMkLst>
          <pc:docMk/>
          <pc:sldMk cId="73573287" sldId="276"/>
        </pc:sldMkLst>
        <pc:spChg chg="mod">
          <ac:chgData name="Roberta Locatelli" userId="b8db7267-9ecb-4772-ade9-6381e6d0e863" providerId="ADAL" clId="{44A72A08-BF45-4C6F-91C1-D58D72E881D5}" dt="2024-06-05T14:43:57.742" v="171" actId="14100"/>
          <ac:spMkLst>
            <pc:docMk/>
            <pc:sldMk cId="73573287" sldId="276"/>
            <ac:spMk id="4" creationId="{4D380F0C-61EB-AF5C-F107-75EF2A5A5105}"/>
          </ac:spMkLst>
        </pc:spChg>
        <pc:spChg chg="mod">
          <ac:chgData name="Roberta Locatelli" userId="b8db7267-9ecb-4772-ade9-6381e6d0e863" providerId="ADAL" clId="{44A72A08-BF45-4C6F-91C1-D58D72E881D5}" dt="2024-06-05T14:44:09.789" v="211" actId="1038"/>
          <ac:spMkLst>
            <pc:docMk/>
            <pc:sldMk cId="73573287" sldId="276"/>
            <ac:spMk id="5" creationId="{C81F3F58-9AEA-5E4A-8A58-368F3CF7AD62}"/>
          </ac:spMkLst>
        </pc:spChg>
        <pc:spChg chg="mod">
          <ac:chgData name="Roberta Locatelli" userId="b8db7267-9ecb-4772-ade9-6381e6d0e863" providerId="ADAL" clId="{44A72A08-BF45-4C6F-91C1-D58D72E881D5}" dt="2024-06-05T14:44:09.789" v="211" actId="1038"/>
          <ac:spMkLst>
            <pc:docMk/>
            <pc:sldMk cId="73573287" sldId="276"/>
            <ac:spMk id="7" creationId="{8952FCF9-1F71-75C4-DAD9-5BEE25F9371A}"/>
          </ac:spMkLst>
        </pc:spChg>
        <pc:spChg chg="mod">
          <ac:chgData name="Roberta Locatelli" userId="b8db7267-9ecb-4772-ade9-6381e6d0e863" providerId="ADAL" clId="{44A72A08-BF45-4C6F-91C1-D58D72E881D5}" dt="2024-06-05T14:44:09.789" v="211" actId="1038"/>
          <ac:spMkLst>
            <pc:docMk/>
            <pc:sldMk cId="73573287" sldId="276"/>
            <ac:spMk id="9" creationId="{25EB9569-4965-1A71-E437-20DAF8B45ECE}"/>
          </ac:spMkLst>
        </pc:spChg>
        <pc:spChg chg="mod">
          <ac:chgData name="Roberta Locatelli" userId="b8db7267-9ecb-4772-ade9-6381e6d0e863" providerId="ADAL" clId="{44A72A08-BF45-4C6F-91C1-D58D72E881D5}" dt="2024-06-05T14:44:09.789" v="211" actId="1038"/>
          <ac:spMkLst>
            <pc:docMk/>
            <pc:sldMk cId="73573287" sldId="276"/>
            <ac:spMk id="11" creationId="{AF41E1D5-0698-9F66-A1C2-CF5D007C744F}"/>
          </ac:spMkLst>
        </pc:spChg>
        <pc:picChg chg="add mod">
          <ac:chgData name="Roberta Locatelli" userId="b8db7267-9ecb-4772-ade9-6381e6d0e863" providerId="ADAL" clId="{44A72A08-BF45-4C6F-91C1-D58D72E881D5}" dt="2024-06-05T14:43:43.066" v="168"/>
          <ac:picMkLst>
            <pc:docMk/>
            <pc:sldMk cId="73573287" sldId="276"/>
            <ac:picMk id="2" creationId="{D471A0B2-7DD8-9509-B40A-6AE1100E672B}"/>
          </ac:picMkLst>
        </pc:picChg>
      </pc:sldChg>
      <pc:sldChg chg="addSp delSp modSp mod">
        <pc:chgData name="Roberta Locatelli" userId="b8db7267-9ecb-4772-ade9-6381e6d0e863" providerId="ADAL" clId="{44A72A08-BF45-4C6F-91C1-D58D72E881D5}" dt="2024-06-05T14:44:25.359" v="214" actId="478"/>
        <pc:sldMkLst>
          <pc:docMk/>
          <pc:sldMk cId="3733653142" sldId="277"/>
        </pc:sldMkLst>
        <pc:picChg chg="add del mod">
          <ac:chgData name="Roberta Locatelli" userId="b8db7267-9ecb-4772-ade9-6381e6d0e863" providerId="ADAL" clId="{44A72A08-BF45-4C6F-91C1-D58D72E881D5}" dt="2024-06-05T14:44:25.359" v="214" actId="478"/>
          <ac:picMkLst>
            <pc:docMk/>
            <pc:sldMk cId="3733653142" sldId="277"/>
            <ac:picMk id="9" creationId="{EDEF6E35-B827-7D66-1D40-467E92954DA0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31.196" v="252"/>
        <pc:sldMkLst>
          <pc:docMk/>
          <pc:sldMk cId="530578980" sldId="278"/>
        </pc:sldMkLst>
        <pc:picChg chg="add mod">
          <ac:chgData name="Roberta Locatelli" userId="b8db7267-9ecb-4772-ade9-6381e6d0e863" providerId="ADAL" clId="{44A72A08-BF45-4C6F-91C1-D58D72E881D5}" dt="2024-06-05T14:46:31.196" v="252"/>
          <ac:picMkLst>
            <pc:docMk/>
            <pc:sldMk cId="530578980" sldId="278"/>
            <ac:picMk id="4" creationId="{E18733DE-CE53-15EC-DCB7-39C6CD043D34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24.832" v="249"/>
        <pc:sldMkLst>
          <pc:docMk/>
          <pc:sldMk cId="3398618990" sldId="279"/>
        </pc:sldMkLst>
        <pc:picChg chg="add mod">
          <ac:chgData name="Roberta Locatelli" userId="b8db7267-9ecb-4772-ade9-6381e6d0e863" providerId="ADAL" clId="{44A72A08-BF45-4C6F-91C1-D58D72E881D5}" dt="2024-06-05T14:46:24.832" v="249"/>
          <ac:picMkLst>
            <pc:docMk/>
            <pc:sldMk cId="3398618990" sldId="279"/>
            <ac:picMk id="4" creationId="{5BCFF1A2-40E5-3EFC-B3CD-75440E8DD245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36.549" v="255"/>
        <pc:sldMkLst>
          <pc:docMk/>
          <pc:sldMk cId="3851216913" sldId="280"/>
        </pc:sldMkLst>
        <pc:picChg chg="add mod">
          <ac:chgData name="Roberta Locatelli" userId="b8db7267-9ecb-4772-ade9-6381e6d0e863" providerId="ADAL" clId="{44A72A08-BF45-4C6F-91C1-D58D72E881D5}" dt="2024-06-05T14:46:36.549" v="255"/>
          <ac:picMkLst>
            <pc:docMk/>
            <pc:sldMk cId="3851216913" sldId="280"/>
            <ac:picMk id="4" creationId="{31E2F173-0F76-2928-F7F3-507714BD9CAE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46.416" v="260"/>
        <pc:sldMkLst>
          <pc:docMk/>
          <pc:sldMk cId="4131068842" sldId="281"/>
        </pc:sldMkLst>
        <pc:picChg chg="add mod">
          <ac:chgData name="Roberta Locatelli" userId="b8db7267-9ecb-4772-ade9-6381e6d0e863" providerId="ADAL" clId="{44A72A08-BF45-4C6F-91C1-D58D72E881D5}" dt="2024-06-05T14:46:46.416" v="260"/>
          <ac:picMkLst>
            <pc:docMk/>
            <pc:sldMk cId="4131068842" sldId="281"/>
            <ac:picMk id="4" creationId="{76DE63B4-D393-869E-981A-5A494ECFC869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33.366" v="253"/>
        <pc:sldMkLst>
          <pc:docMk/>
          <pc:sldMk cId="3402218994" sldId="282"/>
        </pc:sldMkLst>
        <pc:picChg chg="add mod">
          <ac:chgData name="Roberta Locatelli" userId="b8db7267-9ecb-4772-ade9-6381e6d0e863" providerId="ADAL" clId="{44A72A08-BF45-4C6F-91C1-D58D72E881D5}" dt="2024-06-05T14:46:33.366" v="253"/>
          <ac:picMkLst>
            <pc:docMk/>
            <pc:sldMk cId="3402218994" sldId="282"/>
            <ac:picMk id="2" creationId="{07B25205-1C8E-708E-50CB-BF56D3C859C4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26.769" v="250"/>
        <pc:sldMkLst>
          <pc:docMk/>
          <pc:sldMk cId="1220202562" sldId="283"/>
        </pc:sldMkLst>
        <pc:picChg chg="add mod">
          <ac:chgData name="Roberta Locatelli" userId="b8db7267-9ecb-4772-ade9-6381e6d0e863" providerId="ADAL" clId="{44A72A08-BF45-4C6F-91C1-D58D72E881D5}" dt="2024-06-05T14:46:26.769" v="250"/>
          <ac:picMkLst>
            <pc:docMk/>
            <pc:sldMk cId="1220202562" sldId="283"/>
            <ac:picMk id="2" creationId="{2104AF3F-E253-AE7C-3B53-A8D3395022E9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34.913" v="254"/>
        <pc:sldMkLst>
          <pc:docMk/>
          <pc:sldMk cId="47804595" sldId="284"/>
        </pc:sldMkLst>
        <pc:picChg chg="add mod">
          <ac:chgData name="Roberta Locatelli" userId="b8db7267-9ecb-4772-ade9-6381e6d0e863" providerId="ADAL" clId="{44A72A08-BF45-4C6F-91C1-D58D72E881D5}" dt="2024-06-05T14:46:34.913" v="254"/>
          <ac:picMkLst>
            <pc:docMk/>
            <pc:sldMk cId="47804595" sldId="284"/>
            <ac:picMk id="2" creationId="{1C7EED87-D644-8DB0-810B-F95AB5A1BA7A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42.074" v="258"/>
        <pc:sldMkLst>
          <pc:docMk/>
          <pc:sldMk cId="1851963304" sldId="286"/>
        </pc:sldMkLst>
        <pc:picChg chg="add mod">
          <ac:chgData name="Roberta Locatelli" userId="b8db7267-9ecb-4772-ade9-6381e6d0e863" providerId="ADAL" clId="{44A72A08-BF45-4C6F-91C1-D58D72E881D5}" dt="2024-06-05T14:46:42.074" v="258"/>
          <ac:picMkLst>
            <pc:docMk/>
            <pc:sldMk cId="1851963304" sldId="286"/>
            <ac:picMk id="2" creationId="{22011919-6BC5-AAAD-F363-010593CB63F6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22.699" v="248"/>
        <pc:sldMkLst>
          <pc:docMk/>
          <pc:sldMk cId="1662585990" sldId="291"/>
        </pc:sldMkLst>
        <pc:picChg chg="add mod">
          <ac:chgData name="Roberta Locatelli" userId="b8db7267-9ecb-4772-ade9-6381e6d0e863" providerId="ADAL" clId="{44A72A08-BF45-4C6F-91C1-D58D72E881D5}" dt="2024-06-05T14:46:22.699" v="248"/>
          <ac:picMkLst>
            <pc:docMk/>
            <pc:sldMk cId="1662585990" sldId="291"/>
            <ac:picMk id="3" creationId="{0A94FC98-8F3F-D3A3-7A3E-B8E1C1A2C916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28.963" v="251"/>
        <pc:sldMkLst>
          <pc:docMk/>
          <pc:sldMk cId="384447781" sldId="292"/>
        </pc:sldMkLst>
        <pc:picChg chg="add mod">
          <ac:chgData name="Roberta Locatelli" userId="b8db7267-9ecb-4772-ade9-6381e6d0e863" providerId="ADAL" clId="{44A72A08-BF45-4C6F-91C1-D58D72E881D5}" dt="2024-06-05T14:46:28.963" v="251"/>
          <ac:picMkLst>
            <pc:docMk/>
            <pc:sldMk cId="384447781" sldId="292"/>
            <ac:picMk id="2" creationId="{3811CB75-BE69-D754-4439-01FFE2A15345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38.562" v="256"/>
        <pc:sldMkLst>
          <pc:docMk/>
          <pc:sldMk cId="2348206802" sldId="293"/>
        </pc:sldMkLst>
        <pc:picChg chg="add mod">
          <ac:chgData name="Roberta Locatelli" userId="b8db7267-9ecb-4772-ade9-6381e6d0e863" providerId="ADAL" clId="{44A72A08-BF45-4C6F-91C1-D58D72E881D5}" dt="2024-06-05T14:46:38.562" v="256"/>
          <ac:picMkLst>
            <pc:docMk/>
            <pc:sldMk cId="2348206802" sldId="293"/>
            <ac:picMk id="5" creationId="{CEE093A1-7D40-BE3B-23AA-5AF138A1BB8B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43.520" v="259"/>
        <pc:sldMkLst>
          <pc:docMk/>
          <pc:sldMk cId="2297361580" sldId="294"/>
        </pc:sldMkLst>
        <pc:picChg chg="add mod">
          <ac:chgData name="Roberta Locatelli" userId="b8db7267-9ecb-4772-ade9-6381e6d0e863" providerId="ADAL" clId="{44A72A08-BF45-4C6F-91C1-D58D72E881D5}" dt="2024-06-05T14:46:43.520" v="259"/>
          <ac:picMkLst>
            <pc:docMk/>
            <pc:sldMk cId="2297361580" sldId="294"/>
            <ac:picMk id="4" creationId="{AAE7D505-FDFB-5AD9-27F4-14CB5DAAA026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40.266" v="257"/>
        <pc:sldMkLst>
          <pc:docMk/>
          <pc:sldMk cId="1778041231" sldId="295"/>
        </pc:sldMkLst>
        <pc:picChg chg="add mod">
          <ac:chgData name="Roberta Locatelli" userId="b8db7267-9ecb-4772-ade9-6381e6d0e863" providerId="ADAL" clId="{44A72A08-BF45-4C6F-91C1-D58D72E881D5}" dt="2024-06-05T14:46:40.266" v="257"/>
          <ac:picMkLst>
            <pc:docMk/>
            <pc:sldMk cId="1778041231" sldId="295"/>
            <ac:picMk id="2" creationId="{0E250944-D1B6-11EB-97FA-576E4264ED5E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52.041" v="263"/>
        <pc:sldMkLst>
          <pc:docMk/>
          <pc:sldMk cId="1193842875" sldId="296"/>
        </pc:sldMkLst>
        <pc:picChg chg="add mod">
          <ac:chgData name="Roberta Locatelli" userId="b8db7267-9ecb-4772-ade9-6381e6d0e863" providerId="ADAL" clId="{44A72A08-BF45-4C6F-91C1-D58D72E881D5}" dt="2024-06-05T14:46:52.041" v="263"/>
          <ac:picMkLst>
            <pc:docMk/>
            <pc:sldMk cId="1193842875" sldId="296"/>
            <ac:picMk id="2" creationId="{C2D1DC74-E812-A733-467A-E7F7D4606D2B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50.291" v="262"/>
        <pc:sldMkLst>
          <pc:docMk/>
          <pc:sldMk cId="482579032" sldId="297"/>
        </pc:sldMkLst>
        <pc:picChg chg="add mod">
          <ac:chgData name="Roberta Locatelli" userId="b8db7267-9ecb-4772-ade9-6381e6d0e863" providerId="ADAL" clId="{44A72A08-BF45-4C6F-91C1-D58D72E881D5}" dt="2024-06-05T14:46:50.291" v="262"/>
          <ac:picMkLst>
            <pc:docMk/>
            <pc:sldMk cId="482579032" sldId="297"/>
            <ac:picMk id="4" creationId="{7715AC81-F12F-2DF3-834E-9ABA0FEA6C77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48.306" v="261"/>
        <pc:sldMkLst>
          <pc:docMk/>
          <pc:sldMk cId="809357843" sldId="298"/>
        </pc:sldMkLst>
        <pc:picChg chg="add mod">
          <ac:chgData name="Roberta Locatelli" userId="b8db7267-9ecb-4772-ade9-6381e6d0e863" providerId="ADAL" clId="{44A72A08-BF45-4C6F-91C1-D58D72E881D5}" dt="2024-06-05T14:46:48.306" v="261"/>
          <ac:picMkLst>
            <pc:docMk/>
            <pc:sldMk cId="809357843" sldId="298"/>
            <ac:picMk id="3" creationId="{B70BD02B-F9FA-0342-C10C-0A1A6193FF26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55.368" v="265"/>
        <pc:sldMkLst>
          <pc:docMk/>
          <pc:sldMk cId="1759053826" sldId="299"/>
        </pc:sldMkLst>
        <pc:picChg chg="add mod">
          <ac:chgData name="Roberta Locatelli" userId="b8db7267-9ecb-4772-ade9-6381e6d0e863" providerId="ADAL" clId="{44A72A08-BF45-4C6F-91C1-D58D72E881D5}" dt="2024-06-05T14:46:55.368" v="265"/>
          <ac:picMkLst>
            <pc:docMk/>
            <pc:sldMk cId="1759053826" sldId="299"/>
            <ac:picMk id="2" creationId="{4A773F25-7E72-451F-A61E-2C1086122593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53.748" v="264"/>
        <pc:sldMkLst>
          <pc:docMk/>
          <pc:sldMk cId="1788071082" sldId="300"/>
        </pc:sldMkLst>
        <pc:picChg chg="add mod">
          <ac:chgData name="Roberta Locatelli" userId="b8db7267-9ecb-4772-ade9-6381e6d0e863" providerId="ADAL" clId="{44A72A08-BF45-4C6F-91C1-D58D72E881D5}" dt="2024-06-05T14:46:53.748" v="264"/>
          <ac:picMkLst>
            <pc:docMk/>
            <pc:sldMk cId="1788071082" sldId="300"/>
            <ac:picMk id="5" creationId="{E1C817EE-AEFE-0EB1-D2EC-D2DAA46AB263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59.978" v="267"/>
        <pc:sldMkLst>
          <pc:docMk/>
          <pc:sldMk cId="3223109386" sldId="301"/>
        </pc:sldMkLst>
        <pc:picChg chg="add mod">
          <ac:chgData name="Roberta Locatelli" userId="b8db7267-9ecb-4772-ade9-6381e6d0e863" providerId="ADAL" clId="{44A72A08-BF45-4C6F-91C1-D58D72E881D5}" dt="2024-06-05T14:46:59.978" v="267"/>
          <ac:picMkLst>
            <pc:docMk/>
            <pc:sldMk cId="3223109386" sldId="301"/>
            <ac:picMk id="3" creationId="{82BF1511-3D68-6B9F-28C8-219CDD41A587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56.975" v="266"/>
        <pc:sldMkLst>
          <pc:docMk/>
          <pc:sldMk cId="1499421040" sldId="302"/>
        </pc:sldMkLst>
        <pc:picChg chg="add mod">
          <ac:chgData name="Roberta Locatelli" userId="b8db7267-9ecb-4772-ade9-6381e6d0e863" providerId="ADAL" clId="{44A72A08-BF45-4C6F-91C1-D58D72E881D5}" dt="2024-06-05T14:46:56.975" v="266"/>
          <ac:picMkLst>
            <pc:docMk/>
            <pc:sldMk cId="1499421040" sldId="302"/>
            <ac:picMk id="2" creationId="{86940712-F243-8773-5021-76C8F58A272E}"/>
          </ac:picMkLst>
        </pc:picChg>
      </pc:sldChg>
      <pc:sldChg chg="addSp delSp modSp mod">
        <pc:chgData name="Roberta Locatelli" userId="b8db7267-9ecb-4772-ade9-6381e6d0e863" providerId="ADAL" clId="{44A72A08-BF45-4C6F-91C1-D58D72E881D5}" dt="2024-06-05T14:42:14.439" v="80" actId="1076"/>
        <pc:sldMkLst>
          <pc:docMk/>
          <pc:sldMk cId="212302344" sldId="303"/>
        </pc:sldMkLst>
        <pc:picChg chg="add mod">
          <ac:chgData name="Roberta Locatelli" userId="b8db7267-9ecb-4772-ade9-6381e6d0e863" providerId="ADAL" clId="{44A72A08-BF45-4C6F-91C1-D58D72E881D5}" dt="2024-06-05T14:42:14.439" v="80" actId="1076"/>
          <ac:picMkLst>
            <pc:docMk/>
            <pc:sldMk cId="212302344" sldId="303"/>
            <ac:picMk id="4" creationId="{CDC018D1-A693-4EC0-EE62-0481DAFED4C6}"/>
          </ac:picMkLst>
        </pc:picChg>
        <pc:picChg chg="del">
          <ac:chgData name="Roberta Locatelli" userId="b8db7267-9ecb-4772-ade9-6381e6d0e863" providerId="ADAL" clId="{44A72A08-BF45-4C6F-91C1-D58D72E881D5}" dt="2024-06-05T14:42:09.230" v="78" actId="478"/>
          <ac:picMkLst>
            <pc:docMk/>
            <pc:sldMk cId="212302344" sldId="303"/>
            <ac:picMk id="20" creationId="{97C12F6C-8FFB-8BD4-4A73-B554305C1163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4:27.546" v="215"/>
        <pc:sldMkLst>
          <pc:docMk/>
          <pc:sldMk cId="228461597" sldId="310"/>
        </pc:sldMkLst>
        <pc:picChg chg="add mod">
          <ac:chgData name="Roberta Locatelli" userId="b8db7267-9ecb-4772-ade9-6381e6d0e863" providerId="ADAL" clId="{44A72A08-BF45-4C6F-91C1-D58D72E881D5}" dt="2024-06-05T14:44:27.546" v="215"/>
          <ac:picMkLst>
            <pc:docMk/>
            <pc:sldMk cId="228461597" sldId="310"/>
            <ac:picMk id="2" creationId="{B60451A7-1471-05B0-EBC3-7B109359EB0C}"/>
          </ac:picMkLst>
        </pc:picChg>
      </pc:sldChg>
      <pc:sldChg chg="addSp modSp mod">
        <pc:chgData name="Roberta Locatelli" userId="b8db7267-9ecb-4772-ade9-6381e6d0e863" providerId="ADAL" clId="{44A72A08-BF45-4C6F-91C1-D58D72E881D5}" dt="2024-06-05T14:42:22.142" v="83" actId="14100"/>
        <pc:sldMkLst>
          <pc:docMk/>
          <pc:sldMk cId="2288346925" sldId="317"/>
        </pc:sldMkLst>
        <pc:picChg chg="add mod">
          <ac:chgData name="Roberta Locatelli" userId="b8db7267-9ecb-4772-ade9-6381e6d0e863" providerId="ADAL" clId="{44A72A08-BF45-4C6F-91C1-D58D72E881D5}" dt="2024-06-05T14:42:22.142" v="83" actId="14100"/>
          <ac:picMkLst>
            <pc:docMk/>
            <pc:sldMk cId="2288346925" sldId="317"/>
            <ac:picMk id="2" creationId="{A65184DF-937B-663C-A04F-80DAB800A716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2:31.228" v="84"/>
        <pc:sldMkLst>
          <pc:docMk/>
          <pc:sldMk cId="3624915648" sldId="318"/>
        </pc:sldMkLst>
        <pc:picChg chg="add mod">
          <ac:chgData name="Roberta Locatelli" userId="b8db7267-9ecb-4772-ade9-6381e6d0e863" providerId="ADAL" clId="{44A72A08-BF45-4C6F-91C1-D58D72E881D5}" dt="2024-06-05T14:42:31.228" v="84"/>
          <ac:picMkLst>
            <pc:docMk/>
            <pc:sldMk cId="3624915648" sldId="318"/>
            <ac:picMk id="4" creationId="{BBA9942D-671C-4FDA-EEC8-7A0CA24F5473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4:17.723" v="212"/>
        <pc:sldMkLst>
          <pc:docMk/>
          <pc:sldMk cId="2584132384" sldId="319"/>
        </pc:sldMkLst>
        <pc:picChg chg="add mod">
          <ac:chgData name="Roberta Locatelli" userId="b8db7267-9ecb-4772-ade9-6381e6d0e863" providerId="ADAL" clId="{44A72A08-BF45-4C6F-91C1-D58D72E881D5}" dt="2024-06-05T14:44:17.723" v="212"/>
          <ac:picMkLst>
            <pc:docMk/>
            <pc:sldMk cId="2584132384" sldId="319"/>
            <ac:picMk id="2" creationId="{3A8BE797-EDE7-E480-6F13-AEEF43434286}"/>
          </ac:picMkLst>
        </pc:picChg>
      </pc:sldChg>
      <pc:sldChg chg="addSp delSp modSp mod">
        <pc:chgData name="Roberta Locatelli" userId="b8db7267-9ecb-4772-ade9-6381e6d0e863" providerId="ADAL" clId="{44A72A08-BF45-4C6F-91C1-D58D72E881D5}" dt="2024-06-05T14:43:34.503" v="166" actId="1076"/>
        <pc:sldMkLst>
          <pc:docMk/>
          <pc:sldMk cId="608643784" sldId="320"/>
        </pc:sldMkLst>
        <pc:spChg chg="mod">
          <ac:chgData name="Roberta Locatelli" userId="b8db7267-9ecb-4772-ade9-6381e6d0e863" providerId="ADAL" clId="{44A72A08-BF45-4C6F-91C1-D58D72E881D5}" dt="2024-06-05T14:43:27.047" v="164" actId="1038"/>
          <ac:spMkLst>
            <pc:docMk/>
            <pc:sldMk cId="608643784" sldId="320"/>
            <ac:spMk id="13" creationId="{ECBC14F1-F4F0-669C-F206-AE29EF975C9F}"/>
          </ac:spMkLst>
        </pc:spChg>
        <pc:spChg chg="mod">
          <ac:chgData name="Roberta Locatelli" userId="b8db7267-9ecb-4772-ade9-6381e6d0e863" providerId="ADAL" clId="{44A72A08-BF45-4C6F-91C1-D58D72E881D5}" dt="2024-06-05T14:43:27.047" v="164" actId="1038"/>
          <ac:spMkLst>
            <pc:docMk/>
            <pc:sldMk cId="608643784" sldId="320"/>
            <ac:spMk id="15" creationId="{29336C7B-D237-78D2-8E27-DAAAA4B7FE78}"/>
          </ac:spMkLst>
        </pc:spChg>
        <pc:spChg chg="mod">
          <ac:chgData name="Roberta Locatelli" userId="b8db7267-9ecb-4772-ade9-6381e6d0e863" providerId="ADAL" clId="{44A72A08-BF45-4C6F-91C1-D58D72E881D5}" dt="2024-06-05T14:43:27.047" v="164" actId="1038"/>
          <ac:spMkLst>
            <pc:docMk/>
            <pc:sldMk cId="608643784" sldId="320"/>
            <ac:spMk id="17" creationId="{90302F67-DFAD-B483-D4AC-DE39992D229E}"/>
          </ac:spMkLst>
        </pc:spChg>
        <pc:spChg chg="mod">
          <ac:chgData name="Roberta Locatelli" userId="b8db7267-9ecb-4772-ade9-6381e6d0e863" providerId="ADAL" clId="{44A72A08-BF45-4C6F-91C1-D58D72E881D5}" dt="2024-06-05T14:43:27.047" v="164" actId="1038"/>
          <ac:spMkLst>
            <pc:docMk/>
            <pc:sldMk cId="608643784" sldId="320"/>
            <ac:spMk id="19" creationId="{1D911E7C-2EF7-4433-B8EA-B6BB48576610}"/>
          </ac:spMkLst>
        </pc:spChg>
        <pc:spChg chg="mod">
          <ac:chgData name="Roberta Locatelli" userId="b8db7267-9ecb-4772-ade9-6381e6d0e863" providerId="ADAL" clId="{44A72A08-BF45-4C6F-91C1-D58D72E881D5}" dt="2024-06-05T14:43:27.047" v="164" actId="1038"/>
          <ac:spMkLst>
            <pc:docMk/>
            <pc:sldMk cId="608643784" sldId="320"/>
            <ac:spMk id="21" creationId="{AF372DDC-3192-5290-4945-058222EFB74E}"/>
          </ac:spMkLst>
        </pc:spChg>
        <pc:spChg chg="mod">
          <ac:chgData name="Roberta Locatelli" userId="b8db7267-9ecb-4772-ade9-6381e6d0e863" providerId="ADAL" clId="{44A72A08-BF45-4C6F-91C1-D58D72E881D5}" dt="2024-06-05T14:43:27.047" v="164" actId="1038"/>
          <ac:spMkLst>
            <pc:docMk/>
            <pc:sldMk cId="608643784" sldId="320"/>
            <ac:spMk id="23" creationId="{8ACD235B-7F0B-FB5C-FD58-F1CB87DE230E}"/>
          </ac:spMkLst>
        </pc:spChg>
        <pc:picChg chg="add del mod">
          <ac:chgData name="Roberta Locatelli" userId="b8db7267-9ecb-4772-ade9-6381e6d0e863" providerId="ADAL" clId="{44A72A08-BF45-4C6F-91C1-D58D72E881D5}" dt="2024-06-05T14:43:10.989" v="93" actId="478"/>
          <ac:picMkLst>
            <pc:docMk/>
            <pc:sldMk cId="608643784" sldId="320"/>
            <ac:picMk id="3" creationId="{BE306232-62D3-AD2E-AD9A-E8D49EC189D4}"/>
          </ac:picMkLst>
        </pc:picChg>
        <pc:picChg chg="add mod">
          <ac:chgData name="Roberta Locatelli" userId="b8db7267-9ecb-4772-ade9-6381e6d0e863" providerId="ADAL" clId="{44A72A08-BF45-4C6F-91C1-D58D72E881D5}" dt="2024-06-05T14:43:34.503" v="166" actId="1076"/>
          <ac:picMkLst>
            <pc:docMk/>
            <pc:sldMk cId="608643784" sldId="320"/>
            <ac:picMk id="4" creationId="{4C397CDA-327F-4407-5395-D3D85225B262}"/>
          </ac:picMkLst>
        </pc:picChg>
        <pc:picChg chg="mod">
          <ac:chgData name="Roberta Locatelli" userId="b8db7267-9ecb-4772-ade9-6381e6d0e863" providerId="ADAL" clId="{44A72A08-BF45-4C6F-91C1-D58D72E881D5}" dt="2024-06-05T14:43:27.047" v="164" actId="1038"/>
          <ac:picMkLst>
            <pc:docMk/>
            <pc:sldMk cId="608643784" sldId="320"/>
            <ac:picMk id="30" creationId="{1F8EC404-FB02-8176-C775-2FE0F06AC1CE}"/>
          </ac:picMkLst>
        </pc:picChg>
        <pc:picChg chg="mod">
          <ac:chgData name="Roberta Locatelli" userId="b8db7267-9ecb-4772-ade9-6381e6d0e863" providerId="ADAL" clId="{44A72A08-BF45-4C6F-91C1-D58D72E881D5}" dt="2024-06-05T14:43:27.047" v="164" actId="1038"/>
          <ac:picMkLst>
            <pc:docMk/>
            <pc:sldMk cId="608643784" sldId="320"/>
            <ac:picMk id="31" creationId="{9EB84F9F-996A-A038-8143-CC36B029A75F}"/>
          </ac:picMkLst>
        </pc:picChg>
        <pc:picChg chg="mod">
          <ac:chgData name="Roberta Locatelli" userId="b8db7267-9ecb-4772-ade9-6381e6d0e863" providerId="ADAL" clId="{44A72A08-BF45-4C6F-91C1-D58D72E881D5}" dt="2024-06-05T14:43:27.047" v="164" actId="1038"/>
          <ac:picMkLst>
            <pc:docMk/>
            <pc:sldMk cId="608643784" sldId="320"/>
            <ac:picMk id="32" creationId="{7E05C7DA-B82A-A388-67CA-3A2D1FDE05B4}"/>
          </ac:picMkLst>
        </pc:picChg>
        <pc:picChg chg="mod">
          <ac:chgData name="Roberta Locatelli" userId="b8db7267-9ecb-4772-ade9-6381e6d0e863" providerId="ADAL" clId="{44A72A08-BF45-4C6F-91C1-D58D72E881D5}" dt="2024-06-05T14:43:27.047" v="164" actId="1038"/>
          <ac:picMkLst>
            <pc:docMk/>
            <pc:sldMk cId="608643784" sldId="320"/>
            <ac:picMk id="33" creationId="{2F713E12-1FFE-8153-657E-A3A8FA7E34E6}"/>
          </ac:picMkLst>
        </pc:picChg>
        <pc:picChg chg="mod">
          <ac:chgData name="Roberta Locatelli" userId="b8db7267-9ecb-4772-ade9-6381e6d0e863" providerId="ADAL" clId="{44A72A08-BF45-4C6F-91C1-D58D72E881D5}" dt="2024-06-05T14:43:27.047" v="164" actId="1038"/>
          <ac:picMkLst>
            <pc:docMk/>
            <pc:sldMk cId="608643784" sldId="320"/>
            <ac:picMk id="34" creationId="{5EBDE8E1-E69D-E2F1-9711-3BA3E5168BE6}"/>
          </ac:picMkLst>
        </pc:picChg>
        <pc:picChg chg="mod">
          <ac:chgData name="Roberta Locatelli" userId="b8db7267-9ecb-4772-ade9-6381e6d0e863" providerId="ADAL" clId="{44A72A08-BF45-4C6F-91C1-D58D72E881D5}" dt="2024-06-05T14:43:27.047" v="164" actId="1038"/>
          <ac:picMkLst>
            <pc:docMk/>
            <pc:sldMk cId="608643784" sldId="320"/>
            <ac:picMk id="35" creationId="{F689D164-0B60-C21F-7AB9-0144BA1E021D}"/>
          </ac:picMkLst>
        </pc:picChg>
      </pc:sldChg>
      <pc:sldChg chg="addSp modSp mod">
        <pc:chgData name="Roberta Locatelli" userId="b8db7267-9ecb-4772-ade9-6381e6d0e863" providerId="ADAL" clId="{44A72A08-BF45-4C6F-91C1-D58D72E881D5}" dt="2024-06-05T14:42:40.183" v="87" actId="1076"/>
        <pc:sldMkLst>
          <pc:docMk/>
          <pc:sldMk cId="3830415757" sldId="321"/>
        </pc:sldMkLst>
        <pc:picChg chg="add mod">
          <ac:chgData name="Roberta Locatelli" userId="b8db7267-9ecb-4772-ade9-6381e6d0e863" providerId="ADAL" clId="{44A72A08-BF45-4C6F-91C1-D58D72E881D5}" dt="2024-06-05T14:42:40.183" v="87" actId="1076"/>
          <ac:picMkLst>
            <pc:docMk/>
            <pc:sldMk cId="3830415757" sldId="321"/>
            <ac:picMk id="2" creationId="{53AD2A9E-A6DB-0368-BBC1-19E71FE616F7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2:42.050" v="88"/>
        <pc:sldMkLst>
          <pc:docMk/>
          <pc:sldMk cId="3698017256" sldId="322"/>
        </pc:sldMkLst>
        <pc:picChg chg="add mod">
          <ac:chgData name="Roberta Locatelli" userId="b8db7267-9ecb-4772-ade9-6381e6d0e863" providerId="ADAL" clId="{44A72A08-BF45-4C6F-91C1-D58D72E881D5}" dt="2024-06-05T14:42:42.050" v="88"/>
          <ac:picMkLst>
            <pc:docMk/>
            <pc:sldMk cId="3698017256" sldId="322"/>
            <ac:picMk id="8" creationId="{CC9ECF96-E7E8-2BDD-C8DF-56FC608408C3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3:39.610" v="167"/>
        <pc:sldMkLst>
          <pc:docMk/>
          <pc:sldMk cId="554104836" sldId="323"/>
        </pc:sldMkLst>
        <pc:picChg chg="add mod">
          <ac:chgData name="Roberta Locatelli" userId="b8db7267-9ecb-4772-ade9-6381e6d0e863" providerId="ADAL" clId="{44A72A08-BF45-4C6F-91C1-D58D72E881D5}" dt="2024-06-05T14:43:39.610" v="167"/>
          <ac:picMkLst>
            <pc:docMk/>
            <pc:sldMk cId="554104836" sldId="323"/>
            <ac:picMk id="2" creationId="{9C02AA18-56FF-16D9-0474-E922696814E2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5:59.293" v="243"/>
        <pc:sldMkLst>
          <pc:docMk/>
          <pc:sldMk cId="123647742" sldId="325"/>
        </pc:sldMkLst>
        <pc:picChg chg="add mod">
          <ac:chgData name="Roberta Locatelli" userId="b8db7267-9ecb-4772-ade9-6381e6d0e863" providerId="ADAL" clId="{44A72A08-BF45-4C6F-91C1-D58D72E881D5}" dt="2024-06-05T14:45:59.293" v="243"/>
          <ac:picMkLst>
            <pc:docMk/>
            <pc:sldMk cId="123647742" sldId="325"/>
            <ac:picMk id="3" creationId="{2EE68366-D661-37C5-C763-5DBE1B54402B}"/>
          </ac:picMkLst>
        </pc:picChg>
      </pc:sldChg>
      <pc:sldChg chg="addSp modSp mod">
        <pc:chgData name="Roberta Locatelli" userId="b8db7267-9ecb-4772-ade9-6381e6d0e863" providerId="ADAL" clId="{44A72A08-BF45-4C6F-91C1-D58D72E881D5}" dt="2024-06-05T14:45:51.201" v="242" actId="1036"/>
        <pc:sldMkLst>
          <pc:docMk/>
          <pc:sldMk cId="296713873" sldId="327"/>
        </pc:sldMkLst>
        <pc:spChg chg="mod">
          <ac:chgData name="Roberta Locatelli" userId="b8db7267-9ecb-4772-ade9-6381e6d0e863" providerId="ADAL" clId="{44A72A08-BF45-4C6F-91C1-D58D72E881D5}" dt="2024-06-05T14:45:51.201" v="242" actId="1036"/>
          <ac:spMkLst>
            <pc:docMk/>
            <pc:sldMk cId="296713873" sldId="327"/>
            <ac:spMk id="10" creationId="{EFBDBD44-120E-E12A-08E6-33BD40F9960A}"/>
          </ac:spMkLst>
        </pc:spChg>
        <pc:spChg chg="mod">
          <ac:chgData name="Roberta Locatelli" userId="b8db7267-9ecb-4772-ade9-6381e6d0e863" providerId="ADAL" clId="{44A72A08-BF45-4C6F-91C1-D58D72E881D5}" dt="2024-06-05T14:45:51.201" v="242" actId="1036"/>
          <ac:spMkLst>
            <pc:docMk/>
            <pc:sldMk cId="296713873" sldId="327"/>
            <ac:spMk id="12" creationId="{A5CD932F-07B5-4B90-B4E8-25824970750D}"/>
          </ac:spMkLst>
        </pc:spChg>
        <pc:picChg chg="add mod">
          <ac:chgData name="Roberta Locatelli" userId="b8db7267-9ecb-4772-ade9-6381e6d0e863" providerId="ADAL" clId="{44A72A08-BF45-4C6F-91C1-D58D72E881D5}" dt="2024-06-05T14:44:30.452" v="216"/>
          <ac:picMkLst>
            <pc:docMk/>
            <pc:sldMk cId="296713873" sldId="327"/>
            <ac:picMk id="3" creationId="{1134A5C6-3C53-9171-902D-D5F70993846F}"/>
          </ac:picMkLst>
        </pc:picChg>
      </pc:sldChg>
      <pc:sldChg chg="addSp modSp">
        <pc:chgData name="Roberta Locatelli" userId="b8db7267-9ecb-4772-ade9-6381e6d0e863" providerId="ADAL" clId="{44A72A08-BF45-4C6F-91C1-D58D72E881D5}" dt="2024-06-05T14:46:13.612" v="245"/>
        <pc:sldMkLst>
          <pc:docMk/>
          <pc:sldMk cId="2939084639" sldId="328"/>
        </pc:sldMkLst>
        <pc:picChg chg="add mod">
          <ac:chgData name="Roberta Locatelli" userId="b8db7267-9ecb-4772-ade9-6381e6d0e863" providerId="ADAL" clId="{44A72A08-BF45-4C6F-91C1-D58D72E881D5}" dt="2024-06-05T14:46:06.701" v="244"/>
          <ac:picMkLst>
            <pc:docMk/>
            <pc:sldMk cId="2939084639" sldId="328"/>
            <ac:picMk id="2" creationId="{90B9EBB1-9E1E-5A06-9208-0BB557B0D620}"/>
          </ac:picMkLst>
        </pc:picChg>
        <pc:picChg chg="add mod">
          <ac:chgData name="Roberta Locatelli" userId="b8db7267-9ecb-4772-ade9-6381e6d0e863" providerId="ADAL" clId="{44A72A08-BF45-4C6F-91C1-D58D72E881D5}" dt="2024-06-05T14:46:13.612" v="245"/>
          <ac:picMkLst>
            <pc:docMk/>
            <pc:sldMk cId="2939084639" sldId="328"/>
            <ac:picMk id="3" creationId="{B13D7E09-6583-D201-1BFC-983639CDC0B1}"/>
          </ac:picMkLst>
        </pc:picChg>
      </pc:sldChg>
    </pc:docChg>
  </pc:docChgLst>
  <pc:docChgLst>
    <pc:chgData name="Sebastiano Megale" userId="baf7b8e1-d37e-4745-af6d-7f02eeff9972" providerId="ADAL" clId="{2CA07384-CF33-44FB-8D32-FCE20D5AFA9F}"/>
    <pc:docChg chg="custSel delSld modSld">
      <pc:chgData name="Sebastiano Megale" userId="baf7b8e1-d37e-4745-af6d-7f02eeff9972" providerId="ADAL" clId="{2CA07384-CF33-44FB-8D32-FCE20D5AFA9F}" dt="2024-06-13T15:37:34.222" v="212" actId="2696"/>
      <pc:docMkLst>
        <pc:docMk/>
      </pc:docMkLst>
      <pc:sldChg chg="modSp del mod">
        <pc:chgData name="Sebastiano Megale" userId="baf7b8e1-d37e-4745-af6d-7f02eeff9972" providerId="ADAL" clId="{2CA07384-CF33-44FB-8D32-FCE20D5AFA9F}" dt="2024-06-13T15:37:34.222" v="212" actId="2696"/>
        <pc:sldMkLst>
          <pc:docMk/>
          <pc:sldMk cId="1018472863" sldId="274"/>
        </pc:sldMkLst>
        <pc:spChg chg="mod">
          <ac:chgData name="Sebastiano Megale" userId="baf7b8e1-d37e-4745-af6d-7f02eeff9972" providerId="ADAL" clId="{2CA07384-CF33-44FB-8D32-FCE20D5AFA9F}" dt="2024-06-13T15:37:29.751" v="211" actId="1076"/>
          <ac:spMkLst>
            <pc:docMk/>
            <pc:sldMk cId="1018472863" sldId="274"/>
            <ac:spMk id="5" creationId="{9B828982-C0E9-04AC-E14F-2D038A526F75}"/>
          </ac:spMkLst>
        </pc:spChg>
      </pc:sldChg>
      <pc:sldChg chg="modSp mod">
        <pc:chgData name="Sebastiano Megale" userId="baf7b8e1-d37e-4745-af6d-7f02eeff9972" providerId="ADAL" clId="{2CA07384-CF33-44FB-8D32-FCE20D5AFA9F}" dt="2024-06-07T14:25:19.274" v="1" actId="207"/>
        <pc:sldMkLst>
          <pc:docMk/>
          <pc:sldMk cId="73573287" sldId="276"/>
        </pc:sldMkLst>
        <pc:spChg chg="mod">
          <ac:chgData name="Sebastiano Megale" userId="baf7b8e1-d37e-4745-af6d-7f02eeff9972" providerId="ADAL" clId="{2CA07384-CF33-44FB-8D32-FCE20D5AFA9F}" dt="2024-06-07T14:25:19.274" v="1" actId="207"/>
          <ac:spMkLst>
            <pc:docMk/>
            <pc:sldMk cId="73573287" sldId="276"/>
            <ac:spMk id="7" creationId="{8952FCF9-1F71-75C4-DAD9-5BEE25F9371A}"/>
          </ac:spMkLst>
        </pc:spChg>
      </pc:sldChg>
      <pc:sldChg chg="delSp modSp mod">
        <pc:chgData name="Sebastiano Megale" userId="baf7b8e1-d37e-4745-af6d-7f02eeff9972" providerId="ADAL" clId="{2CA07384-CF33-44FB-8D32-FCE20D5AFA9F}" dt="2024-06-13T15:36:13.327" v="207" actId="1076"/>
        <pc:sldMkLst>
          <pc:docMk/>
          <pc:sldMk cId="3223109386" sldId="301"/>
        </pc:sldMkLst>
        <pc:spChg chg="mod">
          <ac:chgData name="Sebastiano Megale" userId="baf7b8e1-d37e-4745-af6d-7f02eeff9972" providerId="ADAL" clId="{2CA07384-CF33-44FB-8D32-FCE20D5AFA9F}" dt="2024-06-13T15:35:35.513" v="200" actId="1076"/>
          <ac:spMkLst>
            <pc:docMk/>
            <pc:sldMk cId="3223109386" sldId="301"/>
            <ac:spMk id="2" creationId="{C0DC4FCE-20DB-6E39-00FE-3D3D76370A1A}"/>
          </ac:spMkLst>
        </pc:spChg>
        <pc:spChg chg="del">
          <ac:chgData name="Sebastiano Megale" userId="baf7b8e1-d37e-4745-af6d-7f02eeff9972" providerId="ADAL" clId="{2CA07384-CF33-44FB-8D32-FCE20D5AFA9F}" dt="2024-06-13T15:34:49.987" v="194" actId="478"/>
          <ac:spMkLst>
            <pc:docMk/>
            <pc:sldMk cId="3223109386" sldId="301"/>
            <ac:spMk id="4" creationId="{A433B57B-647F-772B-A02E-E5CD645DBA1B}"/>
          </ac:spMkLst>
        </pc:spChg>
        <pc:spChg chg="del">
          <ac:chgData name="Sebastiano Megale" userId="baf7b8e1-d37e-4745-af6d-7f02eeff9972" providerId="ADAL" clId="{2CA07384-CF33-44FB-8D32-FCE20D5AFA9F}" dt="2024-06-13T15:36:03.746" v="205" actId="478"/>
          <ac:spMkLst>
            <pc:docMk/>
            <pc:sldMk cId="3223109386" sldId="301"/>
            <ac:spMk id="5" creationId="{9B828982-C0E9-04AC-E14F-2D038A526F75}"/>
          </ac:spMkLst>
        </pc:spChg>
        <pc:spChg chg="del">
          <ac:chgData name="Sebastiano Megale" userId="baf7b8e1-d37e-4745-af6d-7f02eeff9972" providerId="ADAL" clId="{2CA07384-CF33-44FB-8D32-FCE20D5AFA9F}" dt="2024-06-13T15:34:45.699" v="193" actId="478"/>
          <ac:spMkLst>
            <pc:docMk/>
            <pc:sldMk cId="3223109386" sldId="301"/>
            <ac:spMk id="6" creationId="{53D5D592-EC23-D614-2B45-A4DE88279E1B}"/>
          </ac:spMkLst>
        </pc:spChg>
        <pc:spChg chg="del">
          <ac:chgData name="Sebastiano Megale" userId="baf7b8e1-d37e-4745-af6d-7f02eeff9972" providerId="ADAL" clId="{2CA07384-CF33-44FB-8D32-FCE20D5AFA9F}" dt="2024-06-13T15:36:06.128" v="206" actId="478"/>
          <ac:spMkLst>
            <pc:docMk/>
            <pc:sldMk cId="3223109386" sldId="301"/>
            <ac:spMk id="7" creationId="{3AAF6254-3BD0-C1C4-9CFA-D16CBE475BE2}"/>
          </ac:spMkLst>
        </pc:spChg>
        <pc:picChg chg="mod">
          <ac:chgData name="Sebastiano Megale" userId="baf7b8e1-d37e-4745-af6d-7f02eeff9972" providerId="ADAL" clId="{2CA07384-CF33-44FB-8D32-FCE20D5AFA9F}" dt="2024-06-13T15:36:13.327" v="207" actId="1076"/>
          <ac:picMkLst>
            <pc:docMk/>
            <pc:sldMk cId="3223109386" sldId="301"/>
            <ac:picMk id="11" creationId="{2F542B88-8DC9-3B27-DAD4-6AF6763703FC}"/>
          </ac:picMkLst>
        </pc:picChg>
      </pc:sldChg>
      <pc:sldChg chg="del">
        <pc:chgData name="Sebastiano Megale" userId="baf7b8e1-d37e-4745-af6d-7f02eeff9972" providerId="ADAL" clId="{2CA07384-CF33-44FB-8D32-FCE20D5AFA9F}" dt="2024-06-07T14:24:36.906" v="0" actId="2696"/>
        <pc:sldMkLst>
          <pc:docMk/>
          <pc:sldMk cId="3830415757" sldId="321"/>
        </pc:sldMkLst>
      </pc:sldChg>
      <pc:sldChg chg="modSp mod">
        <pc:chgData name="Sebastiano Megale" userId="baf7b8e1-d37e-4745-af6d-7f02eeff9972" providerId="ADAL" clId="{2CA07384-CF33-44FB-8D32-FCE20D5AFA9F}" dt="2024-06-07T14:27:02.059" v="39" actId="20577"/>
        <pc:sldMkLst>
          <pc:docMk/>
          <pc:sldMk cId="296713873" sldId="327"/>
        </pc:sldMkLst>
        <pc:spChg chg="mod">
          <ac:chgData name="Sebastiano Megale" userId="baf7b8e1-d37e-4745-af6d-7f02eeff9972" providerId="ADAL" clId="{2CA07384-CF33-44FB-8D32-FCE20D5AFA9F}" dt="2024-06-07T14:26:12.043" v="3" actId="20577"/>
          <ac:spMkLst>
            <pc:docMk/>
            <pc:sldMk cId="296713873" sldId="327"/>
            <ac:spMk id="7" creationId="{CCB6A692-D388-F15A-1B80-2E9683CD1502}"/>
          </ac:spMkLst>
        </pc:spChg>
        <pc:spChg chg="mod">
          <ac:chgData name="Sebastiano Megale" userId="baf7b8e1-d37e-4745-af6d-7f02eeff9972" providerId="ADAL" clId="{2CA07384-CF33-44FB-8D32-FCE20D5AFA9F}" dt="2024-06-07T14:27:02.059" v="39" actId="20577"/>
          <ac:spMkLst>
            <pc:docMk/>
            <pc:sldMk cId="296713873" sldId="327"/>
            <ac:spMk id="12" creationId="{A5CD932F-07B5-4B90-B4E8-25824970750D}"/>
          </ac:spMkLst>
        </pc:spChg>
      </pc:sldChg>
      <pc:sldChg chg="delSp modSp mod">
        <pc:chgData name="Sebastiano Megale" userId="baf7b8e1-d37e-4745-af6d-7f02eeff9972" providerId="ADAL" clId="{2CA07384-CF33-44FB-8D32-FCE20D5AFA9F}" dt="2024-06-13T15:36:57.982" v="210" actId="1076"/>
        <pc:sldMkLst>
          <pc:docMk/>
          <pc:sldMk cId="2668900966" sldId="329"/>
        </pc:sldMkLst>
        <pc:spChg chg="mod">
          <ac:chgData name="Sebastiano Megale" userId="baf7b8e1-d37e-4745-af6d-7f02eeff9972" providerId="ADAL" clId="{2CA07384-CF33-44FB-8D32-FCE20D5AFA9F}" dt="2024-06-13T15:36:25.983" v="208" actId="1076"/>
          <ac:spMkLst>
            <pc:docMk/>
            <pc:sldMk cId="2668900966" sldId="329"/>
            <ac:spMk id="2" creationId="{C0DC4FCE-20DB-6E39-00FE-3D3D76370A1A}"/>
          </ac:spMkLst>
        </pc:spChg>
        <pc:spChg chg="del">
          <ac:chgData name="Sebastiano Megale" userId="baf7b8e1-d37e-4745-af6d-7f02eeff9972" providerId="ADAL" clId="{2CA07384-CF33-44FB-8D32-FCE20D5AFA9F}" dt="2024-06-13T15:35:55.025" v="203" actId="478"/>
          <ac:spMkLst>
            <pc:docMk/>
            <pc:sldMk cId="2668900966" sldId="329"/>
            <ac:spMk id="5" creationId="{9B828982-C0E9-04AC-E14F-2D038A526F75}"/>
          </ac:spMkLst>
        </pc:spChg>
        <pc:spChg chg="del">
          <ac:chgData name="Sebastiano Megale" userId="baf7b8e1-d37e-4745-af6d-7f02eeff9972" providerId="ADAL" clId="{2CA07384-CF33-44FB-8D32-FCE20D5AFA9F}" dt="2024-06-13T15:35:58.897" v="204" actId="478"/>
          <ac:spMkLst>
            <pc:docMk/>
            <pc:sldMk cId="2668900966" sldId="329"/>
            <ac:spMk id="7" creationId="{3AAF6254-3BD0-C1C4-9CFA-D16CBE475BE2}"/>
          </ac:spMkLst>
        </pc:spChg>
        <pc:picChg chg="mod">
          <ac:chgData name="Sebastiano Megale" userId="baf7b8e1-d37e-4745-af6d-7f02eeff9972" providerId="ADAL" clId="{2CA07384-CF33-44FB-8D32-FCE20D5AFA9F}" dt="2024-06-13T15:36:57.982" v="210" actId="1076"/>
          <ac:picMkLst>
            <pc:docMk/>
            <pc:sldMk cId="2668900966" sldId="329"/>
            <ac:picMk id="11" creationId="{2F542B88-8DC9-3B27-DAD4-6AF6763703FC}"/>
          </ac:picMkLst>
        </pc:picChg>
      </pc:sldChg>
    </pc:docChg>
  </pc:docChgLst>
  <pc:docChgLst>
    <pc:chgData name="Roberta Locatelli" userId="b8db7267-9ecb-4772-ade9-6381e6d0e863" providerId="ADAL" clId="{62824FEF-D8D6-48AF-A958-4C8015D9261A}"/>
    <pc:docChg chg="undo redo custSel addSld delSld modSld sldOrd">
      <pc:chgData name="Roberta Locatelli" userId="b8db7267-9ecb-4772-ade9-6381e6d0e863" providerId="ADAL" clId="{62824FEF-D8D6-48AF-A958-4C8015D9261A}" dt="2024-06-05T14:40:03.439" v="12789" actId="14100"/>
      <pc:docMkLst>
        <pc:docMk/>
      </pc:docMkLst>
      <pc:sldChg chg="del">
        <pc:chgData name="Roberta Locatelli" userId="b8db7267-9ecb-4772-ade9-6381e6d0e863" providerId="ADAL" clId="{62824FEF-D8D6-48AF-A958-4C8015D9261A}" dt="2024-05-31T14:32:14.778" v="4088" actId="2696"/>
        <pc:sldMkLst>
          <pc:docMk/>
          <pc:sldMk cId="119829033" sldId="256"/>
        </pc:sldMkLst>
      </pc:sldChg>
      <pc:sldChg chg="del">
        <pc:chgData name="Roberta Locatelli" userId="b8db7267-9ecb-4772-ade9-6381e6d0e863" providerId="ADAL" clId="{62824FEF-D8D6-48AF-A958-4C8015D9261A}" dt="2024-05-31T14:32:14.778" v="4088" actId="2696"/>
        <pc:sldMkLst>
          <pc:docMk/>
          <pc:sldMk cId="3969592718" sldId="257"/>
        </pc:sldMkLst>
      </pc:sldChg>
      <pc:sldChg chg="del">
        <pc:chgData name="Roberta Locatelli" userId="b8db7267-9ecb-4772-ade9-6381e6d0e863" providerId="ADAL" clId="{62824FEF-D8D6-48AF-A958-4C8015D9261A}" dt="2024-05-31T14:32:14.778" v="4088" actId="2696"/>
        <pc:sldMkLst>
          <pc:docMk/>
          <pc:sldMk cId="1413794870" sldId="258"/>
        </pc:sldMkLst>
      </pc:sldChg>
      <pc:sldChg chg="del">
        <pc:chgData name="Roberta Locatelli" userId="b8db7267-9ecb-4772-ade9-6381e6d0e863" providerId="ADAL" clId="{62824FEF-D8D6-48AF-A958-4C8015D9261A}" dt="2024-05-31T09:07:30.814" v="70" actId="47"/>
        <pc:sldMkLst>
          <pc:docMk/>
          <pc:sldMk cId="3566507865" sldId="259"/>
        </pc:sldMkLst>
      </pc:sldChg>
      <pc:sldChg chg="addSp delSp modSp mod">
        <pc:chgData name="Roberta Locatelli" userId="b8db7267-9ecb-4772-ade9-6381e6d0e863" providerId="ADAL" clId="{62824FEF-D8D6-48AF-A958-4C8015D9261A}" dt="2024-06-05T14:09:22.931" v="12772" actId="14100"/>
        <pc:sldMkLst>
          <pc:docMk/>
          <pc:sldMk cId="3660180869" sldId="264"/>
        </pc:sldMkLst>
        <pc:spChg chg="mod">
          <ac:chgData name="Roberta Locatelli" userId="b8db7267-9ecb-4772-ade9-6381e6d0e863" providerId="ADAL" clId="{62824FEF-D8D6-48AF-A958-4C8015D9261A}" dt="2024-06-05T14:09:00.334" v="12765"/>
          <ac:spMkLst>
            <pc:docMk/>
            <pc:sldMk cId="3660180869" sldId="264"/>
            <ac:spMk id="4" creationId="{95FB727F-85D3-EC63-941E-FB838ED092D9}"/>
          </ac:spMkLst>
        </pc:spChg>
        <pc:spChg chg="mod">
          <ac:chgData name="Roberta Locatelli" userId="b8db7267-9ecb-4772-ade9-6381e6d0e863" providerId="ADAL" clId="{62824FEF-D8D6-48AF-A958-4C8015D9261A}" dt="2024-05-31T09:18:51.478" v="866" actId="1076"/>
          <ac:spMkLst>
            <pc:docMk/>
            <pc:sldMk cId="3660180869" sldId="264"/>
            <ac:spMk id="5" creationId="{6A876714-AEBF-B1A8-A9A9-9CD5A5238BB3}"/>
          </ac:spMkLst>
        </pc:spChg>
        <pc:spChg chg="del">
          <ac:chgData name="Roberta Locatelli" userId="b8db7267-9ecb-4772-ade9-6381e6d0e863" providerId="ADAL" clId="{62824FEF-D8D6-48AF-A958-4C8015D9261A}" dt="2024-05-31T09:16:37.948" v="827" actId="478"/>
          <ac:spMkLst>
            <pc:docMk/>
            <pc:sldMk cId="3660180869" sldId="264"/>
            <ac:spMk id="6" creationId="{D202A945-8B53-FEAA-ABEA-B0DE18136FEF}"/>
          </ac:spMkLst>
        </pc:spChg>
        <pc:spChg chg="del">
          <ac:chgData name="Roberta Locatelli" userId="b8db7267-9ecb-4772-ade9-6381e6d0e863" providerId="ADAL" clId="{62824FEF-D8D6-48AF-A958-4C8015D9261A}" dt="2024-05-31T09:16:35.812" v="826" actId="478"/>
          <ac:spMkLst>
            <pc:docMk/>
            <pc:sldMk cId="3660180869" sldId="264"/>
            <ac:spMk id="8" creationId="{5C20E637-9746-854F-7E89-269F18AE9AFC}"/>
          </ac:spMkLst>
        </pc:spChg>
        <pc:spChg chg="del mod">
          <ac:chgData name="Roberta Locatelli" userId="b8db7267-9ecb-4772-ade9-6381e6d0e863" providerId="ADAL" clId="{62824FEF-D8D6-48AF-A958-4C8015D9261A}" dt="2024-05-31T09:19:25.983" v="870" actId="478"/>
          <ac:spMkLst>
            <pc:docMk/>
            <pc:sldMk cId="3660180869" sldId="264"/>
            <ac:spMk id="9" creationId="{E2A8E70B-50EF-1FC9-35E3-5E0507140057}"/>
          </ac:spMkLst>
        </pc:spChg>
        <pc:spChg chg="add mod ord">
          <ac:chgData name="Roberta Locatelli" userId="b8db7267-9ecb-4772-ade9-6381e6d0e863" providerId="ADAL" clId="{62824FEF-D8D6-48AF-A958-4C8015D9261A}" dt="2024-06-05T14:09:22.931" v="12772" actId="14100"/>
          <ac:spMkLst>
            <pc:docMk/>
            <pc:sldMk cId="3660180869" sldId="264"/>
            <ac:spMk id="11" creationId="{D089482D-2891-7767-5086-77427ECFB8B2}"/>
          </ac:spMkLst>
        </pc:spChg>
        <pc:spChg chg="add mod">
          <ac:chgData name="Roberta Locatelli" userId="b8db7267-9ecb-4772-ade9-6381e6d0e863" providerId="ADAL" clId="{62824FEF-D8D6-48AF-A958-4C8015D9261A}" dt="2024-05-31T09:26:28.424" v="976" actId="1035"/>
          <ac:spMkLst>
            <pc:docMk/>
            <pc:sldMk cId="3660180869" sldId="264"/>
            <ac:spMk id="14" creationId="{2863D6E5-DA89-E431-F241-2F0AA071E52F}"/>
          </ac:spMkLst>
        </pc:spChg>
        <pc:spChg chg="add mod">
          <ac:chgData name="Roberta Locatelli" userId="b8db7267-9ecb-4772-ade9-6381e6d0e863" providerId="ADAL" clId="{62824FEF-D8D6-48AF-A958-4C8015D9261A}" dt="2024-05-31T09:26:28.424" v="976" actId="1035"/>
          <ac:spMkLst>
            <pc:docMk/>
            <pc:sldMk cId="3660180869" sldId="264"/>
            <ac:spMk id="15" creationId="{0DEF8777-6301-EE04-C1FE-07933E0DADC5}"/>
          </ac:spMkLst>
        </pc:spChg>
        <pc:spChg chg="add del mod">
          <ac:chgData name="Roberta Locatelli" userId="b8db7267-9ecb-4772-ade9-6381e6d0e863" providerId="ADAL" clId="{62824FEF-D8D6-48AF-A958-4C8015D9261A}" dt="2024-05-31T09:21:18.116" v="883" actId="21"/>
          <ac:spMkLst>
            <pc:docMk/>
            <pc:sldMk cId="3660180869" sldId="264"/>
            <ac:spMk id="16" creationId="{E544A397-E708-DE71-16AC-5FFD37984D59}"/>
          </ac:spMkLst>
        </pc:spChg>
        <pc:spChg chg="add del mod">
          <ac:chgData name="Roberta Locatelli" userId="b8db7267-9ecb-4772-ade9-6381e6d0e863" providerId="ADAL" clId="{62824FEF-D8D6-48AF-A958-4C8015D9261A}" dt="2024-05-31T09:21:25.992" v="886" actId="21"/>
          <ac:spMkLst>
            <pc:docMk/>
            <pc:sldMk cId="3660180869" sldId="264"/>
            <ac:spMk id="17" creationId="{7A526F51-B383-E9E7-9576-6592A464C2BA}"/>
          </ac:spMkLst>
        </pc:spChg>
        <pc:spChg chg="add mod">
          <ac:chgData name="Roberta Locatelli" userId="b8db7267-9ecb-4772-ade9-6381e6d0e863" providerId="ADAL" clId="{62824FEF-D8D6-48AF-A958-4C8015D9261A}" dt="2024-05-31T09:25:33.842" v="940" actId="1036"/>
          <ac:spMkLst>
            <pc:docMk/>
            <pc:sldMk cId="3660180869" sldId="264"/>
            <ac:spMk id="18" creationId="{9673F818-E064-AAA7-CA5E-E8F3719B6FCE}"/>
          </ac:spMkLst>
        </pc:spChg>
        <pc:graphicFrameChg chg="del">
          <ac:chgData name="Roberta Locatelli" userId="b8db7267-9ecb-4772-ade9-6381e6d0e863" providerId="ADAL" clId="{62824FEF-D8D6-48AF-A958-4C8015D9261A}" dt="2024-05-31T09:14:20.009" v="785" actId="478"/>
          <ac:graphicFrameMkLst>
            <pc:docMk/>
            <pc:sldMk cId="3660180869" sldId="264"/>
            <ac:graphicFrameMk id="7" creationId="{79D381BB-01B2-BB8D-B57C-176C8B72FF76}"/>
          </ac:graphicFrameMkLst>
        </pc:graphicFrameChg>
        <pc:picChg chg="mod">
          <ac:chgData name="Roberta Locatelli" userId="b8db7267-9ecb-4772-ade9-6381e6d0e863" providerId="ADAL" clId="{62824FEF-D8D6-48AF-A958-4C8015D9261A}" dt="2024-05-31T09:18:48.413" v="865" actId="1076"/>
          <ac:picMkLst>
            <pc:docMk/>
            <pc:sldMk cId="3660180869" sldId="264"/>
            <ac:picMk id="2" creationId="{7D299AE1-F97B-A9F2-9CF5-1B72D96E4A2D}"/>
          </ac:picMkLst>
        </pc:picChg>
        <pc:picChg chg="add mod">
          <ac:chgData name="Roberta Locatelli" userId="b8db7267-9ecb-4772-ade9-6381e6d0e863" providerId="ADAL" clId="{62824FEF-D8D6-48AF-A958-4C8015D9261A}" dt="2024-05-31T09:24:21.042" v="922" actId="1076"/>
          <ac:picMkLst>
            <pc:docMk/>
            <pc:sldMk cId="3660180869" sldId="264"/>
            <ac:picMk id="3" creationId="{FF903FE6-83CA-6DB7-529A-65899B505F0F}"/>
          </ac:picMkLst>
        </pc:picChg>
        <pc:picChg chg="add del mod">
          <ac:chgData name="Roberta Locatelli" userId="b8db7267-9ecb-4772-ade9-6381e6d0e863" providerId="ADAL" clId="{62824FEF-D8D6-48AF-A958-4C8015D9261A}" dt="2024-05-31T09:17:43.945" v="837" actId="478"/>
          <ac:picMkLst>
            <pc:docMk/>
            <pc:sldMk cId="3660180869" sldId="264"/>
            <ac:picMk id="13" creationId="{C47573F3-5EAC-F6F8-835E-587F0E176C32}"/>
          </ac:picMkLst>
        </pc:picChg>
      </pc:sldChg>
      <pc:sldChg chg="modSp mod">
        <pc:chgData name="Roberta Locatelli" userId="b8db7267-9ecb-4772-ade9-6381e6d0e863" providerId="ADAL" clId="{62824FEF-D8D6-48AF-A958-4C8015D9261A}" dt="2024-06-05T14:40:03.439" v="12789" actId="14100"/>
        <pc:sldMkLst>
          <pc:docMk/>
          <pc:sldMk cId="781758056" sldId="265"/>
        </pc:sldMkLst>
        <pc:spChg chg="mod">
          <ac:chgData name="Roberta Locatelli" userId="b8db7267-9ecb-4772-ade9-6381e6d0e863" providerId="ADAL" clId="{62824FEF-D8D6-48AF-A958-4C8015D9261A}" dt="2024-06-05T14:40:03.439" v="12789" actId="14100"/>
          <ac:spMkLst>
            <pc:docMk/>
            <pc:sldMk cId="781758056" sldId="265"/>
            <ac:spMk id="2" creationId="{0DE4D824-D105-8557-4337-4CB5849A97F5}"/>
          </ac:spMkLst>
        </pc:spChg>
        <pc:spChg chg="mod">
          <ac:chgData name="Roberta Locatelli" userId="b8db7267-9ecb-4772-ade9-6381e6d0e863" providerId="ADAL" clId="{62824FEF-D8D6-48AF-A958-4C8015D9261A}" dt="2024-05-31T08:23:22.302" v="38" actId="1076"/>
          <ac:spMkLst>
            <pc:docMk/>
            <pc:sldMk cId="781758056" sldId="265"/>
            <ac:spMk id="3" creationId="{1C6423B2-2765-BBA0-73D1-A93F7A95414C}"/>
          </ac:spMkLst>
        </pc:spChg>
        <pc:spChg chg="mod">
          <ac:chgData name="Roberta Locatelli" userId="b8db7267-9ecb-4772-ade9-6381e6d0e863" providerId="ADAL" clId="{62824FEF-D8D6-48AF-A958-4C8015D9261A}" dt="2024-06-05T14:03:23.138" v="12729" actId="20577"/>
          <ac:spMkLst>
            <pc:docMk/>
            <pc:sldMk cId="781758056" sldId="265"/>
            <ac:spMk id="6" creationId="{9BA2861D-36ED-7274-61DD-8916A7CD1F8A}"/>
          </ac:spMkLst>
        </pc:spChg>
        <pc:spChg chg="mod">
          <ac:chgData name="Roberta Locatelli" userId="b8db7267-9ecb-4772-ade9-6381e6d0e863" providerId="ADAL" clId="{62824FEF-D8D6-48AF-A958-4C8015D9261A}" dt="2024-05-31T09:14:51.047" v="791" actId="1035"/>
          <ac:spMkLst>
            <pc:docMk/>
            <pc:sldMk cId="781758056" sldId="265"/>
            <ac:spMk id="7" creationId="{DB960010-62DC-1D9E-1D82-9B041CFE45BB}"/>
          </ac:spMkLst>
        </pc:spChg>
        <pc:picChg chg="mod">
          <ac:chgData name="Roberta Locatelli" userId="b8db7267-9ecb-4772-ade9-6381e6d0e863" providerId="ADAL" clId="{62824FEF-D8D6-48AF-A958-4C8015D9261A}" dt="2024-05-31T09:12:52.703" v="776" actId="1076"/>
          <ac:picMkLst>
            <pc:docMk/>
            <pc:sldMk cId="781758056" sldId="265"/>
            <ac:picMk id="4" creationId="{7C104D31-744A-E339-585B-96EDE19C1003}"/>
          </ac:picMkLst>
        </pc:picChg>
      </pc:sldChg>
      <pc:sldChg chg="addSp delSp modSp del mod setBg">
        <pc:chgData name="Roberta Locatelli" userId="b8db7267-9ecb-4772-ade9-6381e6d0e863" providerId="ADAL" clId="{62824FEF-D8D6-48AF-A958-4C8015D9261A}" dt="2024-06-05T13:47:11.528" v="12633" actId="2696"/>
        <pc:sldMkLst>
          <pc:docMk/>
          <pc:sldMk cId="711392291" sldId="266"/>
        </pc:sldMkLst>
        <pc:spChg chg="del">
          <ac:chgData name="Roberta Locatelli" userId="b8db7267-9ecb-4772-ade9-6381e6d0e863" providerId="ADAL" clId="{62824FEF-D8D6-48AF-A958-4C8015D9261A}" dt="2024-05-31T12:07:32.579" v="2668" actId="478"/>
          <ac:spMkLst>
            <pc:docMk/>
            <pc:sldMk cId="711392291" sldId="266"/>
            <ac:spMk id="4" creationId="{F307B648-509B-7A0D-2550-48175D8177DC}"/>
          </ac:spMkLst>
        </pc:spChg>
        <pc:spChg chg="add">
          <ac:chgData name="Roberta Locatelli" userId="b8db7267-9ecb-4772-ade9-6381e6d0e863" providerId="ADAL" clId="{62824FEF-D8D6-48AF-A958-4C8015D9261A}" dt="2024-06-05T10:16:58.933" v="10526" actId="26606"/>
          <ac:spMkLst>
            <pc:docMk/>
            <pc:sldMk cId="711392291" sldId="266"/>
            <ac:spMk id="10" creationId="{F3060C83-F051-4F0E-ABAD-AA0DFC48B218}"/>
          </ac:spMkLst>
        </pc:spChg>
        <pc:spChg chg="add">
          <ac:chgData name="Roberta Locatelli" userId="b8db7267-9ecb-4772-ade9-6381e6d0e863" providerId="ADAL" clId="{62824FEF-D8D6-48AF-A958-4C8015D9261A}" dt="2024-06-05T10:16:58.933" v="10526" actId="26606"/>
          <ac:spMkLst>
            <pc:docMk/>
            <pc:sldMk cId="711392291" sldId="266"/>
            <ac:spMk id="12" creationId="{83C98ABE-055B-441F-B07E-44F97F083C39}"/>
          </ac:spMkLst>
        </pc:spChg>
        <pc:spChg chg="add">
          <ac:chgData name="Roberta Locatelli" userId="b8db7267-9ecb-4772-ade9-6381e6d0e863" providerId="ADAL" clId="{62824FEF-D8D6-48AF-A958-4C8015D9261A}" dt="2024-06-05T10:16:58.933" v="10526" actId="26606"/>
          <ac:spMkLst>
            <pc:docMk/>
            <pc:sldMk cId="711392291" sldId="266"/>
            <ac:spMk id="14" creationId="{29FDB030-9B49-4CED-8CCD-4D99382388AC}"/>
          </ac:spMkLst>
        </pc:spChg>
        <pc:spChg chg="add">
          <ac:chgData name="Roberta Locatelli" userId="b8db7267-9ecb-4772-ade9-6381e6d0e863" providerId="ADAL" clId="{62824FEF-D8D6-48AF-A958-4C8015D9261A}" dt="2024-06-05T10:16:58.933" v="10526" actId="26606"/>
          <ac:spMkLst>
            <pc:docMk/>
            <pc:sldMk cId="711392291" sldId="266"/>
            <ac:spMk id="16" creationId="{3783CA14-24A1-485C-8B30-D6A5D87987AD}"/>
          </ac:spMkLst>
        </pc:spChg>
        <pc:spChg chg="add">
          <ac:chgData name="Roberta Locatelli" userId="b8db7267-9ecb-4772-ade9-6381e6d0e863" providerId="ADAL" clId="{62824FEF-D8D6-48AF-A958-4C8015D9261A}" dt="2024-06-05T10:16:58.933" v="10526" actId="26606"/>
          <ac:spMkLst>
            <pc:docMk/>
            <pc:sldMk cId="711392291" sldId="266"/>
            <ac:spMk id="18" creationId="{9A97C86A-04D6-40F7-AE84-31AB43E6A846}"/>
          </ac:spMkLst>
        </pc:spChg>
        <pc:spChg chg="add">
          <ac:chgData name="Roberta Locatelli" userId="b8db7267-9ecb-4772-ade9-6381e6d0e863" providerId="ADAL" clId="{62824FEF-D8D6-48AF-A958-4C8015D9261A}" dt="2024-06-05T10:16:58.933" v="10526" actId="26606"/>
          <ac:spMkLst>
            <pc:docMk/>
            <pc:sldMk cId="711392291" sldId="266"/>
            <ac:spMk id="20" creationId="{FF9F2414-84E8-453E-B1F3-389FDE8192D9}"/>
          </ac:spMkLst>
        </pc:spChg>
        <pc:spChg chg="add">
          <ac:chgData name="Roberta Locatelli" userId="b8db7267-9ecb-4772-ade9-6381e6d0e863" providerId="ADAL" clId="{62824FEF-D8D6-48AF-A958-4C8015D9261A}" dt="2024-06-05T10:16:58.933" v="10526" actId="26606"/>
          <ac:spMkLst>
            <pc:docMk/>
            <pc:sldMk cId="711392291" sldId="266"/>
            <ac:spMk id="22" creationId="{3ECA69A1-7536-43AC-85EF-C7106179F5ED}"/>
          </ac:spMkLst>
        </pc:spChg>
        <pc:picChg chg="add mod">
          <ac:chgData name="Roberta Locatelli" userId="b8db7267-9ecb-4772-ade9-6381e6d0e863" providerId="ADAL" clId="{62824FEF-D8D6-48AF-A958-4C8015D9261A}" dt="2024-06-05T10:16:58.933" v="10526" actId="26606"/>
          <ac:picMkLst>
            <pc:docMk/>
            <pc:sldMk cId="711392291" sldId="266"/>
            <ac:picMk id="5" creationId="{15E75ECB-9A9D-8933-C832-275AA594F53E}"/>
          </ac:picMkLst>
        </pc:picChg>
        <pc:picChg chg="del">
          <ac:chgData name="Roberta Locatelli" userId="b8db7267-9ecb-4772-ade9-6381e6d0e863" providerId="ADAL" clId="{62824FEF-D8D6-48AF-A958-4C8015D9261A}" dt="2024-05-31T12:07:33.247" v="2669" actId="478"/>
          <ac:picMkLst>
            <pc:docMk/>
            <pc:sldMk cId="711392291" sldId="266"/>
            <ac:picMk id="11" creationId="{EB16D60A-A8E7-061E-628D-F6550E01BF56}"/>
          </ac:picMkLst>
        </pc:picChg>
      </pc:sldChg>
      <pc:sldChg chg="del">
        <pc:chgData name="Roberta Locatelli" userId="b8db7267-9ecb-4772-ade9-6381e6d0e863" providerId="ADAL" clId="{62824FEF-D8D6-48AF-A958-4C8015D9261A}" dt="2024-05-31T09:07:20.624" v="68" actId="47"/>
        <pc:sldMkLst>
          <pc:docMk/>
          <pc:sldMk cId="450280454" sldId="267"/>
        </pc:sldMkLst>
      </pc:sldChg>
      <pc:sldChg chg="del">
        <pc:chgData name="Roberta Locatelli" userId="b8db7267-9ecb-4772-ade9-6381e6d0e863" providerId="ADAL" clId="{62824FEF-D8D6-48AF-A958-4C8015D9261A}" dt="2024-05-31T09:07:31.868" v="71" actId="47"/>
        <pc:sldMkLst>
          <pc:docMk/>
          <pc:sldMk cId="239507449" sldId="269"/>
        </pc:sldMkLst>
      </pc:sldChg>
      <pc:sldChg chg="del">
        <pc:chgData name="Roberta Locatelli" userId="b8db7267-9ecb-4772-ade9-6381e6d0e863" providerId="ADAL" clId="{62824FEF-D8D6-48AF-A958-4C8015D9261A}" dt="2024-05-31T09:07:29.566" v="69" actId="47"/>
        <pc:sldMkLst>
          <pc:docMk/>
          <pc:sldMk cId="3776368778" sldId="270"/>
        </pc:sldMkLst>
      </pc:sldChg>
      <pc:sldChg chg="addSp delSp modSp mod">
        <pc:chgData name="Roberta Locatelli" userId="b8db7267-9ecb-4772-ade9-6381e6d0e863" providerId="ADAL" clId="{62824FEF-D8D6-48AF-A958-4C8015D9261A}" dt="2024-05-31T09:22:24.076" v="897" actId="20577"/>
        <pc:sldMkLst>
          <pc:docMk/>
          <pc:sldMk cId="2219401721" sldId="271"/>
        </pc:sldMkLst>
        <pc:spChg chg="add mod">
          <ac:chgData name="Roberta Locatelli" userId="b8db7267-9ecb-4772-ade9-6381e6d0e863" providerId="ADAL" clId="{62824FEF-D8D6-48AF-A958-4C8015D9261A}" dt="2024-05-31T08:49:04.959" v="67" actId="164"/>
          <ac:spMkLst>
            <pc:docMk/>
            <pc:sldMk cId="2219401721" sldId="271"/>
            <ac:spMk id="5" creationId="{3B1B034B-FC7E-C61C-0AA4-638A9419A958}"/>
          </ac:spMkLst>
        </pc:spChg>
        <pc:spChg chg="mod topLvl">
          <ac:chgData name="Roberta Locatelli" userId="b8db7267-9ecb-4772-ade9-6381e6d0e863" providerId="ADAL" clId="{62824FEF-D8D6-48AF-A958-4C8015D9261A}" dt="2024-05-31T08:48:52.630" v="65" actId="164"/>
          <ac:spMkLst>
            <pc:docMk/>
            <pc:sldMk cId="2219401721" sldId="271"/>
            <ac:spMk id="6" creationId="{E8692955-D935-44A9-1F41-D670B14088F7}"/>
          </ac:spMkLst>
        </pc:spChg>
        <pc:spChg chg="mod topLvl">
          <ac:chgData name="Roberta Locatelli" userId="b8db7267-9ecb-4772-ade9-6381e6d0e863" providerId="ADAL" clId="{62824FEF-D8D6-48AF-A958-4C8015D9261A}" dt="2024-05-31T08:49:04.959" v="67" actId="164"/>
          <ac:spMkLst>
            <pc:docMk/>
            <pc:sldMk cId="2219401721" sldId="271"/>
            <ac:spMk id="7" creationId="{92616A91-5C3E-36C5-663F-DD9152082529}"/>
          </ac:spMkLst>
        </pc:spChg>
        <pc:spChg chg="add mod">
          <ac:chgData name="Roberta Locatelli" userId="b8db7267-9ecb-4772-ade9-6381e6d0e863" providerId="ADAL" clId="{62824FEF-D8D6-48AF-A958-4C8015D9261A}" dt="2024-05-31T08:48:52.630" v="65" actId="164"/>
          <ac:spMkLst>
            <pc:docMk/>
            <pc:sldMk cId="2219401721" sldId="271"/>
            <ac:spMk id="9" creationId="{8684D46D-7600-1B30-60CA-07F0F3D362BD}"/>
          </ac:spMkLst>
        </pc:spChg>
        <pc:spChg chg="mod topLvl">
          <ac:chgData name="Roberta Locatelli" userId="b8db7267-9ecb-4772-ade9-6381e6d0e863" providerId="ADAL" clId="{62824FEF-D8D6-48AF-A958-4C8015D9261A}" dt="2024-05-31T08:48:52.630" v="65" actId="164"/>
          <ac:spMkLst>
            <pc:docMk/>
            <pc:sldMk cId="2219401721" sldId="271"/>
            <ac:spMk id="15" creationId="{211F9753-2C3B-3F50-D16E-C3F17BA5F515}"/>
          </ac:spMkLst>
        </pc:spChg>
        <pc:spChg chg="mod topLvl">
          <ac:chgData name="Roberta Locatelli" userId="b8db7267-9ecb-4772-ade9-6381e6d0e863" providerId="ADAL" clId="{62824FEF-D8D6-48AF-A958-4C8015D9261A}" dt="2024-05-31T08:49:04.959" v="67" actId="164"/>
          <ac:spMkLst>
            <pc:docMk/>
            <pc:sldMk cId="2219401721" sldId="271"/>
            <ac:spMk id="16" creationId="{99C262F8-EB04-4F8C-538C-89247EE87E25}"/>
          </ac:spMkLst>
        </pc:spChg>
        <pc:spChg chg="mod">
          <ac:chgData name="Roberta Locatelli" userId="b8db7267-9ecb-4772-ade9-6381e6d0e863" providerId="ADAL" clId="{62824FEF-D8D6-48AF-A958-4C8015D9261A}" dt="2024-05-31T09:22:24.076" v="897" actId="20577"/>
          <ac:spMkLst>
            <pc:docMk/>
            <pc:sldMk cId="2219401721" sldId="271"/>
            <ac:spMk id="20" creationId="{CC9A16FD-8721-A77E-A697-176834142D50}"/>
          </ac:spMkLst>
        </pc:spChg>
        <pc:spChg chg="mod topLvl">
          <ac:chgData name="Roberta Locatelli" userId="b8db7267-9ecb-4772-ade9-6381e6d0e863" providerId="ADAL" clId="{62824FEF-D8D6-48AF-A958-4C8015D9261A}" dt="2024-05-31T08:48:52.630" v="65" actId="164"/>
          <ac:spMkLst>
            <pc:docMk/>
            <pc:sldMk cId="2219401721" sldId="271"/>
            <ac:spMk id="34" creationId="{0993DA63-9811-21FA-A312-54E5FA4FDB38}"/>
          </ac:spMkLst>
        </pc:spChg>
        <pc:spChg chg="mod topLvl">
          <ac:chgData name="Roberta Locatelli" userId="b8db7267-9ecb-4772-ade9-6381e6d0e863" providerId="ADAL" clId="{62824FEF-D8D6-48AF-A958-4C8015D9261A}" dt="2024-05-31T08:49:04.959" v="67" actId="164"/>
          <ac:spMkLst>
            <pc:docMk/>
            <pc:sldMk cId="2219401721" sldId="271"/>
            <ac:spMk id="35" creationId="{9880DC21-E449-250C-2400-1A0FFDF0D43A}"/>
          </ac:spMkLst>
        </pc:spChg>
        <pc:spChg chg="del">
          <ac:chgData name="Roberta Locatelli" userId="b8db7267-9ecb-4772-ade9-6381e6d0e863" providerId="ADAL" clId="{62824FEF-D8D6-48AF-A958-4C8015D9261A}" dt="2024-05-31T08:29:34.723" v="54" actId="21"/>
          <ac:spMkLst>
            <pc:docMk/>
            <pc:sldMk cId="2219401721" sldId="271"/>
            <ac:spMk id="37" creationId="{3B1B034B-FC7E-C61C-0AA4-638A9419A958}"/>
          </ac:spMkLst>
        </pc:spChg>
        <pc:spChg chg="del">
          <ac:chgData name="Roberta Locatelli" userId="b8db7267-9ecb-4772-ade9-6381e6d0e863" providerId="ADAL" clId="{62824FEF-D8D6-48AF-A958-4C8015D9261A}" dt="2024-05-31T08:29:40.429" v="57" actId="21"/>
          <ac:spMkLst>
            <pc:docMk/>
            <pc:sldMk cId="2219401721" sldId="271"/>
            <ac:spMk id="38" creationId="{8684D46D-7600-1B30-60CA-07F0F3D362BD}"/>
          </ac:spMkLst>
        </pc:spChg>
        <pc:grpChg chg="add mod ord">
          <ac:chgData name="Roberta Locatelli" userId="b8db7267-9ecb-4772-ade9-6381e6d0e863" providerId="ADAL" clId="{62824FEF-D8D6-48AF-A958-4C8015D9261A}" dt="2024-05-31T09:08:15.203" v="81" actId="166"/>
          <ac:grpSpMkLst>
            <pc:docMk/>
            <pc:sldMk cId="2219401721" sldId="271"/>
            <ac:grpSpMk id="10" creationId="{57AA6853-2698-B841-2647-2B61C9B460C7}"/>
          </ac:grpSpMkLst>
        </pc:grpChg>
        <pc:grpChg chg="add mod ord">
          <ac:chgData name="Roberta Locatelli" userId="b8db7267-9ecb-4772-ade9-6381e6d0e863" providerId="ADAL" clId="{62824FEF-D8D6-48AF-A958-4C8015D9261A}" dt="2024-05-31T09:08:12.987" v="80" actId="166"/>
          <ac:grpSpMkLst>
            <pc:docMk/>
            <pc:sldMk cId="2219401721" sldId="271"/>
            <ac:grpSpMk id="12" creationId="{A7ADB135-E12B-F738-7D6A-47609F4DC22A}"/>
          </ac:grpSpMkLst>
        </pc:grpChg>
        <pc:grpChg chg="ord">
          <ac:chgData name="Roberta Locatelli" userId="b8db7267-9ecb-4772-ade9-6381e6d0e863" providerId="ADAL" clId="{62824FEF-D8D6-48AF-A958-4C8015D9261A}" dt="2024-05-31T09:07:44.229" v="74" actId="167"/>
          <ac:grpSpMkLst>
            <pc:docMk/>
            <pc:sldMk cId="2219401721" sldId="271"/>
            <ac:grpSpMk id="45" creationId="{2CE5F210-9B01-E1BE-D92F-8F5E3F620A59}"/>
          </ac:grpSpMkLst>
        </pc:grpChg>
        <pc:grpChg chg="mod ord">
          <ac:chgData name="Roberta Locatelli" userId="b8db7267-9ecb-4772-ade9-6381e6d0e863" providerId="ADAL" clId="{62824FEF-D8D6-48AF-A958-4C8015D9261A}" dt="2024-05-31T09:08:17.074" v="82" actId="166"/>
          <ac:grpSpMkLst>
            <pc:docMk/>
            <pc:sldMk cId="2219401721" sldId="271"/>
            <ac:grpSpMk id="46" creationId="{EC33E69B-19D6-1376-0DDD-58134C4FB45F}"/>
          </ac:grpSpMkLst>
        </pc:grpChg>
        <pc:grpChg chg="del">
          <ac:chgData name="Roberta Locatelli" userId="b8db7267-9ecb-4772-ade9-6381e6d0e863" providerId="ADAL" clId="{62824FEF-D8D6-48AF-A958-4C8015D9261A}" dt="2024-05-31T08:48:44.304" v="64" actId="165"/>
          <ac:grpSpMkLst>
            <pc:docMk/>
            <pc:sldMk cId="2219401721" sldId="271"/>
            <ac:grpSpMk id="47" creationId="{B064EAC8-5705-0AC3-F5A4-60FC1E0945EF}"/>
          </ac:grpSpMkLst>
        </pc:grpChg>
        <pc:grpChg chg="del mod">
          <ac:chgData name="Roberta Locatelli" userId="b8db7267-9ecb-4772-ade9-6381e6d0e863" providerId="ADAL" clId="{62824FEF-D8D6-48AF-A958-4C8015D9261A}" dt="2024-05-31T08:48:58.900" v="66" actId="165"/>
          <ac:grpSpMkLst>
            <pc:docMk/>
            <pc:sldMk cId="2219401721" sldId="271"/>
            <ac:grpSpMk id="48" creationId="{47F0E5C2-B1D4-4195-0472-7C693127C046}"/>
          </ac:grpSpMkLst>
        </pc:grpChg>
        <pc:grpChg chg="ord">
          <ac:chgData name="Roberta Locatelli" userId="b8db7267-9ecb-4772-ade9-6381e6d0e863" providerId="ADAL" clId="{62824FEF-D8D6-48AF-A958-4C8015D9261A}" dt="2024-05-31T09:08:10.676" v="79" actId="166"/>
          <ac:grpSpMkLst>
            <pc:docMk/>
            <pc:sldMk cId="2219401721" sldId="271"/>
            <ac:grpSpMk id="49" creationId="{9FF9ECDE-3B51-190C-81DC-9A6332EAE391}"/>
          </ac:grpSpMkLst>
        </pc:grpChg>
        <pc:picChg chg="add mod">
          <ac:chgData name="Roberta Locatelli" userId="b8db7267-9ecb-4772-ade9-6381e6d0e863" providerId="ADAL" clId="{62824FEF-D8D6-48AF-A958-4C8015D9261A}" dt="2024-05-31T08:48:52.630" v="65" actId="164"/>
          <ac:picMkLst>
            <pc:docMk/>
            <pc:sldMk cId="2219401721" sldId="271"/>
            <ac:picMk id="2" creationId="{08B76B70-908E-FA65-6090-DEF16B8D8532}"/>
          </ac:picMkLst>
        </pc:picChg>
        <pc:picChg chg="add mod">
          <ac:chgData name="Roberta Locatelli" userId="b8db7267-9ecb-4772-ade9-6381e6d0e863" providerId="ADAL" clId="{62824FEF-D8D6-48AF-A958-4C8015D9261A}" dt="2024-05-31T08:49:04.959" v="67" actId="164"/>
          <ac:picMkLst>
            <pc:docMk/>
            <pc:sldMk cId="2219401721" sldId="271"/>
            <ac:picMk id="3" creationId="{3C037789-7AFC-1CFA-6B31-535EEFB9989E}"/>
          </ac:picMkLst>
        </pc:picChg>
        <pc:picChg chg="del mod">
          <ac:chgData name="Roberta Locatelli" userId="b8db7267-9ecb-4772-ade9-6381e6d0e863" providerId="ADAL" clId="{62824FEF-D8D6-48AF-A958-4C8015D9261A}" dt="2024-05-31T08:29:03.428" v="51" actId="21"/>
          <ac:picMkLst>
            <pc:docMk/>
            <pc:sldMk cId="2219401721" sldId="271"/>
            <ac:picMk id="21" creationId="{3C037789-7AFC-1CFA-6B31-535EEFB9989E}"/>
          </ac:picMkLst>
        </pc:picChg>
        <pc:picChg chg="del mod ord">
          <ac:chgData name="Roberta Locatelli" userId="b8db7267-9ecb-4772-ade9-6381e6d0e863" providerId="ADAL" clId="{62824FEF-D8D6-48AF-A958-4C8015D9261A}" dt="2024-05-31T08:28:49.916" v="48" actId="21"/>
          <ac:picMkLst>
            <pc:docMk/>
            <pc:sldMk cId="2219401721" sldId="271"/>
            <ac:picMk id="22" creationId="{08B76B70-908E-FA65-6090-DEF16B8D8532}"/>
          </ac:picMkLst>
        </pc:picChg>
      </pc:sldChg>
      <pc:sldChg chg="del">
        <pc:chgData name="Roberta Locatelli" userId="b8db7267-9ecb-4772-ade9-6381e6d0e863" providerId="ADAL" clId="{62824FEF-D8D6-48AF-A958-4C8015D9261A}" dt="2024-05-31T14:32:14.778" v="4088" actId="2696"/>
        <pc:sldMkLst>
          <pc:docMk/>
          <pc:sldMk cId="3547096461" sldId="272"/>
        </pc:sldMkLst>
      </pc:sldChg>
      <pc:sldChg chg="del">
        <pc:chgData name="Roberta Locatelli" userId="b8db7267-9ecb-4772-ade9-6381e6d0e863" providerId="ADAL" clId="{62824FEF-D8D6-48AF-A958-4C8015D9261A}" dt="2024-05-31T14:32:14.778" v="4088" actId="2696"/>
        <pc:sldMkLst>
          <pc:docMk/>
          <pc:sldMk cId="3930291547" sldId="273"/>
        </pc:sldMkLst>
      </pc:sldChg>
      <pc:sldChg chg="modSp mod ord">
        <pc:chgData name="Roberta Locatelli" userId="b8db7267-9ecb-4772-ade9-6381e6d0e863" providerId="ADAL" clId="{62824FEF-D8D6-48AF-A958-4C8015D9261A}" dt="2024-05-31T15:16:38.333" v="4142"/>
        <pc:sldMkLst>
          <pc:docMk/>
          <pc:sldMk cId="3381312122" sldId="275"/>
        </pc:sldMkLst>
        <pc:spChg chg="mod">
          <ac:chgData name="Roberta Locatelli" userId="b8db7267-9ecb-4772-ade9-6381e6d0e863" providerId="ADAL" clId="{62824FEF-D8D6-48AF-A958-4C8015D9261A}" dt="2024-05-31T15:13:18.951" v="4116" actId="2711"/>
          <ac:spMkLst>
            <pc:docMk/>
            <pc:sldMk cId="3381312122" sldId="275"/>
            <ac:spMk id="10" creationId="{3E3411D5-A917-38F2-4DA3-ADCA98D7758E}"/>
          </ac:spMkLst>
        </pc:spChg>
      </pc:sldChg>
      <pc:sldChg chg="modSp mod ord">
        <pc:chgData name="Roberta Locatelli" userId="b8db7267-9ecb-4772-ade9-6381e6d0e863" providerId="ADAL" clId="{62824FEF-D8D6-48AF-A958-4C8015D9261A}" dt="2024-06-05T13:01:49.469" v="11657" actId="122"/>
        <pc:sldMkLst>
          <pc:docMk/>
          <pc:sldMk cId="73573287" sldId="276"/>
        </pc:sldMkLst>
        <pc:spChg chg="mod">
          <ac:chgData name="Roberta Locatelli" userId="b8db7267-9ecb-4772-ade9-6381e6d0e863" providerId="ADAL" clId="{62824FEF-D8D6-48AF-A958-4C8015D9261A}" dt="2024-06-05T13:01:49.469" v="11657" actId="122"/>
          <ac:spMkLst>
            <pc:docMk/>
            <pc:sldMk cId="73573287" sldId="276"/>
            <ac:spMk id="20" creationId="{350E8D59-9CAA-333F-E709-2669E5FB842B}"/>
          </ac:spMkLst>
        </pc:spChg>
      </pc:sldChg>
      <pc:sldChg chg="addSp delSp modSp mod ord">
        <pc:chgData name="Roberta Locatelli" userId="b8db7267-9ecb-4772-ade9-6381e6d0e863" providerId="ADAL" clId="{62824FEF-D8D6-48AF-A958-4C8015D9261A}" dt="2024-06-05T07:52:38.252" v="8560"/>
        <pc:sldMkLst>
          <pc:docMk/>
          <pc:sldMk cId="3733653142" sldId="277"/>
        </pc:sldMkLst>
        <pc:spChg chg="mod">
          <ac:chgData name="Roberta Locatelli" userId="b8db7267-9ecb-4772-ade9-6381e6d0e863" providerId="ADAL" clId="{62824FEF-D8D6-48AF-A958-4C8015D9261A}" dt="2024-06-04T13:13:01.838" v="7017" actId="14100"/>
          <ac:spMkLst>
            <pc:docMk/>
            <pc:sldMk cId="3733653142" sldId="277"/>
            <ac:spMk id="2" creationId="{30ECA0E5-50F7-47A5-AB70-BEFD07C9278D}"/>
          </ac:spMkLst>
        </pc:spChg>
        <pc:spChg chg="mod">
          <ac:chgData name="Roberta Locatelli" userId="b8db7267-9ecb-4772-ade9-6381e6d0e863" providerId="ADAL" clId="{62824FEF-D8D6-48AF-A958-4C8015D9261A}" dt="2024-06-04T13:12:52.030" v="7015" actId="14100"/>
          <ac:spMkLst>
            <pc:docMk/>
            <pc:sldMk cId="3733653142" sldId="277"/>
            <ac:spMk id="3" creationId="{7EF5B8BE-C662-D027-4C5F-D7580BDA60C0}"/>
          </ac:spMkLst>
        </pc:spChg>
        <pc:spChg chg="add mod">
          <ac:chgData name="Roberta Locatelli" userId="b8db7267-9ecb-4772-ade9-6381e6d0e863" providerId="ADAL" clId="{62824FEF-D8D6-48AF-A958-4C8015D9261A}" dt="2024-06-04T13:10:57.473" v="6834" actId="207"/>
          <ac:spMkLst>
            <pc:docMk/>
            <pc:sldMk cId="3733653142" sldId="277"/>
            <ac:spMk id="6" creationId="{0489050A-4012-6571-9AE9-B3304B0D2C0A}"/>
          </ac:spMkLst>
        </pc:spChg>
        <pc:spChg chg="add mod">
          <ac:chgData name="Roberta Locatelli" userId="b8db7267-9ecb-4772-ade9-6381e6d0e863" providerId="ADAL" clId="{62824FEF-D8D6-48AF-A958-4C8015D9261A}" dt="2024-06-04T13:13:33.448" v="7050" actId="207"/>
          <ac:spMkLst>
            <pc:docMk/>
            <pc:sldMk cId="3733653142" sldId="277"/>
            <ac:spMk id="7" creationId="{77B6F0C1-6641-27B3-2136-AF7D4A93D1B7}"/>
          </ac:spMkLst>
        </pc:spChg>
        <pc:spChg chg="add mod">
          <ac:chgData name="Roberta Locatelli" userId="b8db7267-9ecb-4772-ade9-6381e6d0e863" providerId="ADAL" clId="{62824FEF-D8D6-48AF-A958-4C8015D9261A}" dt="2024-06-04T13:14:10.429" v="7127" actId="14100"/>
          <ac:spMkLst>
            <pc:docMk/>
            <pc:sldMk cId="3733653142" sldId="277"/>
            <ac:spMk id="8" creationId="{98F87452-6E2B-7140-83A3-B8109BF58CBE}"/>
          </ac:spMkLst>
        </pc:spChg>
        <pc:spChg chg="del mod">
          <ac:chgData name="Roberta Locatelli" userId="b8db7267-9ecb-4772-ade9-6381e6d0e863" providerId="ADAL" clId="{62824FEF-D8D6-48AF-A958-4C8015D9261A}" dt="2024-06-04T13:05:42.552" v="6395" actId="21"/>
          <ac:spMkLst>
            <pc:docMk/>
            <pc:sldMk cId="3733653142" sldId="277"/>
            <ac:spMk id="10" creationId="{77B6F0C1-6641-27B3-2136-AF7D4A93D1B7}"/>
          </ac:spMkLst>
        </pc:spChg>
        <pc:spChg chg="mod">
          <ac:chgData name="Roberta Locatelli" userId="b8db7267-9ecb-4772-ade9-6381e6d0e863" providerId="ADAL" clId="{62824FEF-D8D6-48AF-A958-4C8015D9261A}" dt="2024-06-04T13:13:09.070" v="7019" actId="14100"/>
          <ac:spMkLst>
            <pc:docMk/>
            <pc:sldMk cId="3733653142" sldId="277"/>
            <ac:spMk id="18" creationId="{1C2790D2-38DD-B28F-0251-F487D07F25EE}"/>
          </ac:spMkLst>
        </pc:spChg>
        <pc:picChg chg="mod ord">
          <ac:chgData name="Roberta Locatelli" userId="b8db7267-9ecb-4772-ade9-6381e6d0e863" providerId="ADAL" clId="{62824FEF-D8D6-48AF-A958-4C8015D9261A}" dt="2024-06-04T13:05:29.950" v="6394" actId="1076"/>
          <ac:picMkLst>
            <pc:docMk/>
            <pc:sldMk cId="3733653142" sldId="277"/>
            <ac:picMk id="4" creationId="{ED60517C-D5A1-7623-9574-957FBAB29134}"/>
          </ac:picMkLst>
        </pc:picChg>
        <pc:picChg chg="add mod modCrop">
          <ac:chgData name="Roberta Locatelli" userId="b8db7267-9ecb-4772-ade9-6381e6d0e863" providerId="ADAL" clId="{62824FEF-D8D6-48AF-A958-4C8015D9261A}" dt="2024-06-04T13:07:08.788" v="6432" actId="732"/>
          <ac:picMkLst>
            <pc:docMk/>
            <pc:sldMk cId="3733653142" sldId="277"/>
            <ac:picMk id="5" creationId="{1F40F991-0E4D-D43E-842A-D8849CD91AEB}"/>
          </ac:picMkLst>
        </pc:picChg>
        <pc:picChg chg="del mod modCrop">
          <ac:chgData name="Roberta Locatelli" userId="b8db7267-9ecb-4772-ade9-6381e6d0e863" providerId="ADAL" clId="{62824FEF-D8D6-48AF-A958-4C8015D9261A}" dt="2024-06-04T13:05:42.552" v="6395" actId="21"/>
          <ac:picMkLst>
            <pc:docMk/>
            <pc:sldMk cId="3733653142" sldId="277"/>
            <ac:picMk id="9" creationId="{1F40F991-0E4D-D43E-842A-D8849CD91AEB}"/>
          </ac:picMkLst>
        </pc:picChg>
        <pc:picChg chg="mod">
          <ac:chgData name="Roberta Locatelli" userId="b8db7267-9ecb-4772-ade9-6381e6d0e863" providerId="ADAL" clId="{62824FEF-D8D6-48AF-A958-4C8015D9261A}" dt="2024-06-04T13:06:45.326" v="6430" actId="12788"/>
          <ac:picMkLst>
            <pc:docMk/>
            <pc:sldMk cId="3733653142" sldId="277"/>
            <ac:picMk id="1026" creationId="{F3254777-B61E-2EA1-34C5-4A4DAAA19726}"/>
          </ac:picMkLst>
        </pc:picChg>
        <pc:picChg chg="add mod">
          <ac:chgData name="Roberta Locatelli" userId="b8db7267-9ecb-4772-ade9-6381e6d0e863" providerId="ADAL" clId="{62824FEF-D8D6-48AF-A958-4C8015D9261A}" dt="2024-06-04T13:07:15.804" v="6434" actId="732"/>
          <ac:picMkLst>
            <pc:docMk/>
            <pc:sldMk cId="3733653142" sldId="277"/>
            <ac:picMk id="1028" creationId="{977D904C-EEDE-2B1E-1FCA-5848AEE1B0EA}"/>
          </ac:picMkLst>
        </pc:picChg>
        <pc:picChg chg="mod">
          <ac:chgData name="Roberta Locatelli" userId="b8db7267-9ecb-4772-ade9-6381e6d0e863" providerId="ADAL" clId="{62824FEF-D8D6-48AF-A958-4C8015D9261A}" dt="2024-06-04T13:06:45.326" v="6430" actId="12788"/>
          <ac:picMkLst>
            <pc:docMk/>
            <pc:sldMk cId="3733653142" sldId="277"/>
            <ac:picMk id="1036" creationId="{80CFC609-0D71-EF2F-2701-D7993ABE6CD2}"/>
          </ac:picMkLst>
        </pc:picChg>
        <pc:picChg chg="mod">
          <ac:chgData name="Roberta Locatelli" userId="b8db7267-9ecb-4772-ade9-6381e6d0e863" providerId="ADAL" clId="{62824FEF-D8D6-48AF-A958-4C8015D9261A}" dt="2024-06-04T13:07:24.428" v="6435" actId="732"/>
          <ac:picMkLst>
            <pc:docMk/>
            <pc:sldMk cId="3733653142" sldId="277"/>
            <ac:picMk id="2050" creationId="{4114984A-2504-126C-9C37-90A8C25DC58E}"/>
          </ac:picMkLst>
        </pc:picChg>
      </pc:sldChg>
      <pc:sldChg chg="addSp delSp modSp mod">
        <pc:chgData name="Roberta Locatelli" userId="b8db7267-9ecb-4772-ade9-6381e6d0e863" providerId="ADAL" clId="{62824FEF-D8D6-48AF-A958-4C8015D9261A}" dt="2024-05-31T10:03:38.672" v="1688" actId="207"/>
        <pc:sldMkLst>
          <pc:docMk/>
          <pc:sldMk cId="530578980" sldId="278"/>
        </pc:sldMkLst>
        <pc:spChg chg="mod">
          <ac:chgData name="Roberta Locatelli" userId="b8db7267-9ecb-4772-ade9-6381e6d0e863" providerId="ADAL" clId="{62824FEF-D8D6-48AF-A958-4C8015D9261A}" dt="2024-05-31T09:48:28.541" v="1327" actId="207"/>
          <ac:spMkLst>
            <pc:docMk/>
            <pc:sldMk cId="530578980" sldId="278"/>
            <ac:spMk id="2" creationId="{0DE4D824-D105-8557-4337-4CB5849A97F5}"/>
          </ac:spMkLst>
        </pc:spChg>
        <pc:spChg chg="mod">
          <ac:chgData name="Roberta Locatelli" userId="b8db7267-9ecb-4772-ade9-6381e6d0e863" providerId="ADAL" clId="{62824FEF-D8D6-48AF-A958-4C8015D9261A}" dt="2024-05-31T09:48:06.997" v="1324" actId="20577"/>
          <ac:spMkLst>
            <pc:docMk/>
            <pc:sldMk cId="530578980" sldId="278"/>
            <ac:spMk id="3" creationId="{1C6423B2-2765-BBA0-73D1-A93F7A95414C}"/>
          </ac:spMkLst>
        </pc:spChg>
        <pc:spChg chg="mod">
          <ac:chgData name="Roberta Locatelli" userId="b8db7267-9ecb-4772-ade9-6381e6d0e863" providerId="ADAL" clId="{62824FEF-D8D6-48AF-A958-4C8015D9261A}" dt="2024-05-31T10:03:38.672" v="1688" actId="207"/>
          <ac:spMkLst>
            <pc:docMk/>
            <pc:sldMk cId="530578980" sldId="278"/>
            <ac:spMk id="6" creationId="{9BA2861D-36ED-7274-61DD-8916A7CD1F8A}"/>
          </ac:spMkLst>
        </pc:spChg>
        <pc:spChg chg="mod">
          <ac:chgData name="Roberta Locatelli" userId="b8db7267-9ecb-4772-ade9-6381e6d0e863" providerId="ADAL" clId="{62824FEF-D8D6-48AF-A958-4C8015D9261A}" dt="2024-05-31T09:48:28.541" v="1327" actId="207"/>
          <ac:spMkLst>
            <pc:docMk/>
            <pc:sldMk cId="530578980" sldId="278"/>
            <ac:spMk id="7" creationId="{DB960010-62DC-1D9E-1D82-9B041CFE45BB}"/>
          </ac:spMkLst>
        </pc:spChg>
        <pc:spChg chg="mod">
          <ac:chgData name="Roberta Locatelli" userId="b8db7267-9ecb-4772-ade9-6381e6d0e863" providerId="ADAL" clId="{62824FEF-D8D6-48AF-A958-4C8015D9261A}" dt="2024-05-31T09:48:20.067" v="1325"/>
          <ac:spMkLst>
            <pc:docMk/>
            <pc:sldMk cId="530578980" sldId="278"/>
            <ac:spMk id="10" creationId="{4AF05AD7-21B3-7B0E-85E5-77ABFE06CEFC}"/>
          </ac:spMkLst>
        </pc:spChg>
        <pc:spChg chg="mod">
          <ac:chgData name="Roberta Locatelli" userId="b8db7267-9ecb-4772-ade9-6381e6d0e863" providerId="ADAL" clId="{62824FEF-D8D6-48AF-A958-4C8015D9261A}" dt="2024-05-31T09:48:20.067" v="1325"/>
          <ac:spMkLst>
            <pc:docMk/>
            <pc:sldMk cId="530578980" sldId="278"/>
            <ac:spMk id="11" creationId="{8930ABA3-5979-A028-D2DD-0952B2D2AFA8}"/>
          </ac:spMkLst>
        </pc:spChg>
        <pc:spChg chg="mod">
          <ac:chgData name="Roberta Locatelli" userId="b8db7267-9ecb-4772-ade9-6381e6d0e863" providerId="ADAL" clId="{62824FEF-D8D6-48AF-A958-4C8015D9261A}" dt="2024-05-31T09:48:20.067" v="1325"/>
          <ac:spMkLst>
            <pc:docMk/>
            <pc:sldMk cId="530578980" sldId="278"/>
            <ac:spMk id="12" creationId="{3A20B910-49AE-3CEC-D230-A0D960A03694}"/>
          </ac:spMkLst>
        </pc:spChg>
        <pc:spChg chg="mod">
          <ac:chgData name="Roberta Locatelli" userId="b8db7267-9ecb-4772-ade9-6381e6d0e863" providerId="ADAL" clId="{62824FEF-D8D6-48AF-A958-4C8015D9261A}" dt="2024-05-31T09:48:20.067" v="1325"/>
          <ac:spMkLst>
            <pc:docMk/>
            <pc:sldMk cId="530578980" sldId="278"/>
            <ac:spMk id="14" creationId="{70536ACF-07C6-11A6-EBC6-B581B3ABEFCD}"/>
          </ac:spMkLst>
        </pc:spChg>
        <pc:grpChg chg="add del mod">
          <ac:chgData name="Roberta Locatelli" userId="b8db7267-9ecb-4772-ade9-6381e6d0e863" providerId="ADAL" clId="{62824FEF-D8D6-48AF-A958-4C8015D9261A}" dt="2024-05-31T09:48:31.428" v="1328" actId="478"/>
          <ac:grpSpMkLst>
            <pc:docMk/>
            <pc:sldMk cId="530578980" sldId="278"/>
            <ac:grpSpMk id="9" creationId="{86E80935-A7E2-BC49-800A-F450666110BB}"/>
          </ac:grpSpMkLst>
        </pc:grpChg>
        <pc:picChg chg="mod">
          <ac:chgData name="Roberta Locatelli" userId="b8db7267-9ecb-4772-ade9-6381e6d0e863" providerId="ADAL" clId="{62824FEF-D8D6-48AF-A958-4C8015D9261A}" dt="2024-05-31T08:23:29.230" v="39" actId="1076"/>
          <ac:picMkLst>
            <pc:docMk/>
            <pc:sldMk cId="530578980" sldId="278"/>
            <ac:picMk id="5" creationId="{CB2E2BE8-2398-E10C-8F4A-257C8E96A302}"/>
          </ac:picMkLst>
        </pc:picChg>
        <pc:picChg chg="mod">
          <ac:chgData name="Roberta Locatelli" userId="b8db7267-9ecb-4772-ade9-6381e6d0e863" providerId="ADAL" clId="{62824FEF-D8D6-48AF-A958-4C8015D9261A}" dt="2024-05-31T09:48:20.067" v="1325"/>
          <ac:picMkLst>
            <pc:docMk/>
            <pc:sldMk cId="530578980" sldId="278"/>
            <ac:picMk id="13" creationId="{2FC8791D-56D2-0206-B964-0EB319A1C611}"/>
          </ac:picMkLst>
        </pc:picChg>
      </pc:sldChg>
      <pc:sldChg chg="addSp delSp modSp mod ord">
        <pc:chgData name="Roberta Locatelli" userId="b8db7267-9ecb-4772-ade9-6381e6d0e863" providerId="ADAL" clId="{62824FEF-D8D6-48AF-A958-4C8015D9261A}" dt="2024-05-31T10:03:48.016" v="1689" actId="207"/>
        <pc:sldMkLst>
          <pc:docMk/>
          <pc:sldMk cId="3398618990" sldId="279"/>
        </pc:sldMkLst>
        <pc:spChg chg="mod">
          <ac:chgData name="Roberta Locatelli" userId="b8db7267-9ecb-4772-ade9-6381e6d0e863" providerId="ADAL" clId="{62824FEF-D8D6-48AF-A958-4C8015D9261A}" dt="2024-05-31T09:47:05.117" v="1312" actId="207"/>
          <ac:spMkLst>
            <pc:docMk/>
            <pc:sldMk cId="3398618990" sldId="279"/>
            <ac:spMk id="2" creationId="{0DE4D824-D105-8557-4337-4CB5849A97F5}"/>
          </ac:spMkLst>
        </pc:spChg>
        <pc:spChg chg="mod">
          <ac:chgData name="Roberta Locatelli" userId="b8db7267-9ecb-4772-ade9-6381e6d0e863" providerId="ADAL" clId="{62824FEF-D8D6-48AF-A958-4C8015D9261A}" dt="2024-05-31T10:03:02.543" v="1684" actId="1076"/>
          <ac:spMkLst>
            <pc:docMk/>
            <pc:sldMk cId="3398618990" sldId="279"/>
            <ac:spMk id="3" creationId="{1C6423B2-2765-BBA0-73D1-A93F7A95414C}"/>
          </ac:spMkLst>
        </pc:spChg>
        <pc:spChg chg="mod">
          <ac:chgData name="Roberta Locatelli" userId="b8db7267-9ecb-4772-ade9-6381e6d0e863" providerId="ADAL" clId="{62824FEF-D8D6-48AF-A958-4C8015D9261A}" dt="2024-05-31T10:03:48.016" v="1689" actId="207"/>
          <ac:spMkLst>
            <pc:docMk/>
            <pc:sldMk cId="3398618990" sldId="279"/>
            <ac:spMk id="6" creationId="{9BA2861D-36ED-7274-61DD-8916A7CD1F8A}"/>
          </ac:spMkLst>
        </pc:spChg>
        <pc:spChg chg="mod">
          <ac:chgData name="Roberta Locatelli" userId="b8db7267-9ecb-4772-ade9-6381e6d0e863" providerId="ADAL" clId="{62824FEF-D8D6-48AF-A958-4C8015D9261A}" dt="2024-05-31T09:47:05.117" v="1312" actId="207"/>
          <ac:spMkLst>
            <pc:docMk/>
            <pc:sldMk cId="3398618990" sldId="279"/>
            <ac:spMk id="7" creationId="{DB960010-62DC-1D9E-1D82-9B041CFE45BB}"/>
          </ac:spMkLst>
        </pc:spChg>
        <pc:spChg chg="mod">
          <ac:chgData name="Roberta Locatelli" userId="b8db7267-9ecb-4772-ade9-6381e6d0e863" providerId="ADAL" clId="{62824FEF-D8D6-48AF-A958-4C8015D9261A}" dt="2024-05-31T09:46:57.435" v="1311"/>
          <ac:spMkLst>
            <pc:docMk/>
            <pc:sldMk cId="3398618990" sldId="279"/>
            <ac:spMk id="10" creationId="{48801570-E6B3-1833-91AA-C3FC76A9761C}"/>
          </ac:spMkLst>
        </pc:spChg>
        <pc:spChg chg="mod">
          <ac:chgData name="Roberta Locatelli" userId="b8db7267-9ecb-4772-ade9-6381e6d0e863" providerId="ADAL" clId="{62824FEF-D8D6-48AF-A958-4C8015D9261A}" dt="2024-05-31T09:46:57.435" v="1311"/>
          <ac:spMkLst>
            <pc:docMk/>
            <pc:sldMk cId="3398618990" sldId="279"/>
            <ac:spMk id="11" creationId="{08E3EC24-D69B-C0A8-2296-D638B40A46BC}"/>
          </ac:spMkLst>
        </pc:spChg>
        <pc:spChg chg="mod">
          <ac:chgData name="Roberta Locatelli" userId="b8db7267-9ecb-4772-ade9-6381e6d0e863" providerId="ADAL" clId="{62824FEF-D8D6-48AF-A958-4C8015D9261A}" dt="2024-05-31T09:46:57.435" v="1311"/>
          <ac:spMkLst>
            <pc:docMk/>
            <pc:sldMk cId="3398618990" sldId="279"/>
            <ac:spMk id="12" creationId="{66E1BF33-4446-70E5-0F00-16EDCFA7771A}"/>
          </ac:spMkLst>
        </pc:spChg>
        <pc:spChg chg="mod">
          <ac:chgData name="Roberta Locatelli" userId="b8db7267-9ecb-4772-ade9-6381e6d0e863" providerId="ADAL" clId="{62824FEF-D8D6-48AF-A958-4C8015D9261A}" dt="2024-05-31T09:46:57.435" v="1311"/>
          <ac:spMkLst>
            <pc:docMk/>
            <pc:sldMk cId="3398618990" sldId="279"/>
            <ac:spMk id="14" creationId="{7E7C6375-9D12-5D54-84A1-3700851DED07}"/>
          </ac:spMkLst>
        </pc:spChg>
        <pc:grpChg chg="add del mod">
          <ac:chgData name="Roberta Locatelli" userId="b8db7267-9ecb-4772-ade9-6381e6d0e863" providerId="ADAL" clId="{62824FEF-D8D6-48AF-A958-4C8015D9261A}" dt="2024-05-31T09:47:08.451" v="1313" actId="478"/>
          <ac:grpSpMkLst>
            <pc:docMk/>
            <pc:sldMk cId="3398618990" sldId="279"/>
            <ac:grpSpMk id="9" creationId="{5320FD2F-A367-7235-E502-782BE99B7B77}"/>
          </ac:grpSpMkLst>
        </pc:grpChg>
        <pc:picChg chg="mod">
          <ac:chgData name="Roberta Locatelli" userId="b8db7267-9ecb-4772-ade9-6381e6d0e863" providerId="ADAL" clId="{62824FEF-D8D6-48AF-A958-4C8015D9261A}" dt="2024-05-31T10:03:06.359" v="1685" actId="1076"/>
          <ac:picMkLst>
            <pc:docMk/>
            <pc:sldMk cId="3398618990" sldId="279"/>
            <ac:picMk id="5" creationId="{45955C38-A951-832A-0E96-D479D403210C}"/>
          </ac:picMkLst>
        </pc:picChg>
        <pc:picChg chg="mod">
          <ac:chgData name="Roberta Locatelli" userId="b8db7267-9ecb-4772-ade9-6381e6d0e863" providerId="ADAL" clId="{62824FEF-D8D6-48AF-A958-4C8015D9261A}" dt="2024-05-31T09:46:57.435" v="1311"/>
          <ac:picMkLst>
            <pc:docMk/>
            <pc:sldMk cId="3398618990" sldId="279"/>
            <ac:picMk id="13" creationId="{904D58B5-E06C-5CDF-074E-16B2345BE5F5}"/>
          </ac:picMkLst>
        </pc:picChg>
      </pc:sldChg>
      <pc:sldChg chg="modSp mod">
        <pc:chgData name="Roberta Locatelli" userId="b8db7267-9ecb-4772-ade9-6381e6d0e863" providerId="ADAL" clId="{62824FEF-D8D6-48AF-A958-4C8015D9261A}" dt="2024-05-31T10:04:26.473" v="1695" actId="20577"/>
        <pc:sldMkLst>
          <pc:docMk/>
          <pc:sldMk cId="3851216913" sldId="280"/>
        </pc:sldMkLst>
        <pc:spChg chg="mod">
          <ac:chgData name="Roberta Locatelli" userId="b8db7267-9ecb-4772-ade9-6381e6d0e863" providerId="ADAL" clId="{62824FEF-D8D6-48AF-A958-4C8015D9261A}" dt="2024-05-31T10:01:51.936" v="1671" actId="14100"/>
          <ac:spMkLst>
            <pc:docMk/>
            <pc:sldMk cId="3851216913" sldId="280"/>
            <ac:spMk id="2" creationId="{0DE4D824-D105-8557-4337-4CB5849A97F5}"/>
          </ac:spMkLst>
        </pc:spChg>
        <pc:spChg chg="mod">
          <ac:chgData name="Roberta Locatelli" userId="b8db7267-9ecb-4772-ade9-6381e6d0e863" providerId="ADAL" clId="{62824FEF-D8D6-48AF-A958-4C8015D9261A}" dt="2024-05-31T10:02:20.992" v="1677" actId="1076"/>
          <ac:spMkLst>
            <pc:docMk/>
            <pc:sldMk cId="3851216913" sldId="280"/>
            <ac:spMk id="3" creationId="{1C6423B2-2765-BBA0-73D1-A93F7A95414C}"/>
          </ac:spMkLst>
        </pc:spChg>
        <pc:spChg chg="mod">
          <ac:chgData name="Roberta Locatelli" userId="b8db7267-9ecb-4772-ade9-6381e6d0e863" providerId="ADAL" clId="{62824FEF-D8D6-48AF-A958-4C8015D9261A}" dt="2024-05-31T10:04:26.473" v="1695" actId="20577"/>
          <ac:spMkLst>
            <pc:docMk/>
            <pc:sldMk cId="3851216913" sldId="280"/>
            <ac:spMk id="6" creationId="{9BA2861D-36ED-7274-61DD-8916A7CD1F8A}"/>
          </ac:spMkLst>
        </pc:spChg>
        <pc:spChg chg="mod">
          <ac:chgData name="Roberta Locatelli" userId="b8db7267-9ecb-4772-ade9-6381e6d0e863" providerId="ADAL" clId="{62824FEF-D8D6-48AF-A958-4C8015D9261A}" dt="2024-05-31T10:02:27.511" v="1679" actId="1076"/>
          <ac:spMkLst>
            <pc:docMk/>
            <pc:sldMk cId="3851216913" sldId="280"/>
            <ac:spMk id="7" creationId="{DB960010-62DC-1D9E-1D82-9B041CFE45BB}"/>
          </ac:spMkLst>
        </pc:spChg>
        <pc:picChg chg="mod">
          <ac:chgData name="Roberta Locatelli" userId="b8db7267-9ecb-4772-ade9-6381e6d0e863" providerId="ADAL" clId="{62824FEF-D8D6-48AF-A958-4C8015D9261A}" dt="2024-05-31T10:02:31.471" v="1680" actId="1076"/>
          <ac:picMkLst>
            <pc:docMk/>
            <pc:sldMk cId="3851216913" sldId="280"/>
            <ac:picMk id="5" creationId="{3908B0DE-962B-49BC-88DD-EEC8756EEC9B}"/>
          </ac:picMkLst>
        </pc:picChg>
      </pc:sldChg>
      <pc:sldChg chg="modSp mod">
        <pc:chgData name="Roberta Locatelli" userId="b8db7267-9ecb-4772-ade9-6381e6d0e863" providerId="ADAL" clId="{62824FEF-D8D6-48AF-A958-4C8015D9261A}" dt="2024-05-31T13:45:14.789" v="2993" actId="1076"/>
        <pc:sldMkLst>
          <pc:docMk/>
          <pc:sldMk cId="4131068842" sldId="281"/>
        </pc:sldMkLst>
        <pc:spChg chg="mod">
          <ac:chgData name="Roberta Locatelli" userId="b8db7267-9ecb-4772-ade9-6381e6d0e863" providerId="ADAL" clId="{62824FEF-D8D6-48AF-A958-4C8015D9261A}" dt="2024-05-31T13:44:20.054" v="2942" actId="14100"/>
          <ac:spMkLst>
            <pc:docMk/>
            <pc:sldMk cId="4131068842" sldId="281"/>
            <ac:spMk id="2" creationId="{0DE4D824-D105-8557-4337-4CB5849A97F5}"/>
          </ac:spMkLst>
        </pc:spChg>
        <pc:spChg chg="mod">
          <ac:chgData name="Roberta Locatelli" userId="b8db7267-9ecb-4772-ade9-6381e6d0e863" providerId="ADAL" clId="{62824FEF-D8D6-48AF-A958-4C8015D9261A}" dt="2024-05-31T13:45:06.544" v="2992" actId="207"/>
          <ac:spMkLst>
            <pc:docMk/>
            <pc:sldMk cId="4131068842" sldId="281"/>
            <ac:spMk id="3" creationId="{1C6423B2-2765-BBA0-73D1-A93F7A95414C}"/>
          </ac:spMkLst>
        </pc:spChg>
        <pc:spChg chg="mod">
          <ac:chgData name="Roberta Locatelli" userId="b8db7267-9ecb-4772-ade9-6381e6d0e863" providerId="ADAL" clId="{62824FEF-D8D6-48AF-A958-4C8015D9261A}" dt="2024-05-31T13:45:14.789" v="2993" actId="1076"/>
          <ac:spMkLst>
            <pc:docMk/>
            <pc:sldMk cId="4131068842" sldId="281"/>
            <ac:spMk id="6" creationId="{9BA2861D-36ED-7274-61DD-8916A7CD1F8A}"/>
          </ac:spMkLst>
        </pc:spChg>
        <pc:spChg chg="mod">
          <ac:chgData name="Roberta Locatelli" userId="b8db7267-9ecb-4772-ade9-6381e6d0e863" providerId="ADAL" clId="{62824FEF-D8D6-48AF-A958-4C8015D9261A}" dt="2024-05-31T13:44:32.910" v="2986" actId="1035"/>
          <ac:spMkLst>
            <pc:docMk/>
            <pc:sldMk cId="4131068842" sldId="281"/>
            <ac:spMk id="7" creationId="{DB960010-62DC-1D9E-1D82-9B041CFE45BB}"/>
          </ac:spMkLst>
        </pc:spChg>
        <pc:picChg chg="mod">
          <ac:chgData name="Roberta Locatelli" userId="b8db7267-9ecb-4772-ade9-6381e6d0e863" providerId="ADAL" clId="{62824FEF-D8D6-48AF-A958-4C8015D9261A}" dt="2024-05-31T13:44:41.517" v="2987" actId="1076"/>
          <ac:picMkLst>
            <pc:docMk/>
            <pc:sldMk cId="4131068842" sldId="281"/>
            <ac:picMk id="5" creationId="{1A93A332-FDA1-38B1-5D29-3F1C40FEE4A2}"/>
          </ac:picMkLst>
        </pc:picChg>
      </pc:sldChg>
      <pc:sldChg chg="addSp delSp modSp mod">
        <pc:chgData name="Roberta Locatelli" userId="b8db7267-9ecb-4772-ade9-6381e6d0e863" providerId="ADAL" clId="{62824FEF-D8D6-48AF-A958-4C8015D9261A}" dt="2024-05-31T09:53:53.040" v="1459" actId="1076"/>
        <pc:sldMkLst>
          <pc:docMk/>
          <pc:sldMk cId="3402218994" sldId="282"/>
        </pc:sldMkLst>
        <pc:spChg chg="del">
          <ac:chgData name="Roberta Locatelli" userId="b8db7267-9ecb-4772-ade9-6381e6d0e863" providerId="ADAL" clId="{62824FEF-D8D6-48AF-A958-4C8015D9261A}" dt="2024-05-31T09:53:10.843" v="1448" actId="478"/>
          <ac:spMkLst>
            <pc:docMk/>
            <pc:sldMk cId="3402218994" sldId="282"/>
            <ac:spMk id="16" creationId="{B8C40750-4A7E-8F30-E1B1-BBBB7F194C4C}"/>
          </ac:spMkLst>
        </pc:spChg>
        <pc:spChg chg="del">
          <ac:chgData name="Roberta Locatelli" userId="b8db7267-9ecb-4772-ade9-6381e6d0e863" providerId="ADAL" clId="{62824FEF-D8D6-48AF-A958-4C8015D9261A}" dt="2024-05-31T09:53:06.916" v="1445" actId="478"/>
          <ac:spMkLst>
            <pc:docMk/>
            <pc:sldMk cId="3402218994" sldId="282"/>
            <ac:spMk id="18" creationId="{7A1566EA-496D-AE4F-5FBB-1DC4584A0336}"/>
          </ac:spMkLst>
        </pc:spChg>
        <pc:spChg chg="mod">
          <ac:chgData name="Roberta Locatelli" userId="b8db7267-9ecb-4772-ade9-6381e6d0e863" providerId="ADAL" clId="{62824FEF-D8D6-48AF-A958-4C8015D9261A}" dt="2024-05-31T09:53:47.856" v="1458" actId="1076"/>
          <ac:spMkLst>
            <pc:docMk/>
            <pc:sldMk cId="3402218994" sldId="282"/>
            <ac:spMk id="20" creationId="{E4979994-CBD1-0980-2183-D4399A680351}"/>
          </ac:spMkLst>
        </pc:spChg>
        <pc:spChg chg="del">
          <ac:chgData name="Roberta Locatelli" userId="b8db7267-9ecb-4772-ade9-6381e6d0e863" providerId="ADAL" clId="{62824FEF-D8D6-48AF-A958-4C8015D9261A}" dt="2024-05-31T09:53:09.084" v="1447" actId="478"/>
          <ac:spMkLst>
            <pc:docMk/>
            <pc:sldMk cId="3402218994" sldId="282"/>
            <ac:spMk id="21" creationId="{01A147E2-5A24-86BD-BB39-FD24E7B18274}"/>
          </ac:spMkLst>
        </pc:spChg>
        <pc:spChg chg="add del mod">
          <ac:chgData name="Roberta Locatelli" userId="b8db7267-9ecb-4772-ade9-6381e6d0e863" providerId="ADAL" clId="{62824FEF-D8D6-48AF-A958-4C8015D9261A}" dt="2024-05-31T09:48:44.453" v="1330" actId="478"/>
          <ac:spMkLst>
            <pc:docMk/>
            <pc:sldMk cId="3402218994" sldId="282"/>
            <ac:spMk id="23" creationId="{395F15C9-351E-F2BC-7E66-187E01264EB8}"/>
          </ac:spMkLst>
        </pc:spChg>
        <pc:spChg chg="add mod">
          <ac:chgData name="Roberta Locatelli" userId="b8db7267-9ecb-4772-ade9-6381e6d0e863" providerId="ADAL" clId="{62824FEF-D8D6-48AF-A958-4C8015D9261A}" dt="2024-05-31T09:50:05.695" v="1345" actId="207"/>
          <ac:spMkLst>
            <pc:docMk/>
            <pc:sldMk cId="3402218994" sldId="282"/>
            <ac:spMk id="24" creationId="{C162C1E9-E2C4-EC6E-C87A-138108F97274}"/>
          </ac:spMkLst>
        </pc:spChg>
        <pc:spChg chg="add mod">
          <ac:chgData name="Roberta Locatelli" userId="b8db7267-9ecb-4772-ade9-6381e6d0e863" providerId="ADAL" clId="{62824FEF-D8D6-48AF-A958-4C8015D9261A}" dt="2024-05-31T09:49:37.220" v="1341" actId="108"/>
          <ac:spMkLst>
            <pc:docMk/>
            <pc:sldMk cId="3402218994" sldId="282"/>
            <ac:spMk id="25" creationId="{D81373E5-E235-CF66-EC58-BAB77FA7CD82}"/>
          </ac:spMkLst>
        </pc:spChg>
        <pc:spChg chg="add del mod">
          <ac:chgData name="Roberta Locatelli" userId="b8db7267-9ecb-4772-ade9-6381e6d0e863" providerId="ADAL" clId="{62824FEF-D8D6-48AF-A958-4C8015D9261A}" dt="2024-05-31T09:50:08.503" v="1346" actId="21"/>
          <ac:spMkLst>
            <pc:docMk/>
            <pc:sldMk cId="3402218994" sldId="282"/>
            <ac:spMk id="26" creationId="{B222EE32-F83B-853C-2F8B-A18DCD3C691B}"/>
          </ac:spMkLst>
        </pc:spChg>
        <pc:graphicFrameChg chg="del">
          <ac:chgData name="Roberta Locatelli" userId="b8db7267-9ecb-4772-ade9-6381e6d0e863" providerId="ADAL" clId="{62824FEF-D8D6-48AF-A958-4C8015D9261A}" dt="2024-05-31T09:53:07.830" v="1446" actId="478"/>
          <ac:graphicFrameMkLst>
            <pc:docMk/>
            <pc:sldMk cId="3402218994" sldId="282"/>
            <ac:graphicFrameMk id="17" creationId="{D8C8AE47-2575-4710-09A7-2CAC46C01314}"/>
          </ac:graphicFrameMkLst>
        </pc:graphicFrameChg>
        <pc:picChg chg="mod">
          <ac:chgData name="Roberta Locatelli" userId="b8db7267-9ecb-4772-ade9-6381e6d0e863" providerId="ADAL" clId="{62824FEF-D8D6-48AF-A958-4C8015D9261A}" dt="2024-05-31T09:53:45.248" v="1457" actId="1076"/>
          <ac:picMkLst>
            <pc:docMk/>
            <pc:sldMk cId="3402218994" sldId="282"/>
            <ac:picMk id="22" creationId="{820EA2A3-CBCF-6E34-6A20-0180A7C03494}"/>
          </ac:picMkLst>
        </pc:picChg>
        <pc:picChg chg="add mod modCrop">
          <ac:chgData name="Roberta Locatelli" userId="b8db7267-9ecb-4772-ade9-6381e6d0e863" providerId="ADAL" clId="{62824FEF-D8D6-48AF-A958-4C8015D9261A}" dt="2024-05-31T09:53:53.040" v="1459" actId="1076"/>
          <ac:picMkLst>
            <pc:docMk/>
            <pc:sldMk cId="3402218994" sldId="282"/>
            <ac:picMk id="28" creationId="{340C0921-361E-A43A-FE0F-0CDBCB33BD4F}"/>
          </ac:picMkLst>
        </pc:picChg>
      </pc:sldChg>
      <pc:sldChg chg="addSp delSp modSp mod ord">
        <pc:chgData name="Roberta Locatelli" userId="b8db7267-9ecb-4772-ade9-6381e6d0e863" providerId="ADAL" clId="{62824FEF-D8D6-48AF-A958-4C8015D9261A}" dt="2024-05-31T09:47:47.338" v="1321" actId="14100"/>
        <pc:sldMkLst>
          <pc:docMk/>
          <pc:sldMk cId="1220202562" sldId="283"/>
        </pc:sldMkLst>
        <pc:spChg chg="del">
          <ac:chgData name="Roberta Locatelli" userId="b8db7267-9ecb-4772-ade9-6381e6d0e863" providerId="ADAL" clId="{62824FEF-D8D6-48AF-A958-4C8015D9261A}" dt="2024-05-31T09:31:35.927" v="1015" actId="478"/>
          <ac:spMkLst>
            <pc:docMk/>
            <pc:sldMk cId="1220202562" sldId="283"/>
            <ac:spMk id="3" creationId="{967551D4-7234-270E-9687-33C17C2D0D75}"/>
          </ac:spMkLst>
        </pc:spChg>
        <pc:spChg chg="del">
          <ac:chgData name="Roberta Locatelli" userId="b8db7267-9ecb-4772-ade9-6381e6d0e863" providerId="ADAL" clId="{62824FEF-D8D6-48AF-A958-4C8015D9261A}" dt="2024-05-31T09:46:17.533" v="1307" actId="478"/>
          <ac:spMkLst>
            <pc:docMk/>
            <pc:sldMk cId="1220202562" sldId="283"/>
            <ac:spMk id="11" creationId="{65F9B330-336E-36BD-7F23-C6CDBE9474EC}"/>
          </ac:spMkLst>
        </pc:spChg>
        <pc:spChg chg="del">
          <ac:chgData name="Roberta Locatelli" userId="b8db7267-9ecb-4772-ade9-6381e6d0e863" providerId="ADAL" clId="{62824FEF-D8D6-48AF-A958-4C8015D9261A}" dt="2024-05-31T09:31:08.105" v="1007" actId="478"/>
          <ac:spMkLst>
            <pc:docMk/>
            <pc:sldMk cId="1220202562" sldId="283"/>
            <ac:spMk id="23" creationId="{AE539C6A-02FD-7C54-E76A-3D0389D65B2B}"/>
          </ac:spMkLst>
        </pc:spChg>
        <pc:spChg chg="add mod">
          <ac:chgData name="Roberta Locatelli" userId="b8db7267-9ecb-4772-ade9-6381e6d0e863" providerId="ADAL" clId="{62824FEF-D8D6-48AF-A958-4C8015D9261A}" dt="2024-05-31T09:47:47.338" v="1321" actId="14100"/>
          <ac:spMkLst>
            <pc:docMk/>
            <pc:sldMk cId="1220202562" sldId="283"/>
            <ac:spMk id="26" creationId="{FCB5D1BB-AE34-9937-AEB7-D3F6E27C1C29}"/>
          </ac:spMkLst>
        </pc:spChg>
        <pc:spChg chg="add mod">
          <ac:chgData name="Roberta Locatelli" userId="b8db7267-9ecb-4772-ade9-6381e6d0e863" providerId="ADAL" clId="{62824FEF-D8D6-48AF-A958-4C8015D9261A}" dt="2024-05-31T09:33:11.887" v="1029" actId="20577"/>
          <ac:spMkLst>
            <pc:docMk/>
            <pc:sldMk cId="1220202562" sldId="283"/>
            <ac:spMk id="27" creationId="{5F7E16D4-F6FB-CC82-3A16-E4E5E6FC2A57}"/>
          </ac:spMkLst>
        </pc:spChg>
        <pc:spChg chg="add del mod">
          <ac:chgData name="Roberta Locatelli" userId="b8db7267-9ecb-4772-ade9-6381e6d0e863" providerId="ADAL" clId="{62824FEF-D8D6-48AF-A958-4C8015D9261A}" dt="2024-05-31T09:32:25.646" v="1020" actId="478"/>
          <ac:spMkLst>
            <pc:docMk/>
            <pc:sldMk cId="1220202562" sldId="283"/>
            <ac:spMk id="28" creationId="{7C07C6F8-5DEF-A74D-9B33-1A13EAC3FDD3}"/>
          </ac:spMkLst>
        </pc:spChg>
        <pc:spChg chg="add del mod">
          <ac:chgData name="Roberta Locatelli" userId="b8db7267-9ecb-4772-ade9-6381e6d0e863" providerId="ADAL" clId="{62824FEF-D8D6-48AF-A958-4C8015D9261A}" dt="2024-05-31T09:44:27.932" v="1233" actId="478"/>
          <ac:spMkLst>
            <pc:docMk/>
            <pc:sldMk cId="1220202562" sldId="283"/>
            <ac:spMk id="29" creationId="{83CA6096-34AB-81A2-D67C-86B42DB2BA37}"/>
          </ac:spMkLst>
        </pc:spChg>
        <pc:spChg chg="add del mod">
          <ac:chgData name="Roberta Locatelli" userId="b8db7267-9ecb-4772-ade9-6381e6d0e863" providerId="ADAL" clId="{62824FEF-D8D6-48AF-A958-4C8015D9261A}" dt="2024-05-31T09:39:12.302" v="1133" actId="478"/>
          <ac:spMkLst>
            <pc:docMk/>
            <pc:sldMk cId="1220202562" sldId="283"/>
            <ac:spMk id="30" creationId="{AEAA44BB-B06B-7F44-6BAD-9A313D6AC550}"/>
          </ac:spMkLst>
        </pc:spChg>
        <pc:spChg chg="add del mod">
          <ac:chgData name="Roberta Locatelli" userId="b8db7267-9ecb-4772-ade9-6381e6d0e863" providerId="ADAL" clId="{62824FEF-D8D6-48AF-A958-4C8015D9261A}" dt="2024-05-31T09:39:10.782" v="1132" actId="478"/>
          <ac:spMkLst>
            <pc:docMk/>
            <pc:sldMk cId="1220202562" sldId="283"/>
            <ac:spMk id="31" creationId="{4D8D03A2-0CA5-D0F5-E722-B3CB0E44DB28}"/>
          </ac:spMkLst>
        </pc:spChg>
        <pc:spChg chg="add del mod">
          <ac:chgData name="Roberta Locatelli" userId="b8db7267-9ecb-4772-ade9-6381e6d0e863" providerId="ADAL" clId="{62824FEF-D8D6-48AF-A958-4C8015D9261A}" dt="2024-05-31T09:44:24.339" v="1230" actId="478"/>
          <ac:spMkLst>
            <pc:docMk/>
            <pc:sldMk cId="1220202562" sldId="283"/>
            <ac:spMk id="33" creationId="{8DD3D5B6-6FF9-DED2-7CF6-F34FA8D4B7B6}"/>
          </ac:spMkLst>
        </pc:spChg>
        <pc:spChg chg="add del mod">
          <ac:chgData name="Roberta Locatelli" userId="b8db7267-9ecb-4772-ade9-6381e6d0e863" providerId="ADAL" clId="{62824FEF-D8D6-48AF-A958-4C8015D9261A}" dt="2024-05-31T09:44:27.139" v="1232" actId="478"/>
          <ac:spMkLst>
            <pc:docMk/>
            <pc:sldMk cId="1220202562" sldId="283"/>
            <ac:spMk id="34" creationId="{D6BE4DE6-BDB8-9AAD-3AE9-C228F0C1049C}"/>
          </ac:spMkLst>
        </pc:spChg>
        <pc:spChg chg="add del mod">
          <ac:chgData name="Roberta Locatelli" userId="b8db7267-9ecb-4772-ade9-6381e6d0e863" providerId="ADAL" clId="{62824FEF-D8D6-48AF-A958-4C8015D9261A}" dt="2024-05-31T09:44:26.308" v="1231" actId="478"/>
          <ac:spMkLst>
            <pc:docMk/>
            <pc:sldMk cId="1220202562" sldId="283"/>
            <ac:spMk id="35" creationId="{17E7842A-D4E7-A862-B820-3F009259D845}"/>
          </ac:spMkLst>
        </pc:spChg>
        <pc:spChg chg="add del mod">
          <ac:chgData name="Roberta Locatelli" userId="b8db7267-9ecb-4772-ade9-6381e6d0e863" providerId="ADAL" clId="{62824FEF-D8D6-48AF-A958-4C8015D9261A}" dt="2024-05-31T09:39:22.062" v="1135" actId="478"/>
          <ac:spMkLst>
            <pc:docMk/>
            <pc:sldMk cId="1220202562" sldId="283"/>
            <ac:spMk id="36" creationId="{4FED0C1C-B646-98C1-C6C8-7E38BD0C6C2A}"/>
          </ac:spMkLst>
        </pc:spChg>
        <pc:spChg chg="add mod">
          <ac:chgData name="Roberta Locatelli" userId="b8db7267-9ecb-4772-ade9-6381e6d0e863" providerId="ADAL" clId="{62824FEF-D8D6-48AF-A958-4C8015D9261A}" dt="2024-05-31T09:45:03.323" v="1240" actId="1076"/>
          <ac:spMkLst>
            <pc:docMk/>
            <pc:sldMk cId="1220202562" sldId="283"/>
            <ac:spMk id="38" creationId="{AD6988EE-325A-C3FF-3759-254F9D580E95}"/>
          </ac:spMkLst>
        </pc:spChg>
        <pc:spChg chg="add del mod">
          <ac:chgData name="Roberta Locatelli" userId="b8db7267-9ecb-4772-ade9-6381e6d0e863" providerId="ADAL" clId="{62824FEF-D8D6-48AF-A958-4C8015D9261A}" dt="2024-05-31T09:47:26.918" v="1316" actId="21"/>
          <ac:spMkLst>
            <pc:docMk/>
            <pc:sldMk cId="1220202562" sldId="283"/>
            <ac:spMk id="39" creationId="{BA7D86D5-C5C5-8088-64B9-AA56F8C45C7A}"/>
          </ac:spMkLst>
        </pc:spChg>
        <pc:picChg chg="del">
          <ac:chgData name="Roberta Locatelli" userId="b8db7267-9ecb-4772-ade9-6381e6d0e863" providerId="ADAL" clId="{62824FEF-D8D6-48AF-A958-4C8015D9261A}" dt="2024-05-31T09:31:05.826" v="1006" actId="478"/>
          <ac:picMkLst>
            <pc:docMk/>
            <pc:sldMk cId="1220202562" sldId="283"/>
            <ac:picMk id="18" creationId="{AEAF31AE-759F-B252-63A1-8E72EFF60C53}"/>
          </ac:picMkLst>
        </pc:picChg>
        <pc:picChg chg="del">
          <ac:chgData name="Roberta Locatelli" userId="b8db7267-9ecb-4772-ade9-6381e6d0e863" providerId="ADAL" clId="{62824FEF-D8D6-48AF-A958-4C8015D9261A}" dt="2024-05-31T09:31:05.154" v="1005" actId="478"/>
          <ac:picMkLst>
            <pc:docMk/>
            <pc:sldMk cId="1220202562" sldId="283"/>
            <ac:picMk id="22" creationId="{E1BE0FDC-E229-D0D2-E526-3069F5BECBCA}"/>
          </ac:picMkLst>
        </pc:picChg>
        <pc:picChg chg="add del mod modCrop">
          <ac:chgData name="Roberta Locatelli" userId="b8db7267-9ecb-4772-ade9-6381e6d0e863" providerId="ADAL" clId="{62824FEF-D8D6-48AF-A958-4C8015D9261A}" dt="2024-05-31T09:38:50.567" v="1129" actId="478"/>
          <ac:picMkLst>
            <pc:docMk/>
            <pc:sldMk cId="1220202562" sldId="283"/>
            <ac:picMk id="25" creationId="{0AF2D833-9A09-5992-C3AE-D3F678BDC609}"/>
          </ac:picMkLst>
        </pc:picChg>
        <pc:picChg chg="add del mod">
          <ac:chgData name="Roberta Locatelli" userId="b8db7267-9ecb-4772-ade9-6381e6d0e863" providerId="ADAL" clId="{62824FEF-D8D6-48AF-A958-4C8015D9261A}" dt="2024-05-31T09:44:21.581" v="1229" actId="478"/>
          <ac:picMkLst>
            <pc:docMk/>
            <pc:sldMk cId="1220202562" sldId="283"/>
            <ac:picMk id="32" creationId="{BC16CC7D-A289-720E-4662-65A9FA46C2F5}"/>
          </ac:picMkLst>
        </pc:picChg>
        <pc:picChg chg="add mod modCrop">
          <ac:chgData name="Roberta Locatelli" userId="b8db7267-9ecb-4772-ade9-6381e6d0e863" providerId="ADAL" clId="{62824FEF-D8D6-48AF-A958-4C8015D9261A}" dt="2024-05-31T09:44:56.627" v="1238" actId="732"/>
          <ac:picMkLst>
            <pc:docMk/>
            <pc:sldMk cId="1220202562" sldId="283"/>
            <ac:picMk id="37" creationId="{49B1D52F-0830-51F8-4D72-1624B33587B8}"/>
          </ac:picMkLst>
        </pc:picChg>
      </pc:sldChg>
      <pc:sldChg chg="addSp delSp modSp mod ord modTransition">
        <pc:chgData name="Roberta Locatelli" userId="b8db7267-9ecb-4772-ade9-6381e6d0e863" providerId="ADAL" clId="{62824FEF-D8D6-48AF-A958-4C8015D9261A}" dt="2024-05-31T12:07:13.575" v="2664"/>
        <pc:sldMkLst>
          <pc:docMk/>
          <pc:sldMk cId="47804595" sldId="284"/>
        </pc:sldMkLst>
        <pc:spChg chg="add del mod">
          <ac:chgData name="Roberta Locatelli" userId="b8db7267-9ecb-4772-ade9-6381e6d0e863" providerId="ADAL" clId="{62824FEF-D8D6-48AF-A958-4C8015D9261A}" dt="2024-05-31T09:46:22.690" v="1308" actId="478"/>
          <ac:spMkLst>
            <pc:docMk/>
            <pc:sldMk cId="47804595" sldId="284"/>
            <ac:spMk id="4" creationId="{81927511-A3E2-5D76-8E65-44B84D413A72}"/>
          </ac:spMkLst>
        </pc:spChg>
        <pc:spChg chg="add mod">
          <ac:chgData name="Roberta Locatelli" userId="b8db7267-9ecb-4772-ade9-6381e6d0e863" providerId="ADAL" clId="{62824FEF-D8D6-48AF-A958-4C8015D9261A}" dt="2024-05-31T09:43:53.644" v="1224"/>
          <ac:spMkLst>
            <pc:docMk/>
            <pc:sldMk cId="47804595" sldId="284"/>
            <ac:spMk id="5" creationId="{6FB2ACA0-15B3-E784-E19A-830F3C766877}"/>
          </ac:spMkLst>
        </pc:spChg>
        <pc:spChg chg="add del mod">
          <ac:chgData name="Roberta Locatelli" userId="b8db7267-9ecb-4772-ade9-6381e6d0e863" providerId="ADAL" clId="{62824FEF-D8D6-48AF-A958-4C8015D9261A}" dt="2024-05-31T09:49:46.332" v="1342" actId="478"/>
          <ac:spMkLst>
            <pc:docMk/>
            <pc:sldMk cId="47804595" sldId="284"/>
            <ac:spMk id="6" creationId="{017DBA2F-4F5B-62AA-D249-7139997FE245}"/>
          </ac:spMkLst>
        </pc:spChg>
        <pc:spChg chg="add del mod">
          <ac:chgData name="Roberta Locatelli" userId="b8db7267-9ecb-4772-ade9-6381e6d0e863" providerId="ADAL" clId="{62824FEF-D8D6-48AF-A958-4C8015D9261A}" dt="2024-05-31T09:49:46.332" v="1342" actId="478"/>
          <ac:spMkLst>
            <pc:docMk/>
            <pc:sldMk cId="47804595" sldId="284"/>
            <ac:spMk id="7" creationId="{7A0A2DBA-EC57-BC6C-C4A9-656876E1876E}"/>
          </ac:spMkLst>
        </pc:spChg>
        <pc:spChg chg="add mod">
          <ac:chgData name="Roberta Locatelli" userId="b8db7267-9ecb-4772-ade9-6381e6d0e863" providerId="ADAL" clId="{62824FEF-D8D6-48AF-A958-4C8015D9261A}" dt="2024-05-31T09:50:18.929" v="1348" actId="207"/>
          <ac:spMkLst>
            <pc:docMk/>
            <pc:sldMk cId="47804595" sldId="284"/>
            <ac:spMk id="8" creationId="{2A52C388-967D-FEFE-EE43-879824802236}"/>
          </ac:spMkLst>
        </pc:spChg>
        <pc:spChg chg="add mod">
          <ac:chgData name="Roberta Locatelli" userId="b8db7267-9ecb-4772-ade9-6381e6d0e863" providerId="ADAL" clId="{62824FEF-D8D6-48AF-A958-4C8015D9261A}" dt="2024-05-31T09:49:47.343" v="1343"/>
          <ac:spMkLst>
            <pc:docMk/>
            <pc:sldMk cId="47804595" sldId="284"/>
            <ac:spMk id="9" creationId="{BF4B88DE-1075-8F90-5139-CFD8FBF4D558}"/>
          </ac:spMkLst>
        </pc:spChg>
        <pc:spChg chg="add del mod">
          <ac:chgData name="Roberta Locatelli" userId="b8db7267-9ecb-4772-ade9-6381e6d0e863" providerId="ADAL" clId="{62824FEF-D8D6-48AF-A958-4C8015D9261A}" dt="2024-05-31T09:51:08.380" v="1352" actId="478"/>
          <ac:spMkLst>
            <pc:docMk/>
            <pc:sldMk cId="47804595" sldId="284"/>
            <ac:spMk id="11" creationId="{BA63EFE3-2931-2BEB-B3FE-FD122EE03DAD}"/>
          </ac:spMkLst>
        </pc:spChg>
        <pc:spChg chg="add del mod">
          <ac:chgData name="Roberta Locatelli" userId="b8db7267-9ecb-4772-ade9-6381e6d0e863" providerId="ADAL" clId="{62824FEF-D8D6-48AF-A958-4C8015D9261A}" dt="2024-05-31T09:51:21.508" v="1356" actId="478"/>
          <ac:spMkLst>
            <pc:docMk/>
            <pc:sldMk cId="47804595" sldId="284"/>
            <ac:spMk id="13" creationId="{3447DB9B-433D-CA29-510F-9A45575EEAB2}"/>
          </ac:spMkLst>
        </pc:spChg>
        <pc:spChg chg="add del mod">
          <ac:chgData name="Roberta Locatelli" userId="b8db7267-9ecb-4772-ade9-6381e6d0e863" providerId="ADAL" clId="{62824FEF-D8D6-48AF-A958-4C8015D9261A}" dt="2024-05-31T09:54:26.500" v="1461" actId="478"/>
          <ac:spMkLst>
            <pc:docMk/>
            <pc:sldMk cId="47804595" sldId="284"/>
            <ac:spMk id="14" creationId="{B3A3D671-0C52-056F-1317-D6588504F5E0}"/>
          </ac:spMkLst>
        </pc:spChg>
        <pc:spChg chg="add del mod">
          <ac:chgData name="Roberta Locatelli" userId="b8db7267-9ecb-4772-ade9-6381e6d0e863" providerId="ADAL" clId="{62824FEF-D8D6-48AF-A958-4C8015D9261A}" dt="2024-05-31T09:54:26.500" v="1461" actId="478"/>
          <ac:spMkLst>
            <pc:docMk/>
            <pc:sldMk cId="47804595" sldId="284"/>
            <ac:spMk id="15" creationId="{5F0B7D27-7F6C-E601-8452-50F88DE30853}"/>
          </ac:spMkLst>
        </pc:spChg>
        <pc:spChg chg="add del mod">
          <ac:chgData name="Roberta Locatelli" userId="b8db7267-9ecb-4772-ade9-6381e6d0e863" providerId="ADAL" clId="{62824FEF-D8D6-48AF-A958-4C8015D9261A}" dt="2024-05-31T09:51:23.043" v="1357" actId="478"/>
          <ac:spMkLst>
            <pc:docMk/>
            <pc:sldMk cId="47804595" sldId="284"/>
            <ac:spMk id="16" creationId="{4DCB661E-620F-CB5D-14A3-9885EDCE2D29}"/>
          </ac:spMkLst>
        </pc:spChg>
        <pc:spChg chg="add del mod">
          <ac:chgData name="Roberta Locatelli" userId="b8db7267-9ecb-4772-ade9-6381e6d0e863" providerId="ADAL" clId="{62824FEF-D8D6-48AF-A958-4C8015D9261A}" dt="2024-05-31T09:54:46.051" v="1465" actId="478"/>
          <ac:spMkLst>
            <pc:docMk/>
            <pc:sldMk cId="47804595" sldId="284"/>
            <ac:spMk id="17" creationId="{E807A8A8-53CF-A042-EF1D-5D12A1E04A62}"/>
          </ac:spMkLst>
        </pc:spChg>
        <pc:spChg chg="add del mod">
          <ac:chgData name="Roberta Locatelli" userId="b8db7267-9ecb-4772-ade9-6381e6d0e863" providerId="ADAL" clId="{62824FEF-D8D6-48AF-A958-4C8015D9261A}" dt="2024-05-31T09:58:46.292" v="1649" actId="21"/>
          <ac:spMkLst>
            <pc:docMk/>
            <pc:sldMk cId="47804595" sldId="284"/>
            <ac:spMk id="19" creationId="{C7DD1B67-0960-EEB8-A49E-BD3911FEE682}"/>
          </ac:spMkLst>
        </pc:spChg>
        <pc:spChg chg="add del mod">
          <ac:chgData name="Roberta Locatelli" userId="b8db7267-9ecb-4772-ade9-6381e6d0e863" providerId="ADAL" clId="{62824FEF-D8D6-48AF-A958-4C8015D9261A}" dt="2024-05-31T09:59:18.923" v="1652" actId="478"/>
          <ac:spMkLst>
            <pc:docMk/>
            <pc:sldMk cId="47804595" sldId="284"/>
            <ac:spMk id="20" creationId="{7806F112-9198-A349-6804-FCCD8026797B}"/>
          </ac:spMkLst>
        </pc:spChg>
        <pc:spChg chg="add del mod">
          <ac:chgData name="Roberta Locatelli" userId="b8db7267-9ecb-4772-ade9-6381e6d0e863" providerId="ADAL" clId="{62824FEF-D8D6-48AF-A958-4C8015D9261A}" dt="2024-05-31T09:54:52.241" v="1469" actId="478"/>
          <ac:spMkLst>
            <pc:docMk/>
            <pc:sldMk cId="47804595" sldId="284"/>
            <ac:spMk id="21" creationId="{967AA65F-3E25-E668-80A5-3175589EFD18}"/>
          </ac:spMkLst>
        </pc:spChg>
        <pc:spChg chg="add del mod">
          <ac:chgData name="Roberta Locatelli" userId="b8db7267-9ecb-4772-ade9-6381e6d0e863" providerId="ADAL" clId="{62824FEF-D8D6-48AF-A958-4C8015D9261A}" dt="2024-05-31T09:56:11.329" v="1476" actId="478"/>
          <ac:spMkLst>
            <pc:docMk/>
            <pc:sldMk cId="47804595" sldId="284"/>
            <ac:spMk id="22" creationId="{BA7A8396-D70D-E463-7833-F9A792289B58}"/>
          </ac:spMkLst>
        </pc:spChg>
        <pc:spChg chg="add del mod">
          <ac:chgData name="Roberta Locatelli" userId="b8db7267-9ecb-4772-ade9-6381e6d0e863" providerId="ADAL" clId="{62824FEF-D8D6-48AF-A958-4C8015D9261A}" dt="2024-05-31T09:54:47.116" v="1466" actId="478"/>
          <ac:spMkLst>
            <pc:docMk/>
            <pc:sldMk cId="47804595" sldId="284"/>
            <ac:spMk id="24" creationId="{FFCBB981-C211-E946-8457-1E187DD76BDD}"/>
          </ac:spMkLst>
        </pc:spChg>
        <pc:spChg chg="mod">
          <ac:chgData name="Roberta Locatelli" userId="b8db7267-9ecb-4772-ade9-6381e6d0e863" providerId="ADAL" clId="{62824FEF-D8D6-48AF-A958-4C8015D9261A}" dt="2024-05-31T09:58:02.099" v="1640"/>
          <ac:spMkLst>
            <pc:docMk/>
            <pc:sldMk cId="47804595" sldId="284"/>
            <ac:spMk id="25" creationId="{7EBB25F4-6E06-2A5B-E0E6-732C6264F695}"/>
          </ac:spMkLst>
        </pc:spChg>
        <pc:spChg chg="add del mod">
          <ac:chgData name="Roberta Locatelli" userId="b8db7267-9ecb-4772-ade9-6381e6d0e863" providerId="ADAL" clId="{62824FEF-D8D6-48AF-A958-4C8015D9261A}" dt="2024-05-31T09:50:21.757" v="1349" actId="478"/>
          <ac:spMkLst>
            <pc:docMk/>
            <pc:sldMk cId="47804595" sldId="284"/>
            <ac:spMk id="26" creationId="{B222EE32-F83B-853C-2F8B-A18DCD3C691B}"/>
          </ac:spMkLst>
        </pc:spChg>
        <pc:spChg chg="add mod">
          <ac:chgData name="Roberta Locatelli" userId="b8db7267-9ecb-4772-ade9-6381e6d0e863" providerId="ADAL" clId="{62824FEF-D8D6-48AF-A958-4C8015D9261A}" dt="2024-05-31T09:59:33.920" v="1655"/>
          <ac:spMkLst>
            <pc:docMk/>
            <pc:sldMk cId="47804595" sldId="284"/>
            <ac:spMk id="29" creationId="{0CA45411-DBF2-90F3-5CD5-FA1F10A3AC1C}"/>
          </ac:spMkLst>
        </pc:spChg>
        <pc:spChg chg="add mod">
          <ac:chgData name="Roberta Locatelli" userId="b8db7267-9ecb-4772-ade9-6381e6d0e863" providerId="ADAL" clId="{62824FEF-D8D6-48AF-A958-4C8015D9261A}" dt="2024-05-31T10:00:28.577" v="1667" actId="14100"/>
          <ac:spMkLst>
            <pc:docMk/>
            <pc:sldMk cId="47804595" sldId="284"/>
            <ac:spMk id="31" creationId="{C7DD1B67-0960-EEB8-A49E-BD3911FEE682}"/>
          </ac:spMkLst>
        </pc:spChg>
        <pc:picChg chg="add del mod">
          <ac:chgData name="Roberta Locatelli" userId="b8db7267-9ecb-4772-ade9-6381e6d0e863" providerId="ADAL" clId="{62824FEF-D8D6-48AF-A958-4C8015D9261A}" dt="2024-05-31T09:44:18.188" v="1228" actId="21"/>
          <ac:picMkLst>
            <pc:docMk/>
            <pc:sldMk cId="47804595" sldId="284"/>
            <ac:picMk id="3" creationId="{49B1D52F-0830-51F8-4D72-1624B33587B8}"/>
          </ac:picMkLst>
        </pc:picChg>
        <pc:picChg chg="add del mod modCrop">
          <ac:chgData name="Roberta Locatelli" userId="b8db7267-9ecb-4772-ade9-6381e6d0e863" providerId="ADAL" clId="{62824FEF-D8D6-48AF-A958-4C8015D9261A}" dt="2024-05-31T09:54:28.178" v="1462" actId="478"/>
          <ac:picMkLst>
            <pc:docMk/>
            <pc:sldMk cId="47804595" sldId="284"/>
            <ac:picMk id="12" creationId="{1ED3F2F6-988F-E6D1-848C-58F18CC70E2D}"/>
          </ac:picMkLst>
        </pc:picChg>
        <pc:picChg chg="add del mod">
          <ac:chgData name="Roberta Locatelli" userId="b8db7267-9ecb-4772-ade9-6381e6d0e863" providerId="ADAL" clId="{62824FEF-D8D6-48AF-A958-4C8015D9261A}" dt="2024-05-31T09:59:17.432" v="1651" actId="478"/>
          <ac:picMkLst>
            <pc:docMk/>
            <pc:sldMk cId="47804595" sldId="284"/>
            <ac:picMk id="18" creationId="{C6DAC9B1-49A1-8481-5AE9-957CA87145F6}"/>
          </ac:picMkLst>
        </pc:picChg>
        <pc:picChg chg="add mod">
          <ac:chgData name="Roberta Locatelli" userId="b8db7267-9ecb-4772-ade9-6381e6d0e863" providerId="ADAL" clId="{62824FEF-D8D6-48AF-A958-4C8015D9261A}" dt="2024-05-31T10:00:11.183" v="1664" actId="1076"/>
          <ac:picMkLst>
            <pc:docMk/>
            <pc:sldMk cId="47804595" sldId="284"/>
            <ac:picMk id="28" creationId="{AE6EC57A-6E09-516D-65B9-19E03B5C37F2}"/>
          </ac:picMkLst>
        </pc:picChg>
        <pc:picChg chg="add mod">
          <ac:chgData name="Roberta Locatelli" userId="b8db7267-9ecb-4772-ade9-6381e6d0e863" providerId="ADAL" clId="{62824FEF-D8D6-48AF-A958-4C8015D9261A}" dt="2024-05-31T09:59:33.920" v="1655"/>
          <ac:picMkLst>
            <pc:docMk/>
            <pc:sldMk cId="47804595" sldId="284"/>
            <ac:picMk id="30" creationId="{72FA348B-5F33-5EEE-7A24-C80CA1721518}"/>
          </ac:picMkLst>
        </pc:picChg>
        <pc:cxnChg chg="add del mod">
          <ac:chgData name="Roberta Locatelli" userId="b8db7267-9ecb-4772-ade9-6381e6d0e863" providerId="ADAL" clId="{62824FEF-D8D6-48AF-A958-4C8015D9261A}" dt="2024-05-31T09:56:14.235" v="1477" actId="478"/>
          <ac:cxnSpMkLst>
            <pc:docMk/>
            <pc:sldMk cId="47804595" sldId="284"/>
            <ac:cxnSpMk id="23" creationId="{D578F15D-A926-822F-DD58-CBC20C0FA7F3}"/>
          </ac:cxnSpMkLst>
        </pc:cxnChg>
      </pc:sldChg>
      <pc:sldChg chg="addSp delSp modSp del mod ord modTransition">
        <pc:chgData name="Roberta Locatelli" userId="b8db7267-9ecb-4772-ade9-6381e6d0e863" providerId="ADAL" clId="{62824FEF-D8D6-48AF-A958-4C8015D9261A}" dt="2024-05-31T13:40:38.991" v="2848" actId="47"/>
        <pc:sldMkLst>
          <pc:docMk/>
          <pc:sldMk cId="3533204132" sldId="285"/>
        </pc:sldMkLst>
        <pc:spChg chg="add del mod">
          <ac:chgData name="Roberta Locatelli" userId="b8db7267-9ecb-4772-ade9-6381e6d0e863" providerId="ADAL" clId="{62824FEF-D8D6-48AF-A958-4C8015D9261A}" dt="2024-05-31T10:56:54.978" v="2571" actId="478"/>
          <ac:spMkLst>
            <pc:docMk/>
            <pc:sldMk cId="3533204132" sldId="285"/>
            <ac:spMk id="2" creationId="{5CF5B8B8-15D8-C49F-BD6F-DE06D903C341}"/>
          </ac:spMkLst>
        </pc:spChg>
        <pc:spChg chg="add mod">
          <ac:chgData name="Roberta Locatelli" userId="b8db7267-9ecb-4772-ade9-6381e6d0e863" providerId="ADAL" clId="{62824FEF-D8D6-48AF-A958-4C8015D9261A}" dt="2024-05-31T10:57:24.870" v="2579" actId="1076"/>
          <ac:spMkLst>
            <pc:docMk/>
            <pc:sldMk cId="3533204132" sldId="285"/>
            <ac:spMk id="4" creationId="{66020C77-A769-FC6B-2A0B-1ADE21EBBA8E}"/>
          </ac:spMkLst>
        </pc:spChg>
        <pc:spChg chg="add del mod">
          <ac:chgData name="Roberta Locatelli" userId="b8db7267-9ecb-4772-ade9-6381e6d0e863" providerId="ADAL" clId="{62824FEF-D8D6-48AF-A958-4C8015D9261A}" dt="2024-05-31T10:56:56.148" v="2572" actId="478"/>
          <ac:spMkLst>
            <pc:docMk/>
            <pc:sldMk cId="3533204132" sldId="285"/>
            <ac:spMk id="5" creationId="{A5949AD8-E129-5162-9BD3-0C393BC24D18}"/>
          </ac:spMkLst>
        </pc:spChg>
        <pc:picChg chg="add mod modCrop">
          <ac:chgData name="Roberta Locatelli" userId="b8db7267-9ecb-4772-ade9-6381e6d0e863" providerId="ADAL" clId="{62824FEF-D8D6-48AF-A958-4C8015D9261A}" dt="2024-05-31T10:57:18.432" v="2578" actId="14100"/>
          <ac:picMkLst>
            <pc:docMk/>
            <pc:sldMk cId="3533204132" sldId="285"/>
            <ac:picMk id="3" creationId="{C1404F7C-2907-1887-6424-CEF3E26CC0A6}"/>
          </ac:picMkLst>
        </pc:picChg>
      </pc:sldChg>
      <pc:sldChg chg="addSp delSp modSp mod modTransition">
        <pc:chgData name="Roberta Locatelli" userId="b8db7267-9ecb-4772-ade9-6381e6d0e863" providerId="ADAL" clId="{62824FEF-D8D6-48AF-A958-4C8015D9261A}" dt="2024-05-31T12:07:16.094" v="2665"/>
        <pc:sldMkLst>
          <pc:docMk/>
          <pc:sldMk cId="1851963304" sldId="286"/>
        </pc:sldMkLst>
        <pc:spChg chg="add mod">
          <ac:chgData name="Roberta Locatelli" userId="b8db7267-9ecb-4772-ade9-6381e6d0e863" providerId="ADAL" clId="{62824FEF-D8D6-48AF-A958-4C8015D9261A}" dt="2024-05-31T10:55:27.882" v="2565"/>
          <ac:spMkLst>
            <pc:docMk/>
            <pc:sldMk cId="1851963304" sldId="286"/>
            <ac:spMk id="6" creationId="{B04BB22D-C907-7325-85EA-305763B06FF8}"/>
          </ac:spMkLst>
        </pc:spChg>
        <pc:spChg chg="add mod">
          <ac:chgData name="Roberta Locatelli" userId="b8db7267-9ecb-4772-ade9-6381e6d0e863" providerId="ADAL" clId="{62824FEF-D8D6-48AF-A958-4C8015D9261A}" dt="2024-05-31T10:55:27.882" v="2565"/>
          <ac:spMkLst>
            <pc:docMk/>
            <pc:sldMk cId="1851963304" sldId="286"/>
            <ac:spMk id="7" creationId="{9BDF7ED6-373F-03D1-C088-D61578D69297}"/>
          </ac:spMkLst>
        </pc:spChg>
        <pc:spChg chg="add mod">
          <ac:chgData name="Roberta Locatelli" userId="b8db7267-9ecb-4772-ade9-6381e6d0e863" providerId="ADAL" clId="{62824FEF-D8D6-48AF-A958-4C8015D9261A}" dt="2024-05-31T10:57:54.238" v="2583"/>
          <ac:spMkLst>
            <pc:docMk/>
            <pc:sldMk cId="1851963304" sldId="286"/>
            <ac:spMk id="12" creationId="{D1653374-3822-5BA9-C5E2-16BC780C3BC5}"/>
          </ac:spMkLst>
        </pc:spChg>
        <pc:spChg chg="add mod">
          <ac:chgData name="Roberta Locatelli" userId="b8db7267-9ecb-4772-ade9-6381e6d0e863" providerId="ADAL" clId="{62824FEF-D8D6-48AF-A958-4C8015D9261A}" dt="2024-05-31T11:02:15.830" v="2661" actId="207"/>
          <ac:spMkLst>
            <pc:docMk/>
            <pc:sldMk cId="1851963304" sldId="286"/>
            <ac:spMk id="14" creationId="{AE0E32FF-5461-5A9D-9C28-34A0D3B93420}"/>
          </ac:spMkLst>
        </pc:spChg>
        <pc:picChg chg="add del mod modCrop">
          <ac:chgData name="Roberta Locatelli" userId="b8db7267-9ecb-4772-ade9-6381e6d0e863" providerId="ADAL" clId="{62824FEF-D8D6-48AF-A958-4C8015D9261A}" dt="2024-05-31T09:13:59.665" v="784" actId="21"/>
          <ac:picMkLst>
            <pc:docMk/>
            <pc:sldMk cId="1851963304" sldId="286"/>
            <ac:picMk id="5" creationId="{FF903FE6-83CA-6DB7-529A-65899B505F0F}"/>
          </ac:picMkLst>
        </pc:picChg>
        <pc:picChg chg="add mod">
          <ac:chgData name="Roberta Locatelli" userId="b8db7267-9ecb-4772-ade9-6381e6d0e863" providerId="ADAL" clId="{62824FEF-D8D6-48AF-A958-4C8015D9261A}" dt="2024-05-31T10:57:45.253" v="2582" actId="1076"/>
          <ac:picMkLst>
            <pc:docMk/>
            <pc:sldMk cId="1851963304" sldId="286"/>
            <ac:picMk id="9" creationId="{90E8FAED-EDA3-82B8-A3B3-FC1EFCF63D6C}"/>
          </ac:picMkLst>
        </pc:picChg>
        <pc:picChg chg="add mod">
          <ac:chgData name="Roberta Locatelli" userId="b8db7267-9ecb-4772-ade9-6381e6d0e863" providerId="ADAL" clId="{62824FEF-D8D6-48AF-A958-4C8015D9261A}" dt="2024-05-31T10:57:54.238" v="2583"/>
          <ac:picMkLst>
            <pc:docMk/>
            <pc:sldMk cId="1851963304" sldId="286"/>
            <ac:picMk id="11" creationId="{0DF85ED9-5076-A782-37DC-623786751985}"/>
          </ac:picMkLst>
        </pc:picChg>
        <pc:picChg chg="add mod modCrop">
          <ac:chgData name="Roberta Locatelli" userId="b8db7267-9ecb-4772-ade9-6381e6d0e863" providerId="ADAL" clId="{62824FEF-D8D6-48AF-A958-4C8015D9261A}" dt="2024-05-31T10:58:40.798" v="2591" actId="1076"/>
          <ac:picMkLst>
            <pc:docMk/>
            <pc:sldMk cId="1851963304" sldId="286"/>
            <ac:picMk id="13" creationId="{81A0D93F-CBF2-EC61-3BCC-8004F638F430}"/>
          </ac:picMkLst>
        </pc:picChg>
      </pc:sldChg>
      <pc:sldChg chg="modSp add mod modTransition">
        <pc:chgData name="Roberta Locatelli" userId="b8db7267-9ecb-4772-ade9-6381e6d0e863" providerId="ADAL" clId="{62824FEF-D8D6-48AF-A958-4C8015D9261A}" dt="2024-05-31T09:22:58.899" v="913" actId="20577"/>
        <pc:sldMkLst>
          <pc:docMk/>
          <pc:sldMk cId="3505683849" sldId="287"/>
        </pc:sldMkLst>
        <pc:spChg chg="mod">
          <ac:chgData name="Roberta Locatelli" userId="b8db7267-9ecb-4772-ade9-6381e6d0e863" providerId="ADAL" clId="{62824FEF-D8D6-48AF-A958-4C8015D9261A}" dt="2024-05-31T09:22:58.899" v="913" actId="20577"/>
          <ac:spMkLst>
            <pc:docMk/>
            <pc:sldMk cId="3505683849" sldId="287"/>
            <ac:spMk id="20" creationId="{CC9A16FD-8721-A77E-A697-176834142D50}"/>
          </ac:spMkLst>
        </pc:spChg>
        <pc:grpChg chg="mod">
          <ac:chgData name="Roberta Locatelli" userId="b8db7267-9ecb-4772-ade9-6381e6d0e863" providerId="ADAL" clId="{62824FEF-D8D6-48AF-A958-4C8015D9261A}" dt="2024-05-31T09:08:42.633" v="138" actId="1037"/>
          <ac:grpSpMkLst>
            <pc:docMk/>
            <pc:sldMk cId="3505683849" sldId="287"/>
            <ac:grpSpMk id="10" creationId="{57AA6853-2698-B841-2647-2B61C9B460C7}"/>
          </ac:grpSpMkLst>
        </pc:grpChg>
        <pc:grpChg chg="mod">
          <ac:chgData name="Roberta Locatelli" userId="b8db7267-9ecb-4772-ade9-6381e6d0e863" providerId="ADAL" clId="{62824FEF-D8D6-48AF-A958-4C8015D9261A}" dt="2024-05-31T09:08:48.289" v="197" actId="1037"/>
          <ac:grpSpMkLst>
            <pc:docMk/>
            <pc:sldMk cId="3505683849" sldId="287"/>
            <ac:grpSpMk id="12" creationId="{A7ADB135-E12B-F738-7D6A-47609F4DC22A}"/>
          </ac:grpSpMkLst>
        </pc:grpChg>
        <pc:grpChg chg="mod">
          <ac:chgData name="Roberta Locatelli" userId="b8db7267-9ecb-4772-ade9-6381e6d0e863" providerId="ADAL" clId="{62824FEF-D8D6-48AF-A958-4C8015D9261A}" dt="2024-05-31T09:09:08.083" v="381" actId="1038"/>
          <ac:grpSpMkLst>
            <pc:docMk/>
            <pc:sldMk cId="3505683849" sldId="287"/>
            <ac:grpSpMk id="45" creationId="{2CE5F210-9B01-E1BE-D92F-8F5E3F620A59}"/>
          </ac:grpSpMkLst>
        </pc:grpChg>
        <pc:grpChg chg="mod">
          <ac:chgData name="Roberta Locatelli" userId="b8db7267-9ecb-4772-ade9-6381e6d0e863" providerId="ADAL" clId="{62824FEF-D8D6-48AF-A958-4C8015D9261A}" dt="2024-05-31T09:08:57.900" v="278" actId="1037"/>
          <ac:grpSpMkLst>
            <pc:docMk/>
            <pc:sldMk cId="3505683849" sldId="287"/>
            <ac:grpSpMk id="49" creationId="{9FF9ECDE-3B51-190C-81DC-9A6332EAE391}"/>
          </ac:grpSpMkLst>
        </pc:grpChg>
      </pc:sldChg>
      <pc:sldChg chg="modSp add mod">
        <pc:chgData name="Roberta Locatelli" userId="b8db7267-9ecb-4772-ade9-6381e6d0e863" providerId="ADAL" clId="{62824FEF-D8D6-48AF-A958-4C8015D9261A}" dt="2024-05-31T09:22:50.231" v="909" actId="20577"/>
        <pc:sldMkLst>
          <pc:docMk/>
          <pc:sldMk cId="2342869941" sldId="288"/>
        </pc:sldMkLst>
        <pc:spChg chg="mod">
          <ac:chgData name="Roberta Locatelli" userId="b8db7267-9ecb-4772-ade9-6381e6d0e863" providerId="ADAL" clId="{62824FEF-D8D6-48AF-A958-4C8015D9261A}" dt="2024-05-31T09:22:50.231" v="909" actId="20577"/>
          <ac:spMkLst>
            <pc:docMk/>
            <pc:sldMk cId="2342869941" sldId="288"/>
            <ac:spMk id="20" creationId="{CC9A16FD-8721-A77E-A697-176834142D50}"/>
          </ac:spMkLst>
        </pc:spChg>
        <pc:spChg chg="mod">
          <ac:chgData name="Roberta Locatelli" userId="b8db7267-9ecb-4772-ade9-6381e6d0e863" providerId="ADAL" clId="{62824FEF-D8D6-48AF-A958-4C8015D9261A}" dt="2024-05-31T09:09:39.643" v="514" actId="1037"/>
          <ac:spMkLst>
            <pc:docMk/>
            <pc:sldMk cId="2342869941" sldId="288"/>
            <ac:spMk id="30" creationId="{BCA4A17C-094B-145A-9410-1CA6B91853D6}"/>
          </ac:spMkLst>
        </pc:spChg>
        <pc:grpChg chg="mod">
          <ac:chgData name="Roberta Locatelli" userId="b8db7267-9ecb-4772-ade9-6381e6d0e863" providerId="ADAL" clId="{62824FEF-D8D6-48AF-A958-4C8015D9261A}" dt="2024-05-31T09:09:21.344" v="426" actId="1037"/>
          <ac:grpSpMkLst>
            <pc:docMk/>
            <pc:sldMk cId="2342869941" sldId="288"/>
            <ac:grpSpMk id="12" creationId="{A7ADB135-E12B-F738-7D6A-47609F4DC22A}"/>
          </ac:grpSpMkLst>
        </pc:grpChg>
        <pc:grpChg chg="mod">
          <ac:chgData name="Roberta Locatelli" userId="b8db7267-9ecb-4772-ade9-6381e6d0e863" providerId="ADAL" clId="{62824FEF-D8D6-48AF-A958-4C8015D9261A}" dt="2024-05-31T09:09:47.707" v="589" actId="1037"/>
          <ac:grpSpMkLst>
            <pc:docMk/>
            <pc:sldMk cId="2342869941" sldId="288"/>
            <ac:grpSpMk id="45" creationId="{2CE5F210-9B01-E1BE-D92F-8F5E3F620A59}"/>
          </ac:grpSpMkLst>
        </pc:grpChg>
        <pc:grpChg chg="mod">
          <ac:chgData name="Roberta Locatelli" userId="b8db7267-9ecb-4772-ade9-6381e6d0e863" providerId="ADAL" clId="{62824FEF-D8D6-48AF-A958-4C8015D9261A}" dt="2024-05-31T09:09:28.650" v="495" actId="1037"/>
          <ac:grpSpMkLst>
            <pc:docMk/>
            <pc:sldMk cId="2342869941" sldId="288"/>
            <ac:grpSpMk id="49" creationId="{9FF9ECDE-3B51-190C-81DC-9A6332EAE391}"/>
          </ac:grpSpMkLst>
        </pc:grpChg>
      </pc:sldChg>
      <pc:sldChg chg="modSp add mod">
        <pc:chgData name="Roberta Locatelli" userId="b8db7267-9ecb-4772-ade9-6381e6d0e863" providerId="ADAL" clId="{62824FEF-D8D6-48AF-A958-4C8015D9261A}" dt="2024-05-31T09:22:42.733" v="905" actId="20577"/>
        <pc:sldMkLst>
          <pc:docMk/>
          <pc:sldMk cId="1265845232" sldId="289"/>
        </pc:sldMkLst>
        <pc:spChg chg="mod">
          <ac:chgData name="Roberta Locatelli" userId="b8db7267-9ecb-4772-ade9-6381e6d0e863" providerId="ADAL" clId="{62824FEF-D8D6-48AF-A958-4C8015D9261A}" dt="2024-05-31T09:22:42.733" v="905" actId="20577"/>
          <ac:spMkLst>
            <pc:docMk/>
            <pc:sldMk cId="1265845232" sldId="289"/>
            <ac:spMk id="20" creationId="{CC9A16FD-8721-A77E-A697-176834142D50}"/>
          </ac:spMkLst>
        </pc:spChg>
        <pc:grpChg chg="mod">
          <ac:chgData name="Roberta Locatelli" userId="b8db7267-9ecb-4772-ade9-6381e6d0e863" providerId="ADAL" clId="{62824FEF-D8D6-48AF-A958-4C8015D9261A}" dt="2024-05-31T09:10:10.760" v="710" actId="1038"/>
          <ac:grpSpMkLst>
            <pc:docMk/>
            <pc:sldMk cId="1265845232" sldId="289"/>
            <ac:grpSpMk id="45" creationId="{2CE5F210-9B01-E1BE-D92F-8F5E3F620A59}"/>
          </ac:grpSpMkLst>
        </pc:grpChg>
        <pc:grpChg chg="mod">
          <ac:chgData name="Roberta Locatelli" userId="b8db7267-9ecb-4772-ade9-6381e6d0e863" providerId="ADAL" clId="{62824FEF-D8D6-48AF-A958-4C8015D9261A}" dt="2024-05-31T09:09:57.935" v="639" actId="1037"/>
          <ac:grpSpMkLst>
            <pc:docMk/>
            <pc:sldMk cId="1265845232" sldId="289"/>
            <ac:grpSpMk id="49" creationId="{9FF9ECDE-3B51-190C-81DC-9A6332EAE391}"/>
          </ac:grpSpMkLst>
        </pc:grpChg>
      </pc:sldChg>
      <pc:sldChg chg="modSp add mod">
        <pc:chgData name="Roberta Locatelli" userId="b8db7267-9ecb-4772-ade9-6381e6d0e863" providerId="ADAL" clId="{62824FEF-D8D6-48AF-A958-4C8015D9261A}" dt="2024-05-31T09:22:34.328" v="901" actId="20577"/>
        <pc:sldMkLst>
          <pc:docMk/>
          <pc:sldMk cId="1124245892" sldId="290"/>
        </pc:sldMkLst>
        <pc:spChg chg="mod">
          <ac:chgData name="Roberta Locatelli" userId="b8db7267-9ecb-4772-ade9-6381e6d0e863" providerId="ADAL" clId="{62824FEF-D8D6-48AF-A958-4C8015D9261A}" dt="2024-05-31T09:22:34.328" v="901" actId="20577"/>
          <ac:spMkLst>
            <pc:docMk/>
            <pc:sldMk cId="1124245892" sldId="290"/>
            <ac:spMk id="20" creationId="{CC9A16FD-8721-A77E-A697-176834142D50}"/>
          </ac:spMkLst>
        </pc:spChg>
        <pc:grpChg chg="mod">
          <ac:chgData name="Roberta Locatelli" userId="b8db7267-9ecb-4772-ade9-6381e6d0e863" providerId="ADAL" clId="{62824FEF-D8D6-48AF-A958-4C8015D9261A}" dt="2024-05-31T09:10:24.697" v="758" actId="1037"/>
          <ac:grpSpMkLst>
            <pc:docMk/>
            <pc:sldMk cId="1124245892" sldId="290"/>
            <ac:grpSpMk id="45" creationId="{2CE5F210-9B01-E1BE-D92F-8F5E3F620A59}"/>
          </ac:grpSpMkLst>
        </pc:grpChg>
      </pc:sldChg>
      <pc:sldChg chg="addSp delSp modSp add mod modTransition">
        <pc:chgData name="Roberta Locatelli" userId="b8db7267-9ecb-4772-ade9-6381e6d0e863" providerId="ADAL" clId="{62824FEF-D8D6-48AF-A958-4C8015D9261A}" dt="2024-06-05T14:09:18.827" v="12771" actId="14100"/>
        <pc:sldMkLst>
          <pc:docMk/>
          <pc:sldMk cId="1662585990" sldId="291"/>
        </pc:sldMkLst>
        <pc:spChg chg="add mod">
          <ac:chgData name="Roberta Locatelli" userId="b8db7267-9ecb-4772-ade9-6381e6d0e863" providerId="ADAL" clId="{62824FEF-D8D6-48AF-A958-4C8015D9261A}" dt="2024-05-31T09:30:01.887" v="1002" actId="1076"/>
          <ac:spMkLst>
            <pc:docMk/>
            <pc:sldMk cId="1662585990" sldId="291"/>
            <ac:spMk id="2" creationId="{B01A20A9-D7CE-B40F-63A1-FC6668A9AA08}"/>
          </ac:spMkLst>
        </pc:spChg>
        <pc:spChg chg="add del mod">
          <ac:chgData name="Roberta Locatelli" userId="b8db7267-9ecb-4772-ade9-6381e6d0e863" providerId="ADAL" clId="{62824FEF-D8D6-48AF-A958-4C8015D9261A}" dt="2024-05-31T09:28:57.422" v="996"/>
          <ac:spMkLst>
            <pc:docMk/>
            <pc:sldMk cId="1662585990" sldId="291"/>
            <ac:spMk id="3" creationId="{80F7A17F-ED07-B37E-D714-35E91CB28C3C}"/>
          </ac:spMkLst>
        </pc:spChg>
        <pc:spChg chg="add del mod">
          <ac:chgData name="Roberta Locatelli" userId="b8db7267-9ecb-4772-ade9-6381e6d0e863" providerId="ADAL" clId="{62824FEF-D8D6-48AF-A958-4C8015D9261A}" dt="2024-05-31T09:21:40.975" v="890" actId="478"/>
          <ac:spMkLst>
            <pc:docMk/>
            <pc:sldMk cId="1662585990" sldId="291"/>
            <ac:spMk id="5" creationId="{03FFE394-0D7B-159C-9404-E6921F723C28}"/>
          </ac:spMkLst>
        </pc:spChg>
        <pc:spChg chg="add mod">
          <ac:chgData name="Roberta Locatelli" userId="b8db7267-9ecb-4772-ade9-6381e6d0e863" providerId="ADAL" clId="{62824FEF-D8D6-48AF-A958-4C8015D9261A}" dt="2024-06-05T14:09:18.827" v="12771" actId="14100"/>
          <ac:spMkLst>
            <pc:docMk/>
            <pc:sldMk cId="1662585990" sldId="291"/>
            <ac:spMk id="6" creationId="{5362CF6F-310B-7202-A958-9DF3D0883C8C}"/>
          </ac:spMkLst>
        </pc:spChg>
        <pc:spChg chg="add mod">
          <ac:chgData name="Roberta Locatelli" userId="b8db7267-9ecb-4772-ade9-6381e6d0e863" providerId="ADAL" clId="{62824FEF-D8D6-48AF-A958-4C8015D9261A}" dt="2024-06-05T14:09:13.808" v="12770" actId="6549"/>
          <ac:spMkLst>
            <pc:docMk/>
            <pc:sldMk cId="1662585990" sldId="291"/>
            <ac:spMk id="7" creationId="{EEA0A38A-4628-6436-1A90-CEFC26D16EBD}"/>
          </ac:spMkLst>
        </pc:spChg>
        <pc:spChg chg="add del mod">
          <ac:chgData name="Roberta Locatelli" userId="b8db7267-9ecb-4772-ade9-6381e6d0e863" providerId="ADAL" clId="{62824FEF-D8D6-48AF-A958-4C8015D9261A}" dt="2024-05-31T09:22:10.508" v="893" actId="478"/>
          <ac:spMkLst>
            <pc:docMk/>
            <pc:sldMk cId="1662585990" sldId="291"/>
            <ac:spMk id="16" creationId="{E544A397-E708-DE71-16AC-5FFD37984D59}"/>
          </ac:spMkLst>
        </pc:spChg>
        <pc:spChg chg="add del mod">
          <ac:chgData name="Roberta Locatelli" userId="b8db7267-9ecb-4772-ade9-6381e6d0e863" providerId="ADAL" clId="{62824FEF-D8D6-48AF-A958-4C8015D9261A}" dt="2024-05-31T09:22:10.508" v="893" actId="478"/>
          <ac:spMkLst>
            <pc:docMk/>
            <pc:sldMk cId="1662585990" sldId="291"/>
            <ac:spMk id="17" creationId="{7A526F51-B383-E9E7-9576-6592A464C2BA}"/>
          </ac:spMkLst>
        </pc:spChg>
        <pc:picChg chg="add mod modCrop">
          <ac:chgData name="Roberta Locatelli" userId="b8db7267-9ecb-4772-ade9-6381e6d0e863" providerId="ADAL" clId="{62824FEF-D8D6-48AF-A958-4C8015D9261A}" dt="2024-05-31T09:30:06.640" v="1004" actId="1076"/>
          <ac:picMkLst>
            <pc:docMk/>
            <pc:sldMk cId="1662585990" sldId="291"/>
            <ac:picMk id="4" creationId="{74F67FB9-4FBD-0888-3FBA-E2925F7B9C85}"/>
          </ac:picMkLst>
        </pc:picChg>
      </pc:sldChg>
      <pc:sldChg chg="add del">
        <pc:chgData name="Roberta Locatelli" userId="b8db7267-9ecb-4772-ade9-6381e6d0e863" providerId="ADAL" clId="{62824FEF-D8D6-48AF-A958-4C8015D9261A}" dt="2024-05-31T09:20:43.430" v="879"/>
        <pc:sldMkLst>
          <pc:docMk/>
          <pc:sldMk cId="3046555925" sldId="291"/>
        </pc:sldMkLst>
      </pc:sldChg>
      <pc:sldChg chg="addSp delSp modSp add mod modTransition">
        <pc:chgData name="Roberta Locatelli" userId="b8db7267-9ecb-4772-ade9-6381e6d0e863" providerId="ADAL" clId="{62824FEF-D8D6-48AF-A958-4C8015D9261A}" dt="2024-05-31T12:07:08.335" v="2663"/>
        <pc:sldMkLst>
          <pc:docMk/>
          <pc:sldMk cId="384447781" sldId="292"/>
        </pc:sldMkLst>
        <pc:spChg chg="add del mod">
          <ac:chgData name="Roberta Locatelli" userId="b8db7267-9ecb-4772-ade9-6381e6d0e863" providerId="ADAL" clId="{62824FEF-D8D6-48AF-A958-4C8015D9261A}" dt="2024-05-31T09:35:39.435" v="1107" actId="478"/>
          <ac:spMkLst>
            <pc:docMk/>
            <pc:sldMk cId="384447781" sldId="292"/>
            <ac:spMk id="2" creationId="{AA5722B7-FCB7-0164-83D8-6F3C56DFECD3}"/>
          </ac:spMkLst>
        </pc:spChg>
        <pc:spChg chg="add del mod">
          <ac:chgData name="Roberta Locatelli" userId="b8db7267-9ecb-4772-ade9-6381e6d0e863" providerId="ADAL" clId="{62824FEF-D8D6-48AF-A958-4C8015D9261A}" dt="2024-05-31T09:37:17.988" v="1120" actId="478"/>
          <ac:spMkLst>
            <pc:docMk/>
            <pc:sldMk cId="384447781" sldId="292"/>
            <ac:spMk id="3" creationId="{7E92C8B1-FCB0-C63C-D265-A5EE07170152}"/>
          </ac:spMkLst>
        </pc:spChg>
        <pc:spChg chg="add del mod">
          <ac:chgData name="Roberta Locatelli" userId="b8db7267-9ecb-4772-ade9-6381e6d0e863" providerId="ADAL" clId="{62824FEF-D8D6-48AF-A958-4C8015D9261A}" dt="2024-05-31T09:34:25.314" v="1093" actId="478"/>
          <ac:spMkLst>
            <pc:docMk/>
            <pc:sldMk cId="384447781" sldId="292"/>
            <ac:spMk id="5" creationId="{5B82DB8C-8D69-C8E7-DE74-EE1BB95F3AF3}"/>
          </ac:spMkLst>
        </pc:spChg>
        <pc:spChg chg="add del mod">
          <ac:chgData name="Roberta Locatelli" userId="b8db7267-9ecb-4772-ade9-6381e6d0e863" providerId="ADAL" clId="{62824FEF-D8D6-48AF-A958-4C8015D9261A}" dt="2024-05-31T09:37:16.426" v="1119" actId="478"/>
          <ac:spMkLst>
            <pc:docMk/>
            <pc:sldMk cId="384447781" sldId="292"/>
            <ac:spMk id="6" creationId="{E6391B48-647D-56B5-7F50-459FFB5020C0}"/>
          </ac:spMkLst>
        </pc:spChg>
        <pc:spChg chg="del mod topLvl">
          <ac:chgData name="Roberta Locatelli" userId="b8db7267-9ecb-4772-ade9-6381e6d0e863" providerId="ADAL" clId="{62824FEF-D8D6-48AF-A958-4C8015D9261A}" dt="2024-05-31T09:34:58.839" v="1100" actId="478"/>
          <ac:spMkLst>
            <pc:docMk/>
            <pc:sldMk cId="384447781" sldId="292"/>
            <ac:spMk id="9" creationId="{7D8A61EC-00E5-BC40-D41E-C86223AD2B8C}"/>
          </ac:spMkLst>
        </pc:spChg>
        <pc:spChg chg="del">
          <ac:chgData name="Roberta Locatelli" userId="b8db7267-9ecb-4772-ade9-6381e6d0e863" providerId="ADAL" clId="{62824FEF-D8D6-48AF-A958-4C8015D9261A}" dt="2024-05-31T09:46:12.045" v="1306" actId="478"/>
          <ac:spMkLst>
            <pc:docMk/>
            <pc:sldMk cId="384447781" sldId="292"/>
            <ac:spMk id="11" creationId="{65F9B330-336E-36BD-7F23-C6CDBE9474EC}"/>
          </ac:spMkLst>
        </pc:spChg>
        <pc:spChg chg="del mod">
          <ac:chgData name="Roberta Locatelli" userId="b8db7267-9ecb-4772-ade9-6381e6d0e863" providerId="ADAL" clId="{62824FEF-D8D6-48AF-A958-4C8015D9261A}" dt="2024-05-31T09:34:55.994" v="1099" actId="478"/>
          <ac:spMkLst>
            <pc:docMk/>
            <pc:sldMk cId="384447781" sldId="292"/>
            <ac:spMk id="12" creationId="{DAAF2EF8-2CF5-94B0-78B0-C0639A2F354B}"/>
          </ac:spMkLst>
        </pc:spChg>
        <pc:spChg chg="add mod">
          <ac:chgData name="Roberta Locatelli" userId="b8db7267-9ecb-4772-ade9-6381e6d0e863" providerId="ADAL" clId="{62824FEF-D8D6-48AF-A958-4C8015D9261A}" dt="2024-05-31T09:45:54.818" v="1305" actId="1076"/>
          <ac:spMkLst>
            <pc:docMk/>
            <pc:sldMk cId="384447781" sldId="292"/>
            <ac:spMk id="17" creationId="{745FCB90-CBAB-CDA5-502E-FAB1C17C9AC6}"/>
          </ac:spMkLst>
        </pc:spChg>
        <pc:spChg chg="mod">
          <ac:chgData name="Roberta Locatelli" userId="b8db7267-9ecb-4772-ade9-6381e6d0e863" providerId="ADAL" clId="{62824FEF-D8D6-48AF-A958-4C8015D9261A}" dt="2024-05-31T09:47:41.265" v="1319" actId="207"/>
          <ac:spMkLst>
            <pc:docMk/>
            <pc:sldMk cId="384447781" sldId="292"/>
            <ac:spMk id="26" creationId="{FCB5D1BB-AE34-9937-AEB7-D3F6E27C1C29}"/>
          </ac:spMkLst>
        </pc:spChg>
        <pc:spChg chg="add del mod">
          <ac:chgData name="Roberta Locatelli" userId="b8db7267-9ecb-4772-ade9-6381e6d0e863" providerId="ADAL" clId="{62824FEF-D8D6-48AF-A958-4C8015D9261A}" dt="2024-05-31T09:47:43.510" v="1320" actId="478"/>
          <ac:spMkLst>
            <pc:docMk/>
            <pc:sldMk cId="384447781" sldId="292"/>
            <ac:spMk id="39" creationId="{BA7D86D5-C5C5-8088-64B9-AA56F8C45C7A}"/>
          </ac:spMkLst>
        </pc:spChg>
        <pc:grpChg chg="add del mod">
          <ac:chgData name="Roberta Locatelli" userId="b8db7267-9ecb-4772-ade9-6381e6d0e863" providerId="ADAL" clId="{62824FEF-D8D6-48AF-A958-4C8015D9261A}" dt="2024-05-31T09:34:58.839" v="1100" actId="478"/>
          <ac:grpSpMkLst>
            <pc:docMk/>
            <pc:sldMk cId="384447781" sldId="292"/>
            <ac:grpSpMk id="7" creationId="{1406275C-B2F3-3E37-BEF1-5A90BDE25993}"/>
          </ac:grpSpMkLst>
        </pc:grpChg>
        <pc:picChg chg="del mod topLvl">
          <ac:chgData name="Roberta Locatelli" userId="b8db7267-9ecb-4772-ade9-6381e6d0e863" providerId="ADAL" clId="{62824FEF-D8D6-48AF-A958-4C8015D9261A}" dt="2024-05-31T09:35:27.129" v="1104" actId="21"/>
          <ac:picMkLst>
            <pc:docMk/>
            <pc:sldMk cId="384447781" sldId="292"/>
            <ac:picMk id="8" creationId="{9519098C-1CF6-EAAC-4EAD-5EC3427C01B5}"/>
          </ac:picMkLst>
        </pc:picChg>
        <pc:picChg chg="ord">
          <ac:chgData name="Roberta Locatelli" userId="b8db7267-9ecb-4772-ade9-6381e6d0e863" providerId="ADAL" clId="{62824FEF-D8D6-48AF-A958-4C8015D9261A}" dt="2024-05-31T09:37:32.698" v="1126" actId="166"/>
          <ac:picMkLst>
            <pc:docMk/>
            <pc:sldMk cId="384447781" sldId="292"/>
            <ac:picMk id="10" creationId="{83F33533-7BAB-4DDC-375D-47324C44BD44}"/>
          </ac:picMkLst>
        </pc:picChg>
        <pc:picChg chg="add mod modCrop">
          <ac:chgData name="Roberta Locatelli" userId="b8db7267-9ecb-4772-ade9-6381e6d0e863" providerId="ADAL" clId="{62824FEF-D8D6-48AF-A958-4C8015D9261A}" dt="2024-05-31T09:45:49.963" v="1304" actId="732"/>
          <ac:picMkLst>
            <pc:docMk/>
            <pc:sldMk cId="384447781" sldId="292"/>
            <ac:picMk id="15" creationId="{39F4E90D-5686-D296-2ABA-E99736EF2623}"/>
          </ac:picMkLst>
        </pc:picChg>
        <pc:picChg chg="del">
          <ac:chgData name="Roberta Locatelli" userId="b8db7267-9ecb-4772-ade9-6381e6d0e863" providerId="ADAL" clId="{62824FEF-D8D6-48AF-A958-4C8015D9261A}" dt="2024-05-31T09:33:30.552" v="1031" actId="478"/>
          <ac:picMkLst>
            <pc:docMk/>
            <pc:sldMk cId="384447781" sldId="292"/>
            <ac:picMk id="25" creationId="{0AF2D833-9A09-5992-C3AE-D3F678BDC609}"/>
          </ac:picMkLst>
        </pc:picChg>
        <pc:cxnChg chg="add del mod">
          <ac:chgData name="Roberta Locatelli" userId="b8db7267-9ecb-4772-ade9-6381e6d0e863" providerId="ADAL" clId="{62824FEF-D8D6-48AF-A958-4C8015D9261A}" dt="2024-05-31T09:37:14.906" v="1118" actId="478"/>
          <ac:cxnSpMkLst>
            <pc:docMk/>
            <pc:sldMk cId="384447781" sldId="292"/>
            <ac:cxnSpMk id="4" creationId="{221DE817-66AC-3DAF-7827-DB05EB2C76F3}"/>
          </ac:cxnSpMkLst>
        </pc:cxnChg>
      </pc:sldChg>
      <pc:sldChg chg="addSp delSp modSp add del mod">
        <pc:chgData name="Roberta Locatelli" userId="b8db7267-9ecb-4772-ade9-6381e6d0e863" providerId="ADAL" clId="{62824FEF-D8D6-48AF-A958-4C8015D9261A}" dt="2024-05-31T09:47:57.675" v="1323" actId="47"/>
        <pc:sldMkLst>
          <pc:docMk/>
          <pc:sldMk cId="83493279" sldId="293"/>
        </pc:sldMkLst>
        <pc:spChg chg="add del mod">
          <ac:chgData name="Roberta Locatelli" userId="b8db7267-9ecb-4772-ade9-6381e6d0e863" providerId="ADAL" clId="{62824FEF-D8D6-48AF-A958-4C8015D9261A}" dt="2024-05-31T09:39:52.093" v="1138" actId="478"/>
          <ac:spMkLst>
            <pc:docMk/>
            <pc:sldMk cId="83493279" sldId="293"/>
            <ac:spMk id="2" creationId="{63CE134D-5D51-3CB7-5CCF-B507D8E10D2E}"/>
          </ac:spMkLst>
        </pc:spChg>
        <pc:spChg chg="add del mod">
          <ac:chgData name="Roberta Locatelli" userId="b8db7267-9ecb-4772-ade9-6381e6d0e863" providerId="ADAL" clId="{62824FEF-D8D6-48AF-A958-4C8015D9261A}" dt="2024-05-31T09:39:52.093" v="1138" actId="478"/>
          <ac:spMkLst>
            <pc:docMk/>
            <pc:sldMk cId="83493279" sldId="293"/>
            <ac:spMk id="3" creationId="{36866052-2D8F-54EF-BAA3-BAC88A8962BF}"/>
          </ac:spMkLst>
        </pc:spChg>
        <pc:spChg chg="add del mod">
          <ac:chgData name="Roberta Locatelli" userId="b8db7267-9ecb-4772-ade9-6381e6d0e863" providerId="ADAL" clId="{62824FEF-D8D6-48AF-A958-4C8015D9261A}" dt="2024-05-31T09:40:00.909" v="1142" actId="478"/>
          <ac:spMkLst>
            <pc:docMk/>
            <pc:sldMk cId="83493279" sldId="293"/>
            <ac:spMk id="4" creationId="{0F7F2EE4-3996-D679-A358-568207C144B6}"/>
          </ac:spMkLst>
        </pc:spChg>
        <pc:spChg chg="add del mod">
          <ac:chgData name="Roberta Locatelli" userId="b8db7267-9ecb-4772-ade9-6381e6d0e863" providerId="ADAL" clId="{62824FEF-D8D6-48AF-A958-4C8015D9261A}" dt="2024-05-31T09:47:55.634" v="1322" actId="478"/>
          <ac:spMkLst>
            <pc:docMk/>
            <pc:sldMk cId="83493279" sldId="293"/>
            <ac:spMk id="6" creationId="{15B9D478-9F15-8EC7-F64E-45E0149F9BCA}"/>
          </ac:spMkLst>
        </pc:spChg>
        <pc:spChg chg="add del mod">
          <ac:chgData name="Roberta Locatelli" userId="b8db7267-9ecb-4772-ade9-6381e6d0e863" providerId="ADAL" clId="{62824FEF-D8D6-48AF-A958-4C8015D9261A}" dt="2024-05-31T09:47:55.634" v="1322" actId="478"/>
          <ac:spMkLst>
            <pc:docMk/>
            <pc:sldMk cId="83493279" sldId="293"/>
            <ac:spMk id="7" creationId="{AEF96142-8A4F-AA04-DF25-B8C0391034FB}"/>
          </ac:spMkLst>
        </pc:spChg>
        <pc:spChg chg="add del mod">
          <ac:chgData name="Roberta Locatelli" userId="b8db7267-9ecb-4772-ade9-6381e6d0e863" providerId="ADAL" clId="{62824FEF-D8D6-48AF-A958-4C8015D9261A}" dt="2024-05-31T09:40:26.816" v="1151" actId="478"/>
          <ac:spMkLst>
            <pc:docMk/>
            <pc:sldMk cId="83493279" sldId="293"/>
            <ac:spMk id="9" creationId="{E324E961-8EDC-C86B-D690-1DECD02B4D6B}"/>
          </ac:spMkLst>
        </pc:spChg>
        <pc:picChg chg="add del mod modCrop">
          <ac:chgData name="Roberta Locatelli" userId="b8db7267-9ecb-4772-ade9-6381e6d0e863" providerId="ADAL" clId="{62824FEF-D8D6-48AF-A958-4C8015D9261A}" dt="2024-05-31T09:47:55.634" v="1322" actId="478"/>
          <ac:picMkLst>
            <pc:docMk/>
            <pc:sldMk cId="83493279" sldId="293"/>
            <ac:picMk id="5" creationId="{A3AF927A-0944-AB47-E3D3-A016B733338F}"/>
          </ac:picMkLst>
        </pc:picChg>
        <pc:picChg chg="add del mod">
          <ac:chgData name="Roberta Locatelli" userId="b8db7267-9ecb-4772-ade9-6381e6d0e863" providerId="ADAL" clId="{62824FEF-D8D6-48AF-A958-4C8015D9261A}" dt="2024-05-31T09:39:52.093" v="1138" actId="478"/>
          <ac:picMkLst>
            <pc:docMk/>
            <pc:sldMk cId="83493279" sldId="293"/>
            <ac:picMk id="8" creationId="{9519098C-1CF6-EAAC-4EAD-5EC3427C01B5}"/>
          </ac:picMkLst>
        </pc:picChg>
        <pc:picChg chg="del">
          <ac:chgData name="Roberta Locatelli" userId="b8db7267-9ecb-4772-ade9-6381e6d0e863" providerId="ADAL" clId="{62824FEF-D8D6-48AF-A958-4C8015D9261A}" dt="2024-05-31T09:43:02.980" v="1218" actId="478"/>
          <ac:picMkLst>
            <pc:docMk/>
            <pc:sldMk cId="83493279" sldId="293"/>
            <ac:picMk id="10" creationId="{83F33533-7BAB-4DDC-375D-47324C44BD44}"/>
          </ac:picMkLst>
        </pc:picChg>
      </pc:sldChg>
      <pc:sldChg chg="addSp delSp modSp add mod ord">
        <pc:chgData name="Roberta Locatelli" userId="b8db7267-9ecb-4772-ade9-6381e6d0e863" providerId="ADAL" clId="{62824FEF-D8D6-48AF-A958-4C8015D9261A}" dt="2024-05-31T10:55:15.071" v="2564" actId="1076"/>
        <pc:sldMkLst>
          <pc:docMk/>
          <pc:sldMk cId="2348206802" sldId="293"/>
        </pc:sldMkLst>
        <pc:spChg chg="add mod">
          <ac:chgData name="Roberta Locatelli" userId="b8db7267-9ecb-4772-ade9-6381e6d0e863" providerId="ADAL" clId="{62824FEF-D8D6-48AF-A958-4C8015D9261A}" dt="2024-05-31T10:30:56.586" v="1703" actId="207"/>
          <ac:spMkLst>
            <pc:docMk/>
            <pc:sldMk cId="2348206802" sldId="293"/>
            <ac:spMk id="3" creationId="{15DE86E9-4516-3A44-1385-120CB4900781}"/>
          </ac:spMkLst>
        </pc:spChg>
        <pc:spChg chg="add mod">
          <ac:chgData name="Roberta Locatelli" userId="b8db7267-9ecb-4772-ade9-6381e6d0e863" providerId="ADAL" clId="{62824FEF-D8D6-48AF-A958-4C8015D9261A}" dt="2024-05-31T10:32:45.117" v="1739" actId="20577"/>
          <ac:spMkLst>
            <pc:docMk/>
            <pc:sldMk cId="2348206802" sldId="293"/>
            <ac:spMk id="4" creationId="{0425DE18-13CB-F8B9-1F55-B83C06C03D1B}"/>
          </ac:spMkLst>
        </pc:spChg>
        <pc:spChg chg="add del mod">
          <ac:chgData name="Roberta Locatelli" userId="b8db7267-9ecb-4772-ade9-6381e6d0e863" providerId="ADAL" clId="{62824FEF-D8D6-48AF-A958-4C8015D9261A}" dt="2024-05-31T10:31:00.998" v="1704" actId="478"/>
          <ac:spMkLst>
            <pc:docMk/>
            <pc:sldMk cId="2348206802" sldId="293"/>
            <ac:spMk id="5" creationId="{8430428F-F67E-6E07-4463-8B9FAAEB737C}"/>
          </ac:spMkLst>
        </pc:spChg>
        <pc:spChg chg="add mod">
          <ac:chgData name="Roberta Locatelli" userId="b8db7267-9ecb-4772-ade9-6381e6d0e863" providerId="ADAL" clId="{62824FEF-D8D6-48AF-A958-4C8015D9261A}" dt="2024-05-31T10:32:04.221" v="1726" actId="1038"/>
          <ac:spMkLst>
            <pc:docMk/>
            <pc:sldMk cId="2348206802" sldId="293"/>
            <ac:spMk id="6" creationId="{3C3B78B7-E455-E0EB-0401-AEEC1708FB91}"/>
          </ac:spMkLst>
        </pc:spChg>
        <pc:spChg chg="add mod">
          <ac:chgData name="Roberta Locatelli" userId="b8db7267-9ecb-4772-ade9-6381e6d0e863" providerId="ADAL" clId="{62824FEF-D8D6-48AF-A958-4C8015D9261A}" dt="2024-05-31T10:49:03.364" v="2391" actId="207"/>
          <ac:spMkLst>
            <pc:docMk/>
            <pc:sldMk cId="2348206802" sldId="293"/>
            <ac:spMk id="8" creationId="{8864B847-CAEF-AF8C-1AD7-805922AB5CB5}"/>
          </ac:spMkLst>
        </pc:spChg>
        <pc:spChg chg="add mod">
          <ac:chgData name="Roberta Locatelli" userId="b8db7267-9ecb-4772-ade9-6381e6d0e863" providerId="ADAL" clId="{62824FEF-D8D6-48AF-A958-4C8015D9261A}" dt="2024-05-31T10:49:03.364" v="2391" actId="207"/>
          <ac:spMkLst>
            <pc:docMk/>
            <pc:sldMk cId="2348206802" sldId="293"/>
            <ac:spMk id="9" creationId="{29F1C214-7A15-41AE-8AC3-92AAA7164F21}"/>
          </ac:spMkLst>
        </pc:spChg>
        <pc:spChg chg="add mod">
          <ac:chgData name="Roberta Locatelli" userId="b8db7267-9ecb-4772-ade9-6381e6d0e863" providerId="ADAL" clId="{62824FEF-D8D6-48AF-A958-4C8015D9261A}" dt="2024-05-31T10:49:03.364" v="2391" actId="207"/>
          <ac:spMkLst>
            <pc:docMk/>
            <pc:sldMk cId="2348206802" sldId="293"/>
            <ac:spMk id="11" creationId="{3039DD64-6BA2-AADD-8D96-3BE865393666}"/>
          </ac:spMkLst>
        </pc:spChg>
        <pc:spChg chg="add mod">
          <ac:chgData name="Roberta Locatelli" userId="b8db7267-9ecb-4772-ade9-6381e6d0e863" providerId="ADAL" clId="{62824FEF-D8D6-48AF-A958-4C8015D9261A}" dt="2024-05-31T10:49:03.364" v="2391" actId="207"/>
          <ac:spMkLst>
            <pc:docMk/>
            <pc:sldMk cId="2348206802" sldId="293"/>
            <ac:spMk id="12" creationId="{3EC22BB0-36D9-BB72-730E-F2943F1A69DC}"/>
          </ac:spMkLst>
        </pc:spChg>
        <pc:spChg chg="add mod">
          <ac:chgData name="Roberta Locatelli" userId="b8db7267-9ecb-4772-ade9-6381e6d0e863" providerId="ADAL" clId="{62824FEF-D8D6-48AF-A958-4C8015D9261A}" dt="2024-05-31T10:51:09.180" v="2549" actId="1076"/>
          <ac:spMkLst>
            <pc:docMk/>
            <pc:sldMk cId="2348206802" sldId="293"/>
            <ac:spMk id="13" creationId="{9D43FCD7-CA98-06CC-7E29-24346F8EA8C0}"/>
          </ac:spMkLst>
        </pc:spChg>
        <pc:spChg chg="add del mod">
          <ac:chgData name="Roberta Locatelli" userId="b8db7267-9ecb-4772-ade9-6381e6d0e863" providerId="ADAL" clId="{62824FEF-D8D6-48AF-A958-4C8015D9261A}" dt="2024-05-31T09:59:42.032" v="1657" actId="21"/>
          <ac:spMkLst>
            <pc:docMk/>
            <pc:sldMk cId="2348206802" sldId="293"/>
            <ac:spMk id="19" creationId="{C7DD1B67-0960-EEB8-A49E-BD3911FEE682}"/>
          </ac:spMkLst>
        </pc:spChg>
        <pc:graphicFrameChg chg="add del modGraphic">
          <ac:chgData name="Roberta Locatelli" userId="b8db7267-9ecb-4772-ade9-6381e6d0e863" providerId="ADAL" clId="{62824FEF-D8D6-48AF-A958-4C8015D9261A}" dt="2024-05-31T10:36:36.448" v="1741" actId="1032"/>
          <ac:graphicFrameMkLst>
            <pc:docMk/>
            <pc:sldMk cId="2348206802" sldId="293"/>
            <ac:graphicFrameMk id="7" creationId="{00AE885A-EFA4-EFDF-2882-2BAD866B51EC}"/>
          </ac:graphicFrameMkLst>
        </pc:graphicFrameChg>
        <pc:picChg chg="add mod">
          <ac:chgData name="Roberta Locatelli" userId="b8db7267-9ecb-4772-ade9-6381e6d0e863" providerId="ADAL" clId="{62824FEF-D8D6-48AF-A958-4C8015D9261A}" dt="2024-05-31T10:31:59.881" v="1717" actId="1038"/>
          <ac:picMkLst>
            <pc:docMk/>
            <pc:sldMk cId="2348206802" sldId="293"/>
            <ac:picMk id="2" creationId="{FA557EE3-21C2-F409-9FB0-58DF96B01E89}"/>
          </ac:picMkLst>
        </pc:picChg>
        <pc:picChg chg="add mod">
          <ac:chgData name="Roberta Locatelli" userId="b8db7267-9ecb-4772-ade9-6381e6d0e863" providerId="ADAL" clId="{62824FEF-D8D6-48AF-A958-4C8015D9261A}" dt="2024-05-31T10:55:11.950" v="2563" actId="1076"/>
          <ac:picMkLst>
            <pc:docMk/>
            <pc:sldMk cId="2348206802" sldId="293"/>
            <ac:picMk id="15" creationId="{3111BF3D-E490-BC02-44B5-FC5E62C9A7B4}"/>
          </ac:picMkLst>
        </pc:picChg>
        <pc:picChg chg="add del mod">
          <ac:chgData name="Roberta Locatelli" userId="b8db7267-9ecb-4772-ade9-6381e6d0e863" providerId="ADAL" clId="{62824FEF-D8D6-48AF-A958-4C8015D9261A}" dt="2024-05-31T10:54:02.872" v="2558" actId="478"/>
          <ac:picMkLst>
            <pc:docMk/>
            <pc:sldMk cId="2348206802" sldId="293"/>
            <ac:picMk id="17" creationId="{EF8FB90F-B0D5-DF54-6013-7FE827BEBCC0}"/>
          </ac:picMkLst>
        </pc:picChg>
        <pc:picChg chg="add mod">
          <ac:chgData name="Roberta Locatelli" userId="b8db7267-9ecb-4772-ade9-6381e6d0e863" providerId="ADAL" clId="{62824FEF-D8D6-48AF-A958-4C8015D9261A}" dt="2024-05-31T10:54:06.751" v="2559" actId="1076"/>
          <ac:picMkLst>
            <pc:docMk/>
            <pc:sldMk cId="2348206802" sldId="293"/>
            <ac:picMk id="20" creationId="{5ACE8BC2-C837-26F2-D7E6-D2029098E78C}"/>
          </ac:picMkLst>
        </pc:picChg>
        <pc:picChg chg="add mod">
          <ac:chgData name="Roberta Locatelli" userId="b8db7267-9ecb-4772-ade9-6381e6d0e863" providerId="ADAL" clId="{62824FEF-D8D6-48AF-A958-4C8015D9261A}" dt="2024-05-31T10:54:51.319" v="2561" actId="1076"/>
          <ac:picMkLst>
            <pc:docMk/>
            <pc:sldMk cId="2348206802" sldId="293"/>
            <ac:picMk id="22" creationId="{EDE0A6FA-3E1B-5EB8-111F-AC4D556DD947}"/>
          </ac:picMkLst>
        </pc:picChg>
        <pc:picChg chg="add mod">
          <ac:chgData name="Roberta Locatelli" userId="b8db7267-9ecb-4772-ade9-6381e6d0e863" providerId="ADAL" clId="{62824FEF-D8D6-48AF-A958-4C8015D9261A}" dt="2024-05-31T10:55:15.071" v="2564" actId="1076"/>
          <ac:picMkLst>
            <pc:docMk/>
            <pc:sldMk cId="2348206802" sldId="293"/>
            <ac:picMk id="24" creationId="{AB2C01C1-D1B7-63A9-B068-C0FEEF3A630F}"/>
          </ac:picMkLst>
        </pc:picChg>
      </pc:sldChg>
      <pc:sldChg chg="addSp delSp modSp add mod modTransition">
        <pc:chgData name="Roberta Locatelli" userId="b8db7267-9ecb-4772-ade9-6381e6d0e863" providerId="ADAL" clId="{62824FEF-D8D6-48AF-A958-4C8015D9261A}" dt="2024-05-31T13:42:59.200" v="2883" actId="20577"/>
        <pc:sldMkLst>
          <pc:docMk/>
          <pc:sldMk cId="2297361580" sldId="294"/>
        </pc:sldMkLst>
        <pc:spChg chg="add mod">
          <ac:chgData name="Roberta Locatelli" userId="b8db7267-9ecb-4772-ade9-6381e6d0e863" providerId="ADAL" clId="{62824FEF-D8D6-48AF-A958-4C8015D9261A}" dt="2024-05-31T13:40:19.904" v="2845"/>
          <ac:spMkLst>
            <pc:docMk/>
            <pc:sldMk cId="2297361580" sldId="294"/>
            <ac:spMk id="3" creationId="{1D43E533-5A7A-C822-7CAD-1DE9671F9033}"/>
          </ac:spMkLst>
        </pc:spChg>
        <pc:spChg chg="add del mod">
          <ac:chgData name="Roberta Locatelli" userId="b8db7267-9ecb-4772-ade9-6381e6d0e863" providerId="ADAL" clId="{62824FEF-D8D6-48AF-A958-4C8015D9261A}" dt="2024-05-31T13:40:55.985" v="2852" actId="478"/>
          <ac:spMkLst>
            <pc:docMk/>
            <pc:sldMk cId="2297361580" sldId="294"/>
            <ac:spMk id="4" creationId="{88BBACEE-878E-3EDC-BDCA-58EE33364653}"/>
          </ac:spMkLst>
        </pc:spChg>
        <pc:spChg chg="add del mod">
          <ac:chgData name="Roberta Locatelli" userId="b8db7267-9ecb-4772-ade9-6381e6d0e863" providerId="ADAL" clId="{62824FEF-D8D6-48AF-A958-4C8015D9261A}" dt="2024-05-31T13:42:01.872" v="2870" actId="478"/>
          <ac:spMkLst>
            <pc:docMk/>
            <pc:sldMk cId="2297361580" sldId="294"/>
            <ac:spMk id="8" creationId="{F65232CD-521D-CB31-858E-72E1F92BED86}"/>
          </ac:spMkLst>
        </pc:spChg>
        <pc:spChg chg="add mod">
          <ac:chgData name="Roberta Locatelli" userId="b8db7267-9ecb-4772-ade9-6381e6d0e863" providerId="ADAL" clId="{62824FEF-D8D6-48AF-A958-4C8015D9261A}" dt="2024-05-31T13:42:59.200" v="2883" actId="20577"/>
          <ac:spMkLst>
            <pc:docMk/>
            <pc:sldMk cId="2297361580" sldId="294"/>
            <ac:spMk id="9" creationId="{715D168E-4237-6247-C175-D5AD0197BBAE}"/>
          </ac:spMkLst>
        </pc:spChg>
        <pc:spChg chg="add del mod">
          <ac:chgData name="Roberta Locatelli" userId="b8db7267-9ecb-4772-ade9-6381e6d0e863" providerId="ADAL" clId="{62824FEF-D8D6-48AF-A958-4C8015D9261A}" dt="2024-05-31T13:41:00.967" v="2855" actId="478"/>
          <ac:spMkLst>
            <pc:docMk/>
            <pc:sldMk cId="2297361580" sldId="294"/>
            <ac:spMk id="11" creationId="{2BFD744E-13CE-CEBA-F82B-B5E99F7AB600}"/>
          </ac:spMkLst>
        </pc:spChg>
        <pc:spChg chg="add del mod">
          <ac:chgData name="Roberta Locatelli" userId="b8db7267-9ecb-4772-ade9-6381e6d0e863" providerId="ADAL" clId="{62824FEF-D8D6-48AF-A958-4C8015D9261A}" dt="2024-05-31T13:40:57.057" v="2853" actId="478"/>
          <ac:spMkLst>
            <pc:docMk/>
            <pc:sldMk cId="2297361580" sldId="294"/>
            <ac:spMk id="12" creationId="{CA9C7173-742B-AF64-24CF-F3F4016D331A}"/>
          </ac:spMkLst>
        </pc:spChg>
        <pc:picChg chg="add mod">
          <ac:chgData name="Roberta Locatelli" userId="b8db7267-9ecb-4772-ade9-6381e6d0e863" providerId="ADAL" clId="{62824FEF-D8D6-48AF-A958-4C8015D9261A}" dt="2024-05-31T13:40:19.904" v="2845"/>
          <ac:picMkLst>
            <pc:docMk/>
            <pc:sldMk cId="2297361580" sldId="294"/>
            <ac:picMk id="2" creationId="{AE8FADBD-1C7B-E436-B667-6F0D6D256224}"/>
          </ac:picMkLst>
        </pc:picChg>
        <pc:picChg chg="add del mod">
          <ac:chgData name="Roberta Locatelli" userId="b8db7267-9ecb-4772-ade9-6381e6d0e863" providerId="ADAL" clId="{62824FEF-D8D6-48AF-A958-4C8015D9261A}" dt="2024-05-31T13:42:00.255" v="2869" actId="478"/>
          <ac:picMkLst>
            <pc:docMk/>
            <pc:sldMk cId="2297361580" sldId="294"/>
            <ac:picMk id="5" creationId="{4294A7AE-D94D-8FFF-FC74-9021265EBC4E}"/>
          </ac:picMkLst>
        </pc:picChg>
        <pc:picChg chg="add mod">
          <ac:chgData name="Roberta Locatelli" userId="b8db7267-9ecb-4772-ade9-6381e6d0e863" providerId="ADAL" clId="{62824FEF-D8D6-48AF-A958-4C8015D9261A}" dt="2024-05-31T13:42:12.374" v="2874" actId="1076"/>
          <ac:picMkLst>
            <pc:docMk/>
            <pc:sldMk cId="2297361580" sldId="294"/>
            <ac:picMk id="14" creationId="{65A42E51-6647-208F-64F7-D302D8A8F1D5}"/>
          </ac:picMkLst>
        </pc:picChg>
      </pc:sldChg>
      <pc:sldChg chg="addSp delSp modSp add mod">
        <pc:chgData name="Roberta Locatelli" userId="b8db7267-9ecb-4772-ade9-6381e6d0e863" providerId="ADAL" clId="{62824FEF-D8D6-48AF-A958-4C8015D9261A}" dt="2024-05-31T13:39:22.601" v="2844" actId="208"/>
        <pc:sldMkLst>
          <pc:docMk/>
          <pc:sldMk cId="1778041231" sldId="295"/>
        </pc:sldMkLst>
        <pc:spChg chg="add del mod">
          <ac:chgData name="Roberta Locatelli" userId="b8db7267-9ecb-4772-ade9-6381e6d0e863" providerId="ADAL" clId="{62824FEF-D8D6-48AF-A958-4C8015D9261A}" dt="2024-05-31T13:33:46.596" v="2678" actId="478"/>
          <ac:spMkLst>
            <pc:docMk/>
            <pc:sldMk cId="1778041231" sldId="295"/>
            <ac:spMk id="2" creationId="{90A8C6A7-C339-83DD-4A0E-0026C43C26C9}"/>
          </ac:spMkLst>
        </pc:spChg>
        <pc:spChg chg="add del mod">
          <ac:chgData name="Roberta Locatelli" userId="b8db7267-9ecb-4772-ade9-6381e6d0e863" providerId="ADAL" clId="{62824FEF-D8D6-48AF-A958-4C8015D9261A}" dt="2024-05-31T13:37:01.626" v="2724" actId="478"/>
          <ac:spMkLst>
            <pc:docMk/>
            <pc:sldMk cId="1778041231" sldId="295"/>
            <ac:spMk id="4" creationId="{4F93D783-CA28-6EF1-A748-8CDB46A3FC28}"/>
          </ac:spMkLst>
        </pc:spChg>
        <pc:spChg chg="add del mod">
          <ac:chgData name="Roberta Locatelli" userId="b8db7267-9ecb-4772-ade9-6381e6d0e863" providerId="ADAL" clId="{62824FEF-D8D6-48AF-A958-4C8015D9261A}" dt="2024-05-31T13:37:02.269" v="2725" actId="478"/>
          <ac:spMkLst>
            <pc:docMk/>
            <pc:sldMk cId="1778041231" sldId="295"/>
            <ac:spMk id="5" creationId="{1857C4FC-BBD6-D4D8-34C2-90AD8A0CFE9D}"/>
          </ac:spMkLst>
        </pc:spChg>
        <pc:spChg chg="del">
          <ac:chgData name="Roberta Locatelli" userId="b8db7267-9ecb-4772-ade9-6381e6d0e863" providerId="ADAL" clId="{62824FEF-D8D6-48AF-A958-4C8015D9261A}" dt="2024-05-31T13:33:28.076" v="2673" actId="478"/>
          <ac:spMkLst>
            <pc:docMk/>
            <pc:sldMk cId="1778041231" sldId="295"/>
            <ac:spMk id="14" creationId="{AE0E32FF-5461-5A9D-9C28-34A0D3B93420}"/>
          </ac:spMkLst>
        </pc:spChg>
        <pc:spChg chg="add del mod">
          <ac:chgData name="Roberta Locatelli" userId="b8db7267-9ecb-4772-ade9-6381e6d0e863" providerId="ADAL" clId="{62824FEF-D8D6-48AF-A958-4C8015D9261A}" dt="2024-05-31T13:34:06.389" v="2685" actId="478"/>
          <ac:spMkLst>
            <pc:docMk/>
            <pc:sldMk cId="1778041231" sldId="295"/>
            <ac:spMk id="15" creationId="{5C4167DF-5C4D-FB04-5527-6B25BFB397D5}"/>
          </ac:spMkLst>
        </pc:spChg>
        <pc:spChg chg="add mod ord">
          <ac:chgData name="Roberta Locatelli" userId="b8db7267-9ecb-4772-ade9-6381e6d0e863" providerId="ADAL" clId="{62824FEF-D8D6-48AF-A958-4C8015D9261A}" dt="2024-05-31T13:37:24.816" v="2733" actId="1076"/>
          <ac:spMkLst>
            <pc:docMk/>
            <pc:sldMk cId="1778041231" sldId="295"/>
            <ac:spMk id="17" creationId="{950D81F6-894C-2EDB-D3F9-3DC0342A721C}"/>
          </ac:spMkLst>
        </pc:spChg>
        <pc:spChg chg="add del mod">
          <ac:chgData name="Roberta Locatelli" userId="b8db7267-9ecb-4772-ade9-6381e6d0e863" providerId="ADAL" clId="{62824FEF-D8D6-48AF-A958-4C8015D9261A}" dt="2024-05-31T13:34:02.930" v="2683" actId="478"/>
          <ac:spMkLst>
            <pc:docMk/>
            <pc:sldMk cId="1778041231" sldId="295"/>
            <ac:spMk id="18" creationId="{602F5E2C-A14F-E792-A765-824126482BD0}"/>
          </ac:spMkLst>
        </pc:spChg>
        <pc:spChg chg="add mod">
          <ac:chgData name="Roberta Locatelli" userId="b8db7267-9ecb-4772-ade9-6381e6d0e863" providerId="ADAL" clId="{62824FEF-D8D6-48AF-A958-4C8015D9261A}" dt="2024-05-31T13:39:22.601" v="2844" actId="208"/>
          <ac:spMkLst>
            <pc:docMk/>
            <pc:sldMk cId="1778041231" sldId="295"/>
            <ac:spMk id="19" creationId="{ABA06BEA-8539-CA69-E21B-0FD33B28AF6C}"/>
          </ac:spMkLst>
        </pc:spChg>
        <pc:spChg chg="add del mod">
          <ac:chgData name="Roberta Locatelli" userId="b8db7267-9ecb-4772-ade9-6381e6d0e863" providerId="ADAL" clId="{62824FEF-D8D6-48AF-A958-4C8015D9261A}" dt="2024-05-31T13:33:45.444" v="2677" actId="478"/>
          <ac:spMkLst>
            <pc:docMk/>
            <pc:sldMk cId="1778041231" sldId="295"/>
            <ac:spMk id="20" creationId="{C8BC4C57-FA6A-C537-D02C-F9F1DC86A483}"/>
          </ac:spMkLst>
        </pc:spChg>
        <pc:spChg chg="add del mod">
          <ac:chgData name="Roberta Locatelli" userId="b8db7267-9ecb-4772-ade9-6381e6d0e863" providerId="ADAL" clId="{62824FEF-D8D6-48AF-A958-4C8015D9261A}" dt="2024-05-31T13:33:44.499" v="2676" actId="478"/>
          <ac:spMkLst>
            <pc:docMk/>
            <pc:sldMk cId="1778041231" sldId="295"/>
            <ac:spMk id="21" creationId="{7F39F901-C480-17D7-951D-B35A73E325B7}"/>
          </ac:spMkLst>
        </pc:spChg>
        <pc:picChg chg="add del mod modCrop">
          <ac:chgData name="Roberta Locatelli" userId="b8db7267-9ecb-4772-ade9-6381e6d0e863" providerId="ADAL" clId="{62824FEF-D8D6-48AF-A958-4C8015D9261A}" dt="2024-05-31T13:36:59.953" v="2723" actId="478"/>
          <ac:picMkLst>
            <pc:docMk/>
            <pc:sldMk cId="1778041231" sldId="295"/>
            <ac:picMk id="3" creationId="{751DB60F-B0C2-0E74-785F-3E5456284055}"/>
          </ac:picMkLst>
        </pc:picChg>
        <pc:picChg chg="del">
          <ac:chgData name="Roberta Locatelli" userId="b8db7267-9ecb-4772-ade9-6381e6d0e863" providerId="ADAL" clId="{62824FEF-D8D6-48AF-A958-4C8015D9261A}" dt="2024-05-31T13:33:26.220" v="2671" actId="478"/>
          <ac:picMkLst>
            <pc:docMk/>
            <pc:sldMk cId="1778041231" sldId="295"/>
            <ac:picMk id="9" creationId="{90E8FAED-EDA3-82B8-A3B3-FC1EFCF63D6C}"/>
          </ac:picMkLst>
        </pc:picChg>
        <pc:picChg chg="del">
          <ac:chgData name="Roberta Locatelli" userId="b8db7267-9ecb-4772-ade9-6381e6d0e863" providerId="ADAL" clId="{62824FEF-D8D6-48AF-A958-4C8015D9261A}" dt="2024-05-31T13:33:26.853" v="2672" actId="478"/>
          <ac:picMkLst>
            <pc:docMk/>
            <pc:sldMk cId="1778041231" sldId="295"/>
            <ac:picMk id="13" creationId="{81A0D93F-CBF2-EC61-3BCC-8004F638F430}"/>
          </ac:picMkLst>
        </pc:picChg>
        <pc:picChg chg="add mod">
          <ac:chgData name="Roberta Locatelli" userId="b8db7267-9ecb-4772-ade9-6381e6d0e863" providerId="ADAL" clId="{62824FEF-D8D6-48AF-A958-4C8015D9261A}" dt="2024-05-31T13:37:09.848" v="2729" actId="1076"/>
          <ac:picMkLst>
            <pc:docMk/>
            <pc:sldMk cId="1778041231" sldId="295"/>
            <ac:picMk id="23" creationId="{2C00B56C-673C-5032-0FA8-C4FCFFDCD99B}"/>
          </ac:picMkLst>
        </pc:picChg>
        <pc:cxnChg chg="add del mod">
          <ac:chgData name="Roberta Locatelli" userId="b8db7267-9ecb-4772-ade9-6381e6d0e863" providerId="ADAL" clId="{62824FEF-D8D6-48AF-A958-4C8015D9261A}" dt="2024-05-31T13:34:46.091" v="2695" actId="478"/>
          <ac:cxnSpMkLst>
            <pc:docMk/>
            <pc:sldMk cId="1778041231" sldId="295"/>
            <ac:cxnSpMk id="8" creationId="{77A4CD8A-C377-C74D-44B2-CC0B6EF9756C}"/>
          </ac:cxnSpMkLst>
        </pc:cxnChg>
        <pc:cxnChg chg="add del mod">
          <ac:chgData name="Roberta Locatelli" userId="b8db7267-9ecb-4772-ade9-6381e6d0e863" providerId="ADAL" clId="{62824FEF-D8D6-48AF-A958-4C8015D9261A}" dt="2024-05-31T13:34:41.777" v="2694" actId="478"/>
          <ac:cxnSpMkLst>
            <pc:docMk/>
            <pc:sldMk cId="1778041231" sldId="295"/>
            <ac:cxnSpMk id="16" creationId="{A2266701-3F68-2447-B3FA-15EE7AE384C8}"/>
          </ac:cxnSpMkLst>
        </pc:cxnChg>
        <pc:cxnChg chg="add mod">
          <ac:chgData name="Roberta Locatelli" userId="b8db7267-9ecb-4772-ade9-6381e6d0e863" providerId="ADAL" clId="{62824FEF-D8D6-48AF-A958-4C8015D9261A}" dt="2024-05-31T13:37:53.439" v="2744" actId="1582"/>
          <ac:cxnSpMkLst>
            <pc:docMk/>
            <pc:sldMk cId="1778041231" sldId="295"/>
            <ac:cxnSpMk id="25" creationId="{30E0D0B4-F3D5-690D-F827-B58CFEE506DD}"/>
          </ac:cxnSpMkLst>
        </pc:cxnChg>
        <pc:cxnChg chg="add mod">
          <ac:chgData name="Roberta Locatelli" userId="b8db7267-9ecb-4772-ade9-6381e6d0e863" providerId="ADAL" clId="{62824FEF-D8D6-48AF-A958-4C8015D9261A}" dt="2024-05-31T13:38:03.335" v="2747" actId="14100"/>
          <ac:cxnSpMkLst>
            <pc:docMk/>
            <pc:sldMk cId="1778041231" sldId="295"/>
            <ac:cxnSpMk id="26" creationId="{B272461B-C3C8-2FB5-2586-47A1B99324B1}"/>
          </ac:cxnSpMkLst>
        </pc:cxnChg>
      </pc:sldChg>
      <pc:sldChg chg="addSp delSp modSp add mod ord">
        <pc:chgData name="Roberta Locatelli" userId="b8db7267-9ecb-4772-ade9-6381e6d0e863" providerId="ADAL" clId="{62824FEF-D8D6-48AF-A958-4C8015D9261A}" dt="2024-05-31T14:17:26.091" v="3925" actId="1076"/>
        <pc:sldMkLst>
          <pc:docMk/>
          <pc:sldMk cId="1193842875" sldId="296"/>
        </pc:sldMkLst>
        <pc:spChg chg="add del mod">
          <ac:chgData name="Roberta Locatelli" userId="b8db7267-9ecb-4772-ade9-6381e6d0e863" providerId="ADAL" clId="{62824FEF-D8D6-48AF-A958-4C8015D9261A}" dt="2024-05-31T13:46:14.118" v="3009" actId="478"/>
          <ac:spMkLst>
            <pc:docMk/>
            <pc:sldMk cId="1193842875" sldId="296"/>
            <ac:spMk id="2" creationId="{4C490A6D-B9B6-D8C3-1EA3-83C4BD19AF30}"/>
          </ac:spMkLst>
        </pc:spChg>
        <pc:spChg chg="del">
          <ac:chgData name="Roberta Locatelli" userId="b8db7267-9ecb-4772-ade9-6381e6d0e863" providerId="ADAL" clId="{62824FEF-D8D6-48AF-A958-4C8015D9261A}" dt="2024-05-31T13:40:43.154" v="2849" actId="478"/>
          <ac:spMkLst>
            <pc:docMk/>
            <pc:sldMk cId="1193842875" sldId="296"/>
            <ac:spMk id="4" creationId="{66020C77-A769-FC6B-2A0B-1ADE21EBBA8E}"/>
          </ac:spMkLst>
        </pc:spChg>
        <pc:spChg chg="add mod">
          <ac:chgData name="Roberta Locatelli" userId="b8db7267-9ecb-4772-ade9-6381e6d0e863" providerId="ADAL" clId="{62824FEF-D8D6-48AF-A958-4C8015D9261A}" dt="2024-05-31T13:45:45.249" v="2998" actId="207"/>
          <ac:spMkLst>
            <pc:docMk/>
            <pc:sldMk cId="1193842875" sldId="296"/>
            <ac:spMk id="5" creationId="{39408640-5014-C1F6-50C9-520446C5E85F}"/>
          </ac:spMkLst>
        </pc:spChg>
        <pc:spChg chg="add mod">
          <ac:chgData name="Roberta Locatelli" userId="b8db7267-9ecb-4772-ade9-6381e6d0e863" providerId="ADAL" clId="{62824FEF-D8D6-48AF-A958-4C8015D9261A}" dt="2024-05-31T13:46:10.608" v="3008" actId="207"/>
          <ac:spMkLst>
            <pc:docMk/>
            <pc:sldMk cId="1193842875" sldId="296"/>
            <ac:spMk id="6" creationId="{FD9A656D-596A-1C6F-93A0-61B063D1BFB5}"/>
          </ac:spMkLst>
        </pc:spChg>
        <pc:spChg chg="add mod">
          <ac:chgData name="Roberta Locatelli" userId="b8db7267-9ecb-4772-ade9-6381e6d0e863" providerId="ADAL" clId="{62824FEF-D8D6-48AF-A958-4C8015D9261A}" dt="2024-05-31T14:15:20.109" v="3843"/>
          <ac:spMkLst>
            <pc:docMk/>
            <pc:sldMk cId="1193842875" sldId="296"/>
            <ac:spMk id="8" creationId="{EF547957-7107-777E-BAC0-78991D77D825}"/>
          </ac:spMkLst>
        </pc:spChg>
        <pc:spChg chg="add mod">
          <ac:chgData name="Roberta Locatelli" userId="b8db7267-9ecb-4772-ade9-6381e6d0e863" providerId="ADAL" clId="{62824FEF-D8D6-48AF-A958-4C8015D9261A}" dt="2024-05-31T14:17:26.091" v="3925" actId="1076"/>
          <ac:spMkLst>
            <pc:docMk/>
            <pc:sldMk cId="1193842875" sldId="296"/>
            <ac:spMk id="12" creationId="{D8516886-11F4-7582-13B6-75EBF968C560}"/>
          </ac:spMkLst>
        </pc:spChg>
        <pc:picChg chg="del">
          <ac:chgData name="Roberta Locatelli" userId="b8db7267-9ecb-4772-ade9-6381e6d0e863" providerId="ADAL" clId="{62824FEF-D8D6-48AF-A958-4C8015D9261A}" dt="2024-05-31T13:40:36.995" v="2847" actId="478"/>
          <ac:picMkLst>
            <pc:docMk/>
            <pc:sldMk cId="1193842875" sldId="296"/>
            <ac:picMk id="3" creationId="{C1404F7C-2907-1887-6424-CEF3E26CC0A6}"/>
          </ac:picMkLst>
        </pc:picChg>
        <pc:picChg chg="add mod">
          <ac:chgData name="Roberta Locatelli" userId="b8db7267-9ecb-4772-ade9-6381e6d0e863" providerId="ADAL" clId="{62824FEF-D8D6-48AF-A958-4C8015D9261A}" dt="2024-05-31T14:15:20.109" v="3843"/>
          <ac:picMkLst>
            <pc:docMk/>
            <pc:sldMk cId="1193842875" sldId="296"/>
            <ac:picMk id="7" creationId="{0C59585F-F598-EB14-C50A-5C652B9C2B23}"/>
          </ac:picMkLst>
        </pc:picChg>
        <pc:picChg chg="add mod">
          <ac:chgData name="Roberta Locatelli" userId="b8db7267-9ecb-4772-ade9-6381e6d0e863" providerId="ADAL" clId="{62824FEF-D8D6-48AF-A958-4C8015D9261A}" dt="2024-05-31T14:15:49.174" v="3847" actId="1076"/>
          <ac:picMkLst>
            <pc:docMk/>
            <pc:sldMk cId="1193842875" sldId="296"/>
            <ac:picMk id="11" creationId="{3771833D-4ED7-9A68-F88C-78B6BA3586BC}"/>
          </ac:picMkLst>
        </pc:picChg>
      </pc:sldChg>
      <pc:sldChg chg="addSp modSp add mod">
        <pc:chgData name="Roberta Locatelli" userId="b8db7267-9ecb-4772-ade9-6381e6d0e863" providerId="ADAL" clId="{62824FEF-D8D6-48AF-A958-4C8015D9261A}" dt="2024-05-31T14:15:16.377" v="3842" actId="1076"/>
        <pc:sldMkLst>
          <pc:docMk/>
          <pc:sldMk cId="482579032" sldId="297"/>
        </pc:sldMkLst>
        <pc:spChg chg="add mod">
          <ac:chgData name="Roberta Locatelli" userId="b8db7267-9ecb-4772-ade9-6381e6d0e863" providerId="ADAL" clId="{62824FEF-D8D6-48AF-A958-4C8015D9261A}" dt="2024-05-31T14:14:07.294" v="3832"/>
          <ac:spMkLst>
            <pc:docMk/>
            <pc:sldMk cId="482579032" sldId="297"/>
            <ac:spMk id="3" creationId="{063994C0-4C8B-6105-DDBF-1BA868E0E75D}"/>
          </ac:spMkLst>
        </pc:spChg>
        <pc:picChg chg="add mod">
          <ac:chgData name="Roberta Locatelli" userId="b8db7267-9ecb-4772-ade9-6381e6d0e863" providerId="ADAL" clId="{62824FEF-D8D6-48AF-A958-4C8015D9261A}" dt="2024-05-31T14:15:16.377" v="3842" actId="1076"/>
          <ac:picMkLst>
            <pc:docMk/>
            <pc:sldMk cId="482579032" sldId="297"/>
            <ac:picMk id="2" creationId="{DDA85BAD-B33A-8B07-676E-EBEACF3BF797}"/>
          </ac:picMkLst>
        </pc:picChg>
        <pc:picChg chg="add mod modCrop">
          <ac:chgData name="Roberta Locatelli" userId="b8db7267-9ecb-4772-ade9-6381e6d0e863" providerId="ADAL" clId="{62824FEF-D8D6-48AF-A958-4C8015D9261A}" dt="2024-05-31T14:15:10.607" v="3840" actId="1076"/>
          <ac:picMkLst>
            <pc:docMk/>
            <pc:sldMk cId="482579032" sldId="297"/>
            <ac:picMk id="7" creationId="{BAA788ED-5C3D-9416-8A17-8E98E3CADD7E}"/>
          </ac:picMkLst>
        </pc:picChg>
      </pc:sldChg>
      <pc:sldChg chg="addSp delSp modSp add mod modTransition">
        <pc:chgData name="Roberta Locatelli" userId="b8db7267-9ecb-4772-ade9-6381e6d0e863" providerId="ADAL" clId="{62824FEF-D8D6-48AF-A958-4C8015D9261A}" dt="2024-06-04T12:55:45.509" v="6323" actId="1076"/>
        <pc:sldMkLst>
          <pc:docMk/>
          <pc:sldMk cId="809357843" sldId="298"/>
        </pc:sldMkLst>
        <pc:spChg chg="add del mod">
          <ac:chgData name="Roberta Locatelli" userId="b8db7267-9ecb-4772-ade9-6381e6d0e863" providerId="ADAL" clId="{62824FEF-D8D6-48AF-A958-4C8015D9261A}" dt="2024-05-31T13:47:47.897" v="3025" actId="478"/>
          <ac:spMkLst>
            <pc:docMk/>
            <pc:sldMk cId="809357843" sldId="298"/>
            <ac:spMk id="4" creationId="{1E96BA1E-5018-7F6D-E842-9BFC4538E0D0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19" creationId="{6C69E8D2-18EF-1985-5A00-6194B6AC8B0D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20" creationId="{42EB6369-9B87-34EE-6A3F-13E55A638DB8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21" creationId="{4073FBDC-F26B-5C3F-28A9-1B3B42942E48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22" creationId="{9C435989-6F66-711F-E661-79D6EBACE3C6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23" creationId="{C296E3B2-52F4-4FAE-ADEA-9223F65FA3C8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24" creationId="{7E8CA1D9-DF57-3628-3E1D-8B6995B7FF3D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26" creationId="{7CC420A9-664E-2D63-7806-DD30FF349A3C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27" creationId="{5633782A-3B75-ACE7-0B77-BAB79358A7FE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28" creationId="{3B019BA9-87B9-5A41-F0F3-F60DD0E41BED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29" creationId="{4F584137-B5A3-70D7-4C1F-7DF32BAE27EB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30" creationId="{AA284A5E-5778-A936-D685-462F97812A08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31" creationId="{45C75307-A5C3-F740-D096-2008F82D671E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33" creationId="{52628974-C34E-1BE3-9DB4-FE7CC9A14B9F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34" creationId="{E9104F29-7D5D-4703-C737-687BB8FD1CCF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35" creationId="{943659FA-6A70-CD7D-74E2-CC38F613D529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36" creationId="{E451E68E-E710-7CBC-7E7D-F94A2A10E694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37" creationId="{CFAC95AE-7520-8DC8-4A67-1A347B4F31B5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38" creationId="{5FD23989-BC6C-4470-8786-5E41E70B23BC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40" creationId="{2C96C275-40B5-76D0-52D6-CBFBEE441453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41" creationId="{E62A14FE-3FBF-8349-E048-1E255BC15DA6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42" creationId="{76D2A601-72FA-0A5F-B91C-890A46414002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43" creationId="{4E4000CA-124F-4923-0B15-3C4AE74752E0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44" creationId="{AC4929BF-8866-7C0B-C008-E38910AB2D36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45" creationId="{87CC5290-1F1B-028D-86C2-8618535432FA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47" creationId="{D6D18AF3-A85B-A084-8C93-F455B1809C88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48" creationId="{BF7C1382-2E43-EABD-F345-6699E5915881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49" creationId="{73FF93D0-093C-9749-2281-3F7FEA08AEAE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50" creationId="{B65065A1-1CF4-3041-3435-1D48EE9B3E9A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51" creationId="{50195786-6612-2A5A-AAE5-FD8D3F2D792A}"/>
          </ac:spMkLst>
        </pc:spChg>
        <pc:spChg chg="mod">
          <ac:chgData name="Roberta Locatelli" userId="b8db7267-9ecb-4772-ade9-6381e6d0e863" providerId="ADAL" clId="{62824FEF-D8D6-48AF-A958-4C8015D9261A}" dt="2024-05-31T13:49:17.624" v="3055" actId="27803"/>
          <ac:spMkLst>
            <pc:docMk/>
            <pc:sldMk cId="809357843" sldId="298"/>
            <ac:spMk id="52" creationId="{D7BCAF63-1004-F423-F5C7-423DE27EEF2A}"/>
          </ac:spMkLst>
        </pc:spChg>
        <pc:spChg chg="add mod">
          <ac:chgData name="Roberta Locatelli" userId="b8db7267-9ecb-4772-ade9-6381e6d0e863" providerId="ADAL" clId="{62824FEF-D8D6-48AF-A958-4C8015D9261A}" dt="2024-05-31T14:10:02.362" v="3623" actId="1076"/>
          <ac:spMkLst>
            <pc:docMk/>
            <pc:sldMk cId="809357843" sldId="298"/>
            <ac:spMk id="58" creationId="{3897761B-21A3-E932-A412-3EBEF30B5A54}"/>
          </ac:spMkLst>
        </pc:spChg>
        <pc:spChg chg="add mod">
          <ac:chgData name="Roberta Locatelli" userId="b8db7267-9ecb-4772-ade9-6381e6d0e863" providerId="ADAL" clId="{62824FEF-D8D6-48AF-A958-4C8015D9261A}" dt="2024-05-31T14:10:02.362" v="3623" actId="1076"/>
          <ac:spMkLst>
            <pc:docMk/>
            <pc:sldMk cId="809357843" sldId="298"/>
            <ac:spMk id="59" creationId="{D35B2060-C76A-4986-81D5-A99560F17093}"/>
          </ac:spMkLst>
        </pc:spChg>
        <pc:spChg chg="add mod">
          <ac:chgData name="Roberta Locatelli" userId="b8db7267-9ecb-4772-ade9-6381e6d0e863" providerId="ADAL" clId="{62824FEF-D8D6-48AF-A958-4C8015D9261A}" dt="2024-05-31T14:10:58.447" v="3634" actId="1076"/>
          <ac:spMkLst>
            <pc:docMk/>
            <pc:sldMk cId="809357843" sldId="298"/>
            <ac:spMk id="60" creationId="{F8B501E5-1774-8098-97E2-1826C4AFE36D}"/>
          </ac:spMkLst>
        </pc:spChg>
        <pc:spChg chg="add mod">
          <ac:chgData name="Roberta Locatelli" userId="b8db7267-9ecb-4772-ade9-6381e6d0e863" providerId="ADAL" clId="{62824FEF-D8D6-48AF-A958-4C8015D9261A}" dt="2024-05-31T14:10:58.447" v="3634" actId="1076"/>
          <ac:spMkLst>
            <pc:docMk/>
            <pc:sldMk cId="809357843" sldId="298"/>
            <ac:spMk id="61" creationId="{C3781A4F-8531-4481-D0B3-AB3BE79C1569}"/>
          </ac:spMkLst>
        </pc:spChg>
        <pc:spChg chg="add mod">
          <ac:chgData name="Roberta Locatelli" userId="b8db7267-9ecb-4772-ade9-6381e6d0e863" providerId="ADAL" clId="{62824FEF-D8D6-48AF-A958-4C8015D9261A}" dt="2024-05-31T14:09:53.497" v="3622" actId="1076"/>
          <ac:spMkLst>
            <pc:docMk/>
            <pc:sldMk cId="809357843" sldId="298"/>
            <ac:spMk id="62" creationId="{B23B2524-3016-C3DA-3040-BD443F668A9F}"/>
          </ac:spMkLst>
        </pc:spChg>
        <pc:spChg chg="add mod">
          <ac:chgData name="Roberta Locatelli" userId="b8db7267-9ecb-4772-ade9-6381e6d0e863" providerId="ADAL" clId="{62824FEF-D8D6-48AF-A958-4C8015D9261A}" dt="2024-05-31T14:09:53.497" v="3622" actId="1076"/>
          <ac:spMkLst>
            <pc:docMk/>
            <pc:sldMk cId="809357843" sldId="298"/>
            <ac:spMk id="63" creationId="{2FEC819A-2DB7-D886-C7D5-B8EA3F06ADB3}"/>
          </ac:spMkLst>
        </pc:spChg>
        <pc:spChg chg="add mod">
          <ac:chgData name="Roberta Locatelli" userId="b8db7267-9ecb-4772-ade9-6381e6d0e863" providerId="ADAL" clId="{62824FEF-D8D6-48AF-A958-4C8015D9261A}" dt="2024-05-31T14:09:44.138" v="3621" actId="1038"/>
          <ac:spMkLst>
            <pc:docMk/>
            <pc:sldMk cId="809357843" sldId="298"/>
            <ac:spMk id="64" creationId="{786C1D18-F960-27E7-F3DE-1B113FF4DB9C}"/>
          </ac:spMkLst>
        </pc:spChg>
        <pc:spChg chg="add mod">
          <ac:chgData name="Roberta Locatelli" userId="b8db7267-9ecb-4772-ade9-6381e6d0e863" providerId="ADAL" clId="{62824FEF-D8D6-48AF-A958-4C8015D9261A}" dt="2024-05-31T14:09:44.138" v="3621" actId="1038"/>
          <ac:spMkLst>
            <pc:docMk/>
            <pc:sldMk cId="809357843" sldId="298"/>
            <ac:spMk id="65" creationId="{1A3C7A91-1824-070B-E8C3-08013CB66CE3}"/>
          </ac:spMkLst>
        </pc:spChg>
        <pc:spChg chg="add mod">
          <ac:chgData name="Roberta Locatelli" userId="b8db7267-9ecb-4772-ade9-6381e6d0e863" providerId="ADAL" clId="{62824FEF-D8D6-48AF-A958-4C8015D9261A}" dt="2024-05-31T14:10:48.104" v="3632" actId="1076"/>
          <ac:spMkLst>
            <pc:docMk/>
            <pc:sldMk cId="809357843" sldId="298"/>
            <ac:spMk id="66" creationId="{8EC44622-C73A-E9DF-5191-2E2D4EEF6F09}"/>
          </ac:spMkLst>
        </pc:spChg>
        <pc:spChg chg="add mod">
          <ac:chgData name="Roberta Locatelli" userId="b8db7267-9ecb-4772-ade9-6381e6d0e863" providerId="ADAL" clId="{62824FEF-D8D6-48AF-A958-4C8015D9261A}" dt="2024-05-31T14:10:48.104" v="3632" actId="1076"/>
          <ac:spMkLst>
            <pc:docMk/>
            <pc:sldMk cId="809357843" sldId="298"/>
            <ac:spMk id="67" creationId="{495AA8D1-B47F-D373-95A8-96AC5007F62C}"/>
          </ac:spMkLst>
        </pc:spChg>
        <pc:spChg chg="add mod">
          <ac:chgData name="Roberta Locatelli" userId="b8db7267-9ecb-4772-ade9-6381e6d0e863" providerId="ADAL" clId="{62824FEF-D8D6-48AF-A958-4C8015D9261A}" dt="2024-05-31T13:56:49.724" v="3181"/>
          <ac:spMkLst>
            <pc:docMk/>
            <pc:sldMk cId="809357843" sldId="298"/>
            <ac:spMk id="68" creationId="{06208119-7EC1-9A72-7B4F-102F1E5977E5}"/>
          </ac:spMkLst>
        </pc:spChg>
        <pc:spChg chg="add mod">
          <ac:chgData name="Roberta Locatelli" userId="b8db7267-9ecb-4772-ade9-6381e6d0e863" providerId="ADAL" clId="{62824FEF-D8D6-48AF-A958-4C8015D9261A}" dt="2024-05-31T13:56:49.724" v="3181"/>
          <ac:spMkLst>
            <pc:docMk/>
            <pc:sldMk cId="809357843" sldId="298"/>
            <ac:spMk id="69" creationId="{2D72F6D0-326B-797D-2E0F-836380E2C757}"/>
          </ac:spMkLst>
        </pc:spChg>
        <pc:spChg chg="add mod">
          <ac:chgData name="Roberta Locatelli" userId="b8db7267-9ecb-4772-ade9-6381e6d0e863" providerId="ADAL" clId="{62824FEF-D8D6-48AF-A958-4C8015D9261A}" dt="2024-05-31T14:10:35.313" v="3629" actId="1076"/>
          <ac:spMkLst>
            <pc:docMk/>
            <pc:sldMk cId="809357843" sldId="298"/>
            <ac:spMk id="70" creationId="{95E52BFB-8A2B-598D-2C94-9092357679F9}"/>
          </ac:spMkLst>
        </pc:spChg>
        <pc:spChg chg="add mod">
          <ac:chgData name="Roberta Locatelli" userId="b8db7267-9ecb-4772-ade9-6381e6d0e863" providerId="ADAL" clId="{62824FEF-D8D6-48AF-A958-4C8015D9261A}" dt="2024-05-31T14:10:35.313" v="3629" actId="1076"/>
          <ac:spMkLst>
            <pc:docMk/>
            <pc:sldMk cId="809357843" sldId="298"/>
            <ac:spMk id="71" creationId="{0C5A3B7D-7D60-25D0-5BC2-374B8B949AEE}"/>
          </ac:spMkLst>
        </pc:spChg>
        <pc:spChg chg="add mod">
          <ac:chgData name="Roberta Locatelli" userId="b8db7267-9ecb-4772-ade9-6381e6d0e863" providerId="ADAL" clId="{62824FEF-D8D6-48AF-A958-4C8015D9261A}" dt="2024-06-04T12:55:45.509" v="6323" actId="1076"/>
          <ac:spMkLst>
            <pc:docMk/>
            <pc:sldMk cId="809357843" sldId="298"/>
            <ac:spMk id="73" creationId="{FF76D654-8292-5706-231E-7584A3A04965}"/>
          </ac:spMkLst>
        </pc:spChg>
        <pc:spChg chg="add mod">
          <ac:chgData name="Roberta Locatelli" userId="b8db7267-9ecb-4772-ade9-6381e6d0e863" providerId="ADAL" clId="{62824FEF-D8D6-48AF-A958-4C8015D9261A}" dt="2024-05-31T14:13:48.022" v="3830" actId="1037"/>
          <ac:spMkLst>
            <pc:docMk/>
            <pc:sldMk cId="809357843" sldId="298"/>
            <ac:spMk id="75" creationId="{953B43D1-018F-A169-9415-BFE709642B33}"/>
          </ac:spMkLst>
        </pc:spChg>
        <pc:spChg chg="add mod">
          <ac:chgData name="Roberta Locatelli" userId="b8db7267-9ecb-4772-ade9-6381e6d0e863" providerId="ADAL" clId="{62824FEF-D8D6-48AF-A958-4C8015D9261A}" dt="2024-05-31T14:13:32.214" v="3803" actId="1038"/>
          <ac:spMkLst>
            <pc:docMk/>
            <pc:sldMk cId="809357843" sldId="298"/>
            <ac:spMk id="76" creationId="{0D9E45DA-E528-F6B8-ECFE-5272480D0191}"/>
          </ac:spMkLst>
        </pc:spChg>
        <pc:spChg chg="add mod">
          <ac:chgData name="Roberta Locatelli" userId="b8db7267-9ecb-4772-ade9-6381e6d0e863" providerId="ADAL" clId="{62824FEF-D8D6-48AF-A958-4C8015D9261A}" dt="2024-05-31T14:12:50.971" v="3660" actId="1076"/>
          <ac:spMkLst>
            <pc:docMk/>
            <pc:sldMk cId="809357843" sldId="298"/>
            <ac:spMk id="78" creationId="{EE4E6110-BEC8-3B2A-58B9-86BE5E5DD03C}"/>
          </ac:spMkLst>
        </pc:spChg>
        <pc:grpChg chg="add del mod">
          <ac:chgData name="Roberta Locatelli" userId="b8db7267-9ecb-4772-ade9-6381e6d0e863" providerId="ADAL" clId="{62824FEF-D8D6-48AF-A958-4C8015D9261A}" dt="2024-05-31T13:49:17.624" v="3055" actId="27803"/>
          <ac:grpSpMkLst>
            <pc:docMk/>
            <pc:sldMk cId="809357843" sldId="298"/>
            <ac:grpSpMk id="18" creationId="{BC99F5B7-9085-1CC5-C4B2-FE47E7E97629}"/>
          </ac:grpSpMkLst>
        </pc:grpChg>
        <pc:grpChg chg="add del mod">
          <ac:chgData name="Roberta Locatelli" userId="b8db7267-9ecb-4772-ade9-6381e6d0e863" providerId="ADAL" clId="{62824FEF-D8D6-48AF-A958-4C8015D9261A}" dt="2024-05-31T13:49:17.624" v="3055" actId="27803"/>
          <ac:grpSpMkLst>
            <pc:docMk/>
            <pc:sldMk cId="809357843" sldId="298"/>
            <ac:grpSpMk id="25" creationId="{8E183E13-CD2D-01F9-3701-8C28445ABE5F}"/>
          </ac:grpSpMkLst>
        </pc:grpChg>
        <pc:grpChg chg="add del mod">
          <ac:chgData name="Roberta Locatelli" userId="b8db7267-9ecb-4772-ade9-6381e6d0e863" providerId="ADAL" clId="{62824FEF-D8D6-48AF-A958-4C8015D9261A}" dt="2024-05-31T13:49:17.624" v="3055" actId="27803"/>
          <ac:grpSpMkLst>
            <pc:docMk/>
            <pc:sldMk cId="809357843" sldId="298"/>
            <ac:grpSpMk id="32" creationId="{E183FCE6-252A-6806-A8F8-42EBA5F1E87F}"/>
          </ac:grpSpMkLst>
        </pc:grpChg>
        <pc:grpChg chg="add del mod">
          <ac:chgData name="Roberta Locatelli" userId="b8db7267-9ecb-4772-ade9-6381e6d0e863" providerId="ADAL" clId="{62824FEF-D8D6-48AF-A958-4C8015D9261A}" dt="2024-05-31T13:49:17.624" v="3055" actId="27803"/>
          <ac:grpSpMkLst>
            <pc:docMk/>
            <pc:sldMk cId="809357843" sldId="298"/>
            <ac:grpSpMk id="39" creationId="{332FAFA7-2E59-0AF2-C80D-9673BB705704}"/>
          </ac:grpSpMkLst>
        </pc:grpChg>
        <pc:grpChg chg="add del mod">
          <ac:chgData name="Roberta Locatelli" userId="b8db7267-9ecb-4772-ade9-6381e6d0e863" providerId="ADAL" clId="{62824FEF-D8D6-48AF-A958-4C8015D9261A}" dt="2024-05-31T13:49:17.624" v="3055" actId="27803"/>
          <ac:grpSpMkLst>
            <pc:docMk/>
            <pc:sldMk cId="809357843" sldId="298"/>
            <ac:grpSpMk id="46" creationId="{F422F84D-8F5C-B02B-C4BC-BC2E85FD3C04}"/>
          </ac:grpSpMkLst>
        </pc:grpChg>
        <pc:picChg chg="add mod">
          <ac:chgData name="Roberta Locatelli" userId="b8db7267-9ecb-4772-ade9-6381e6d0e863" providerId="ADAL" clId="{62824FEF-D8D6-48AF-A958-4C8015D9261A}" dt="2024-05-31T13:47:20.486" v="3022"/>
          <ac:picMkLst>
            <pc:docMk/>
            <pc:sldMk cId="809357843" sldId="298"/>
            <ac:picMk id="2" creationId="{893B42AF-75DB-8A72-05E7-4DDDA30436A0}"/>
          </ac:picMkLst>
        </pc:picChg>
        <pc:picChg chg="add del mod">
          <ac:chgData name="Roberta Locatelli" userId="b8db7267-9ecb-4772-ade9-6381e6d0e863" providerId="ADAL" clId="{62824FEF-D8D6-48AF-A958-4C8015D9261A}" dt="2024-05-31T13:47:23.223" v="3023" actId="478"/>
          <ac:picMkLst>
            <pc:docMk/>
            <pc:sldMk cId="809357843" sldId="298"/>
            <ac:picMk id="3" creationId="{430AC68C-66D5-F68A-AA37-0A6F49082381}"/>
          </ac:picMkLst>
        </pc:picChg>
        <pc:picChg chg="add del mod">
          <ac:chgData name="Roberta Locatelli" userId="b8db7267-9ecb-4772-ade9-6381e6d0e863" providerId="ADAL" clId="{62824FEF-D8D6-48AF-A958-4C8015D9261A}" dt="2024-05-31T14:00:41.029" v="3379" actId="1038"/>
          <ac:picMkLst>
            <pc:docMk/>
            <pc:sldMk cId="809357843" sldId="298"/>
            <ac:picMk id="8" creationId="{6F304703-2AD8-C942-302C-1529F29EEB42}"/>
          </ac:picMkLst>
        </pc:picChg>
        <pc:picChg chg="add del mod">
          <ac:chgData name="Roberta Locatelli" userId="b8db7267-9ecb-4772-ade9-6381e6d0e863" providerId="ADAL" clId="{62824FEF-D8D6-48AF-A958-4C8015D9261A}" dt="2024-05-31T14:08:56.748" v="3591" actId="1076"/>
          <ac:picMkLst>
            <pc:docMk/>
            <pc:sldMk cId="809357843" sldId="298"/>
            <ac:picMk id="9" creationId="{E70F7B7F-5A80-24AC-EF0F-4A304811996B}"/>
          </ac:picMkLst>
        </pc:picChg>
        <pc:picChg chg="add del mod">
          <ac:chgData name="Roberta Locatelli" userId="b8db7267-9ecb-4772-ade9-6381e6d0e863" providerId="ADAL" clId="{62824FEF-D8D6-48AF-A958-4C8015D9261A}" dt="2024-05-31T14:09:03.947" v="3592" actId="1076"/>
          <ac:picMkLst>
            <pc:docMk/>
            <pc:sldMk cId="809357843" sldId="298"/>
            <ac:picMk id="11" creationId="{3DA4FF14-0EF7-A5F3-FB52-5E56C2C80EF4}"/>
          </ac:picMkLst>
        </pc:picChg>
        <pc:picChg chg="add del mod">
          <ac:chgData name="Roberta Locatelli" userId="b8db7267-9ecb-4772-ade9-6381e6d0e863" providerId="ADAL" clId="{62824FEF-D8D6-48AF-A958-4C8015D9261A}" dt="2024-05-31T13:48:59.002" v="3051" actId="478"/>
          <ac:picMkLst>
            <pc:docMk/>
            <pc:sldMk cId="809357843" sldId="298"/>
            <ac:picMk id="12" creationId="{97D27373-7CD0-9B32-E4AD-CB375940A3D2}"/>
          </ac:picMkLst>
        </pc:picChg>
        <pc:picChg chg="add del mod">
          <ac:chgData name="Roberta Locatelli" userId="b8db7267-9ecb-4772-ade9-6381e6d0e863" providerId="ADAL" clId="{62824FEF-D8D6-48AF-A958-4C8015D9261A}" dt="2024-05-31T14:11:12.274" v="3642" actId="478"/>
          <ac:picMkLst>
            <pc:docMk/>
            <pc:sldMk cId="809357843" sldId="298"/>
            <ac:picMk id="13" creationId="{DCE7957B-B679-6A23-FB83-1B14F57A86AA}"/>
          </ac:picMkLst>
        </pc:picChg>
        <pc:picChg chg="add del mod">
          <ac:chgData name="Roberta Locatelli" userId="b8db7267-9ecb-4772-ade9-6381e6d0e863" providerId="ADAL" clId="{62824FEF-D8D6-48AF-A958-4C8015D9261A}" dt="2024-05-31T14:13:48.022" v="3830" actId="1037"/>
          <ac:picMkLst>
            <pc:docMk/>
            <pc:sldMk cId="809357843" sldId="298"/>
            <ac:picMk id="14" creationId="{D175A6CA-D7B8-1C0E-6784-523615A0CAC2}"/>
          </ac:picMkLst>
        </pc:picChg>
        <pc:picChg chg="add del mod">
          <ac:chgData name="Roberta Locatelli" userId="b8db7267-9ecb-4772-ade9-6381e6d0e863" providerId="ADAL" clId="{62824FEF-D8D6-48AF-A958-4C8015D9261A}" dt="2024-05-31T13:48:59.576" v="3052" actId="478"/>
          <ac:picMkLst>
            <pc:docMk/>
            <pc:sldMk cId="809357843" sldId="298"/>
            <ac:picMk id="15" creationId="{DB4DA444-CCB3-0D61-FB3B-6CB2EF1CF323}"/>
          </ac:picMkLst>
        </pc:picChg>
        <pc:picChg chg="add del mod">
          <ac:chgData name="Roberta Locatelli" userId="b8db7267-9ecb-4772-ade9-6381e6d0e863" providerId="ADAL" clId="{62824FEF-D8D6-48AF-A958-4C8015D9261A}" dt="2024-05-31T13:49:00.134" v="3053" actId="478"/>
          <ac:picMkLst>
            <pc:docMk/>
            <pc:sldMk cId="809357843" sldId="298"/>
            <ac:picMk id="16" creationId="{8961711B-BDD4-FF8F-0212-5D0B5BD60EE0}"/>
          </ac:picMkLst>
        </pc:picChg>
        <pc:picChg chg="add del mod">
          <ac:chgData name="Roberta Locatelli" userId="b8db7267-9ecb-4772-ade9-6381e6d0e863" providerId="ADAL" clId="{62824FEF-D8D6-48AF-A958-4C8015D9261A}" dt="2024-05-31T13:48:58.603" v="3050" actId="478"/>
          <ac:picMkLst>
            <pc:docMk/>
            <pc:sldMk cId="809357843" sldId="298"/>
            <ac:picMk id="17" creationId="{F716658F-054B-4EF9-6C37-1290CBCBC9F9}"/>
          </ac:picMkLst>
        </pc:picChg>
        <pc:picChg chg="add del mod">
          <ac:chgData name="Roberta Locatelli" userId="b8db7267-9ecb-4772-ade9-6381e6d0e863" providerId="ADAL" clId="{62824FEF-D8D6-48AF-A958-4C8015D9261A}" dt="2024-05-31T14:09:08.412" v="3593" actId="478"/>
          <ac:picMkLst>
            <pc:docMk/>
            <pc:sldMk cId="809357843" sldId="298"/>
            <ac:picMk id="53" creationId="{177C3A3A-5444-9E0C-4CF4-297BD526C32C}"/>
          </ac:picMkLst>
        </pc:picChg>
        <pc:picChg chg="add del mod">
          <ac:chgData name="Roberta Locatelli" userId="b8db7267-9ecb-4772-ade9-6381e6d0e863" providerId="ADAL" clId="{62824FEF-D8D6-48AF-A958-4C8015D9261A}" dt="2024-05-31T14:09:08.412" v="3593" actId="478"/>
          <ac:picMkLst>
            <pc:docMk/>
            <pc:sldMk cId="809357843" sldId="298"/>
            <ac:picMk id="54" creationId="{473D9CF7-B2A7-052C-4104-D08A41209912}"/>
          </ac:picMkLst>
        </pc:picChg>
        <pc:picChg chg="add del mod">
          <ac:chgData name="Roberta Locatelli" userId="b8db7267-9ecb-4772-ade9-6381e6d0e863" providerId="ADAL" clId="{62824FEF-D8D6-48AF-A958-4C8015D9261A}" dt="2024-05-31T14:09:08.412" v="3593" actId="478"/>
          <ac:picMkLst>
            <pc:docMk/>
            <pc:sldMk cId="809357843" sldId="298"/>
            <ac:picMk id="55" creationId="{F827FB5F-401F-811D-81FE-DB7AC3A89D59}"/>
          </ac:picMkLst>
        </pc:picChg>
        <pc:picChg chg="add del mod">
          <ac:chgData name="Roberta Locatelli" userId="b8db7267-9ecb-4772-ade9-6381e6d0e863" providerId="ADAL" clId="{62824FEF-D8D6-48AF-A958-4C8015D9261A}" dt="2024-05-31T14:01:05.837" v="3438" actId="478"/>
          <ac:picMkLst>
            <pc:docMk/>
            <pc:sldMk cId="809357843" sldId="298"/>
            <ac:picMk id="56" creationId="{FF75A67E-DC9E-8A21-373D-E8EAACA2500E}"/>
          </ac:picMkLst>
        </pc:picChg>
        <pc:picChg chg="add del mod">
          <ac:chgData name="Roberta Locatelli" userId="b8db7267-9ecb-4772-ade9-6381e6d0e863" providerId="ADAL" clId="{62824FEF-D8D6-48AF-A958-4C8015D9261A}" dt="2024-05-31T14:11:13.328" v="3643" actId="478"/>
          <ac:picMkLst>
            <pc:docMk/>
            <pc:sldMk cId="809357843" sldId="298"/>
            <ac:picMk id="57" creationId="{E6C8F1CF-C274-CC2A-D07A-B56933286C9E}"/>
          </ac:picMkLst>
        </pc:picChg>
        <pc:picChg chg="add mod">
          <ac:chgData name="Roberta Locatelli" userId="b8db7267-9ecb-4772-ade9-6381e6d0e863" providerId="ADAL" clId="{62824FEF-D8D6-48AF-A958-4C8015D9261A}" dt="2024-05-31T14:09:24.364" v="3595" actId="1076"/>
          <ac:picMkLst>
            <pc:docMk/>
            <pc:sldMk cId="809357843" sldId="298"/>
            <ac:picMk id="79" creationId="{698EA64C-FED1-EDEF-6C06-6B14C86A989B}"/>
          </ac:picMkLst>
        </pc:picChg>
        <pc:picChg chg="add mod">
          <ac:chgData name="Roberta Locatelli" userId="b8db7267-9ecb-4772-ade9-6381e6d0e863" providerId="ADAL" clId="{62824FEF-D8D6-48AF-A958-4C8015D9261A}" dt="2024-05-31T14:09:24.364" v="3595" actId="1076"/>
          <ac:picMkLst>
            <pc:docMk/>
            <pc:sldMk cId="809357843" sldId="298"/>
            <ac:picMk id="80" creationId="{C0808CD4-3CD8-0EF4-4977-36F9DD61D88C}"/>
          </ac:picMkLst>
        </pc:picChg>
        <pc:picChg chg="add mod">
          <ac:chgData name="Roberta Locatelli" userId="b8db7267-9ecb-4772-ade9-6381e6d0e863" providerId="ADAL" clId="{62824FEF-D8D6-48AF-A958-4C8015D9261A}" dt="2024-05-31T14:09:24.364" v="3595" actId="1076"/>
          <ac:picMkLst>
            <pc:docMk/>
            <pc:sldMk cId="809357843" sldId="298"/>
            <ac:picMk id="81" creationId="{89CDD83F-95C7-EE54-58EA-D47A881EEE6F}"/>
          </ac:picMkLst>
        </pc:picChg>
        <pc:picChg chg="add mod">
          <ac:chgData name="Roberta Locatelli" userId="b8db7267-9ecb-4772-ade9-6381e6d0e863" providerId="ADAL" clId="{62824FEF-D8D6-48AF-A958-4C8015D9261A}" dt="2024-05-31T14:13:32.214" v="3803" actId="1038"/>
          <ac:picMkLst>
            <pc:docMk/>
            <pc:sldMk cId="809357843" sldId="298"/>
            <ac:picMk id="82" creationId="{F08BE463-8391-C34E-4BB8-9EE9A12F867E}"/>
          </ac:picMkLst>
        </pc:picChg>
        <pc:picChg chg="add mod">
          <ac:chgData name="Roberta Locatelli" userId="b8db7267-9ecb-4772-ade9-6381e6d0e863" providerId="ADAL" clId="{62824FEF-D8D6-48AF-A958-4C8015D9261A}" dt="2024-05-31T14:12:54.412" v="3682" actId="1038"/>
          <ac:picMkLst>
            <pc:docMk/>
            <pc:sldMk cId="809357843" sldId="298"/>
            <ac:picMk id="83" creationId="{DE4E4596-E426-A5F6-C34A-0FCDF51143C1}"/>
          </ac:picMkLst>
        </pc:picChg>
        <pc:cxnChg chg="add mod">
          <ac:chgData name="Roberta Locatelli" userId="b8db7267-9ecb-4772-ade9-6381e6d0e863" providerId="ADAL" clId="{62824FEF-D8D6-48AF-A958-4C8015D9261A}" dt="2024-05-31T14:12:38.972" v="3658" actId="14100"/>
          <ac:cxnSpMkLst>
            <pc:docMk/>
            <pc:sldMk cId="809357843" sldId="298"/>
            <ac:cxnSpMk id="85" creationId="{3E984C28-14BC-E6E4-8DF7-26BB448FDEB5}"/>
          </ac:cxnSpMkLst>
        </pc:cxnChg>
      </pc:sldChg>
      <pc:sldChg chg="addSp delSp modSp add mod modTransition">
        <pc:chgData name="Roberta Locatelli" userId="b8db7267-9ecb-4772-ade9-6381e6d0e863" providerId="ADAL" clId="{62824FEF-D8D6-48AF-A958-4C8015D9261A}" dt="2024-05-31T14:25:58.259" v="4026"/>
        <pc:sldMkLst>
          <pc:docMk/>
          <pc:sldMk cId="1759053826" sldId="299"/>
        </pc:sldMkLst>
        <pc:spChg chg="mod">
          <ac:chgData name="Roberta Locatelli" userId="b8db7267-9ecb-4772-ade9-6381e6d0e863" providerId="ADAL" clId="{62824FEF-D8D6-48AF-A958-4C8015D9261A}" dt="2024-05-31T14:22:59.350" v="3974" actId="207"/>
          <ac:spMkLst>
            <pc:docMk/>
            <pc:sldMk cId="1759053826" sldId="299"/>
            <ac:spMk id="5" creationId="{39408640-5014-C1F6-50C9-520446C5E85F}"/>
          </ac:spMkLst>
        </pc:spChg>
        <pc:spChg chg="mod">
          <ac:chgData name="Roberta Locatelli" userId="b8db7267-9ecb-4772-ade9-6381e6d0e863" providerId="ADAL" clId="{62824FEF-D8D6-48AF-A958-4C8015D9261A}" dt="2024-05-31T14:25:19.389" v="4018" actId="20577"/>
          <ac:spMkLst>
            <pc:docMk/>
            <pc:sldMk cId="1759053826" sldId="299"/>
            <ac:spMk id="6" creationId="{FD9A656D-596A-1C6F-93A0-61B063D1BFB5}"/>
          </ac:spMkLst>
        </pc:spChg>
        <pc:spChg chg="mod">
          <ac:chgData name="Roberta Locatelli" userId="b8db7267-9ecb-4772-ade9-6381e6d0e863" providerId="ADAL" clId="{62824FEF-D8D6-48AF-A958-4C8015D9261A}" dt="2024-05-31T14:23:42.092" v="3985" actId="1076"/>
          <ac:spMkLst>
            <pc:docMk/>
            <pc:sldMk cId="1759053826" sldId="299"/>
            <ac:spMk id="8" creationId="{EF547957-7107-777E-BAC0-78991D77D825}"/>
          </ac:spMkLst>
        </pc:spChg>
        <pc:spChg chg="add del mod">
          <ac:chgData name="Roberta Locatelli" userId="b8db7267-9ecb-4772-ade9-6381e6d0e863" providerId="ADAL" clId="{62824FEF-D8D6-48AF-A958-4C8015D9261A}" dt="2024-05-31T14:24:22.349" v="3996" actId="478"/>
          <ac:spMkLst>
            <pc:docMk/>
            <pc:sldMk cId="1759053826" sldId="299"/>
            <ac:spMk id="9" creationId="{3F6571DA-FFC1-5DF5-C635-432481C6804B}"/>
          </ac:spMkLst>
        </pc:spChg>
        <pc:spChg chg="del">
          <ac:chgData name="Roberta Locatelli" userId="b8db7267-9ecb-4772-ade9-6381e6d0e863" providerId="ADAL" clId="{62824FEF-D8D6-48AF-A958-4C8015D9261A}" dt="2024-05-31T14:17:46.359" v="3928" actId="478"/>
          <ac:spMkLst>
            <pc:docMk/>
            <pc:sldMk cId="1759053826" sldId="299"/>
            <ac:spMk id="12" creationId="{D8516886-11F4-7582-13B6-75EBF968C560}"/>
          </ac:spMkLst>
        </pc:spChg>
        <pc:spChg chg="add del mod">
          <ac:chgData name="Roberta Locatelli" userId="b8db7267-9ecb-4772-ade9-6381e6d0e863" providerId="ADAL" clId="{62824FEF-D8D6-48AF-A958-4C8015D9261A}" dt="2024-05-31T14:24:21.236" v="3995" actId="478"/>
          <ac:spMkLst>
            <pc:docMk/>
            <pc:sldMk cId="1759053826" sldId="299"/>
            <ac:spMk id="13" creationId="{9DFE2C6F-01B7-24B2-3882-47CF3D899320}"/>
          </ac:spMkLst>
        </pc:spChg>
        <pc:spChg chg="add del mod">
          <ac:chgData name="Roberta Locatelli" userId="b8db7267-9ecb-4772-ade9-6381e6d0e863" providerId="ADAL" clId="{62824FEF-D8D6-48AF-A958-4C8015D9261A}" dt="2024-05-31T14:24:23.070" v="3997" actId="478"/>
          <ac:spMkLst>
            <pc:docMk/>
            <pc:sldMk cId="1759053826" sldId="299"/>
            <ac:spMk id="14" creationId="{B4FFFD70-BD3F-3294-933A-10F2484C25A9}"/>
          </ac:spMkLst>
        </pc:spChg>
        <pc:spChg chg="add del mod">
          <ac:chgData name="Roberta Locatelli" userId="b8db7267-9ecb-4772-ade9-6381e6d0e863" providerId="ADAL" clId="{62824FEF-D8D6-48AF-A958-4C8015D9261A}" dt="2024-05-31T14:25:07.967" v="4008" actId="478"/>
          <ac:spMkLst>
            <pc:docMk/>
            <pc:sldMk cId="1759053826" sldId="299"/>
            <ac:spMk id="16" creationId="{6B66F691-C53F-E5DC-9780-3A9287DDAD85}"/>
          </ac:spMkLst>
        </pc:spChg>
        <pc:spChg chg="add del mod">
          <ac:chgData name="Roberta Locatelli" userId="b8db7267-9ecb-4772-ade9-6381e6d0e863" providerId="ADAL" clId="{62824FEF-D8D6-48AF-A958-4C8015D9261A}" dt="2024-05-31T14:24:14.165" v="3990" actId="478"/>
          <ac:spMkLst>
            <pc:docMk/>
            <pc:sldMk cId="1759053826" sldId="299"/>
            <ac:spMk id="17" creationId="{B38A9A38-9BB3-BDE7-4F50-F4FAE33011E2}"/>
          </ac:spMkLst>
        </pc:spChg>
        <pc:spChg chg="add mod">
          <ac:chgData name="Roberta Locatelli" userId="b8db7267-9ecb-4772-ade9-6381e6d0e863" providerId="ADAL" clId="{62824FEF-D8D6-48AF-A958-4C8015D9261A}" dt="2024-05-31T14:25:46.370" v="4025" actId="1076"/>
          <ac:spMkLst>
            <pc:docMk/>
            <pc:sldMk cId="1759053826" sldId="299"/>
            <ac:spMk id="18" creationId="{66E58817-5E2D-9E08-418D-FF62F5BA1E13}"/>
          </ac:spMkLst>
        </pc:spChg>
        <pc:spChg chg="add del mod">
          <ac:chgData name="Roberta Locatelli" userId="b8db7267-9ecb-4772-ade9-6381e6d0e863" providerId="ADAL" clId="{62824FEF-D8D6-48AF-A958-4C8015D9261A}" dt="2024-05-31T14:24:17.998" v="3993" actId="478"/>
          <ac:spMkLst>
            <pc:docMk/>
            <pc:sldMk cId="1759053826" sldId="299"/>
            <ac:spMk id="19" creationId="{57578522-FC17-AECA-1C1E-100EA949122B}"/>
          </ac:spMkLst>
        </pc:spChg>
        <pc:spChg chg="add del mod">
          <ac:chgData name="Roberta Locatelli" userId="b8db7267-9ecb-4772-ade9-6381e6d0e863" providerId="ADAL" clId="{62824FEF-D8D6-48AF-A958-4C8015D9261A}" dt="2024-05-31T14:24:15.358" v="3991" actId="478"/>
          <ac:spMkLst>
            <pc:docMk/>
            <pc:sldMk cId="1759053826" sldId="299"/>
            <ac:spMk id="20" creationId="{6D192417-D045-D493-0051-B8783941B50E}"/>
          </ac:spMkLst>
        </pc:spChg>
        <pc:picChg chg="add del mod">
          <ac:chgData name="Roberta Locatelli" userId="b8db7267-9ecb-4772-ade9-6381e6d0e863" providerId="ADAL" clId="{62824FEF-D8D6-48AF-A958-4C8015D9261A}" dt="2024-05-31T14:20:35.014" v="3936" actId="21"/>
          <ac:picMkLst>
            <pc:docMk/>
            <pc:sldMk cId="1759053826" sldId="299"/>
            <ac:picMk id="3" creationId="{B69D0DE7-8F06-E7A9-4EA9-7649225CA67D}"/>
          </ac:picMkLst>
        </pc:picChg>
        <pc:picChg chg="add mod">
          <ac:chgData name="Roberta Locatelli" userId="b8db7267-9ecb-4772-ade9-6381e6d0e863" providerId="ADAL" clId="{62824FEF-D8D6-48AF-A958-4C8015D9261A}" dt="2024-05-31T14:23:35.684" v="3984"/>
          <ac:picMkLst>
            <pc:docMk/>
            <pc:sldMk cId="1759053826" sldId="299"/>
            <ac:picMk id="4" creationId="{7E9C1A12-5D27-7CBC-E6C2-DFBFB05586D1}"/>
          </ac:picMkLst>
        </pc:picChg>
        <pc:picChg chg="del">
          <ac:chgData name="Roberta Locatelli" userId="b8db7267-9ecb-4772-ade9-6381e6d0e863" providerId="ADAL" clId="{62824FEF-D8D6-48AF-A958-4C8015D9261A}" dt="2024-05-31T14:23:09.486" v="3976" actId="478"/>
          <ac:picMkLst>
            <pc:docMk/>
            <pc:sldMk cId="1759053826" sldId="299"/>
            <ac:picMk id="7" creationId="{0C59585F-F598-EB14-C50A-5C652B9C2B23}"/>
          </ac:picMkLst>
        </pc:picChg>
        <pc:picChg chg="del">
          <ac:chgData name="Roberta Locatelli" userId="b8db7267-9ecb-4772-ade9-6381e6d0e863" providerId="ADAL" clId="{62824FEF-D8D6-48AF-A958-4C8015D9261A}" dt="2024-05-31T14:17:44.639" v="3927" actId="478"/>
          <ac:picMkLst>
            <pc:docMk/>
            <pc:sldMk cId="1759053826" sldId="299"/>
            <ac:picMk id="11" creationId="{3771833D-4ED7-9A68-F88C-78B6BA3586BC}"/>
          </ac:picMkLst>
        </pc:picChg>
        <pc:picChg chg="add del mod modCrop">
          <ac:chgData name="Roberta Locatelli" userId="b8db7267-9ecb-4772-ade9-6381e6d0e863" providerId="ADAL" clId="{62824FEF-D8D6-48AF-A958-4C8015D9261A}" dt="2024-05-31T14:25:06.700" v="4007" actId="478"/>
          <ac:picMkLst>
            <pc:docMk/>
            <pc:sldMk cId="1759053826" sldId="299"/>
            <ac:picMk id="15" creationId="{1345EEE6-B092-5834-EFA1-DF66251F955D}"/>
          </ac:picMkLst>
        </pc:picChg>
        <pc:picChg chg="add mod">
          <ac:chgData name="Roberta Locatelli" userId="b8db7267-9ecb-4772-ade9-6381e6d0e863" providerId="ADAL" clId="{62824FEF-D8D6-48AF-A958-4C8015D9261A}" dt="2024-05-31T14:25:43.657" v="4024" actId="1076"/>
          <ac:picMkLst>
            <pc:docMk/>
            <pc:sldMk cId="1759053826" sldId="299"/>
            <ac:picMk id="22" creationId="{482BCFC2-4AC7-16BB-625B-7B8D45A2671F}"/>
          </ac:picMkLst>
        </pc:picChg>
      </pc:sldChg>
      <pc:sldChg chg="addSp delSp modSp add mod">
        <pc:chgData name="Roberta Locatelli" userId="b8db7267-9ecb-4772-ade9-6381e6d0e863" providerId="ADAL" clId="{62824FEF-D8D6-48AF-A958-4C8015D9261A}" dt="2024-05-31T14:22:41.965" v="3973" actId="1076"/>
        <pc:sldMkLst>
          <pc:docMk/>
          <pc:sldMk cId="1788071082" sldId="300"/>
        </pc:sldMkLst>
        <pc:spChg chg="mod">
          <ac:chgData name="Roberta Locatelli" userId="b8db7267-9ecb-4772-ade9-6381e6d0e863" providerId="ADAL" clId="{62824FEF-D8D6-48AF-A958-4C8015D9261A}" dt="2024-05-31T14:20:20.544" v="3933" actId="207"/>
          <ac:spMkLst>
            <pc:docMk/>
            <pc:sldMk cId="1788071082" sldId="300"/>
            <ac:spMk id="2" creationId="{0DE4D824-D105-8557-4337-4CB5849A97F5}"/>
          </ac:spMkLst>
        </pc:spChg>
        <pc:spChg chg="mod ord">
          <ac:chgData name="Roberta Locatelli" userId="b8db7267-9ecb-4772-ade9-6381e6d0e863" providerId="ADAL" clId="{62824FEF-D8D6-48AF-A958-4C8015D9261A}" dt="2024-05-31T14:22:41.965" v="3973" actId="1076"/>
          <ac:spMkLst>
            <pc:docMk/>
            <pc:sldMk cId="1788071082" sldId="300"/>
            <ac:spMk id="6" creationId="{9BA2861D-36ED-7274-61DD-8916A7CD1F8A}"/>
          </ac:spMkLst>
        </pc:spChg>
        <pc:spChg chg="mod">
          <ac:chgData name="Roberta Locatelli" userId="b8db7267-9ecb-4772-ade9-6381e6d0e863" providerId="ADAL" clId="{62824FEF-D8D6-48AF-A958-4C8015D9261A}" dt="2024-05-31T14:20:26.959" v="3934" actId="207"/>
          <ac:spMkLst>
            <pc:docMk/>
            <pc:sldMk cId="1788071082" sldId="300"/>
            <ac:spMk id="7" creationId="{DB960010-62DC-1D9E-1D82-9B041CFE45BB}"/>
          </ac:spMkLst>
        </pc:spChg>
        <pc:picChg chg="add mod">
          <ac:chgData name="Roberta Locatelli" userId="b8db7267-9ecb-4772-ade9-6381e6d0e863" providerId="ADAL" clId="{62824FEF-D8D6-48AF-A958-4C8015D9261A}" dt="2024-05-31T14:22:27.902" v="3972" actId="1076"/>
          <ac:picMkLst>
            <pc:docMk/>
            <pc:sldMk cId="1788071082" sldId="300"/>
            <ac:picMk id="4" creationId="{26205C64-304F-73C9-912B-6567184A53C7}"/>
          </ac:picMkLst>
        </pc:picChg>
        <pc:picChg chg="del">
          <ac:chgData name="Roberta Locatelli" userId="b8db7267-9ecb-4772-ade9-6381e6d0e863" providerId="ADAL" clId="{62824FEF-D8D6-48AF-A958-4C8015D9261A}" dt="2024-05-31T14:20:30.255" v="3935" actId="478"/>
          <ac:picMkLst>
            <pc:docMk/>
            <pc:sldMk cId="1788071082" sldId="300"/>
            <ac:picMk id="5" creationId="{1A93A332-FDA1-38B1-5D29-3F1C40FEE4A2}"/>
          </ac:picMkLst>
        </pc:picChg>
      </pc:sldChg>
      <pc:sldChg chg="addSp delSp modSp add mod">
        <pc:chgData name="Roberta Locatelli" userId="b8db7267-9ecb-4772-ade9-6381e6d0e863" providerId="ADAL" clId="{62824FEF-D8D6-48AF-A958-4C8015D9261A}" dt="2024-06-04T12:58:46.184" v="6327" actId="1076"/>
        <pc:sldMkLst>
          <pc:docMk/>
          <pc:sldMk cId="3223109386" sldId="301"/>
        </pc:sldMkLst>
        <pc:spChg chg="add mod">
          <ac:chgData name="Roberta Locatelli" userId="b8db7267-9ecb-4772-ade9-6381e6d0e863" providerId="ADAL" clId="{62824FEF-D8D6-48AF-A958-4C8015D9261A}" dt="2024-06-04T12:58:46.184" v="6327" actId="1076"/>
          <ac:spMkLst>
            <pc:docMk/>
            <pc:sldMk cId="3223109386" sldId="301"/>
            <ac:spMk id="2" creationId="{C0DC4FCE-20DB-6E39-00FE-3D3D76370A1A}"/>
          </ac:spMkLst>
        </pc:spChg>
        <pc:spChg chg="add mod">
          <ac:chgData name="Roberta Locatelli" userId="b8db7267-9ecb-4772-ade9-6381e6d0e863" providerId="ADAL" clId="{62824FEF-D8D6-48AF-A958-4C8015D9261A}" dt="2024-05-31T14:29:25.529" v="4069"/>
          <ac:spMkLst>
            <pc:docMk/>
            <pc:sldMk cId="3223109386" sldId="301"/>
            <ac:spMk id="3" creationId="{D8041E4A-693B-3421-2712-4BF0183A319A}"/>
          </ac:spMkLst>
        </pc:spChg>
        <pc:spChg chg="del">
          <ac:chgData name="Roberta Locatelli" userId="b8db7267-9ecb-4772-ade9-6381e6d0e863" providerId="ADAL" clId="{62824FEF-D8D6-48AF-A958-4C8015D9261A}" dt="2024-05-31T14:26:49.332" v="4029" actId="478"/>
          <ac:spMkLst>
            <pc:docMk/>
            <pc:sldMk cId="3223109386" sldId="301"/>
            <ac:spMk id="9" creationId="{FCA1728C-3685-D079-B0E6-F5B2D63E85BC}"/>
          </ac:spMkLst>
        </pc:spChg>
        <pc:picChg chg="del mod modCrop">
          <ac:chgData name="Roberta Locatelli" userId="b8db7267-9ecb-4772-ade9-6381e6d0e863" providerId="ADAL" clId="{62824FEF-D8D6-48AF-A958-4C8015D9261A}" dt="2024-06-04T12:58:23.202" v="6324" actId="478"/>
          <ac:picMkLst>
            <pc:docMk/>
            <pc:sldMk cId="3223109386" sldId="301"/>
            <ac:picMk id="8" creationId="{1B72643B-8E63-6957-4B00-6334B0B9097B}"/>
          </ac:picMkLst>
        </pc:picChg>
        <pc:picChg chg="del">
          <ac:chgData name="Roberta Locatelli" userId="b8db7267-9ecb-4772-ade9-6381e6d0e863" providerId="ADAL" clId="{62824FEF-D8D6-48AF-A958-4C8015D9261A}" dt="2024-05-31T14:26:50.377" v="4030" actId="478"/>
          <ac:picMkLst>
            <pc:docMk/>
            <pc:sldMk cId="3223109386" sldId="301"/>
            <ac:picMk id="10" creationId="{F85FBB9A-925C-98A3-916C-835FF5E9C6A7}"/>
          </ac:picMkLst>
        </pc:picChg>
        <pc:picChg chg="mod modCrop">
          <ac:chgData name="Roberta Locatelli" userId="b8db7267-9ecb-4772-ade9-6381e6d0e863" providerId="ADAL" clId="{62824FEF-D8D6-48AF-A958-4C8015D9261A}" dt="2024-05-31T14:28:06.088" v="4068" actId="1076"/>
          <ac:picMkLst>
            <pc:docMk/>
            <pc:sldMk cId="3223109386" sldId="301"/>
            <ac:picMk id="11" creationId="{2F542B88-8DC9-3B27-DAD4-6AF6763703FC}"/>
          </ac:picMkLst>
        </pc:picChg>
      </pc:sldChg>
      <pc:sldChg chg="addSp delSp modSp add mod modTransition">
        <pc:chgData name="Roberta Locatelli" userId="b8db7267-9ecb-4772-ade9-6381e6d0e863" providerId="ADAL" clId="{62824FEF-D8D6-48AF-A958-4C8015D9261A}" dt="2024-06-04T12:59:07.576" v="6328"/>
        <pc:sldMkLst>
          <pc:docMk/>
          <pc:sldMk cId="1499421040" sldId="302"/>
        </pc:sldMkLst>
        <pc:spChg chg="add mod">
          <ac:chgData name="Roberta Locatelli" userId="b8db7267-9ecb-4772-ade9-6381e6d0e863" providerId="ADAL" clId="{62824FEF-D8D6-48AF-A958-4C8015D9261A}" dt="2024-05-31T14:31:37.069" v="4087" actId="1076"/>
          <ac:spMkLst>
            <pc:docMk/>
            <pc:sldMk cId="1499421040" sldId="302"/>
            <ac:spMk id="7" creationId="{61B9A819-E470-30DB-6B25-8DE495D8C49A}"/>
          </ac:spMkLst>
        </pc:spChg>
        <pc:spChg chg="del">
          <ac:chgData name="Roberta Locatelli" userId="b8db7267-9ecb-4772-ade9-6381e6d0e863" providerId="ADAL" clId="{62824FEF-D8D6-48AF-A958-4C8015D9261A}" dt="2024-05-31T14:29:36.838" v="4072" actId="478"/>
          <ac:spMkLst>
            <pc:docMk/>
            <pc:sldMk cId="1499421040" sldId="302"/>
            <ac:spMk id="18" creationId="{66E58817-5E2D-9E08-418D-FF62F5BA1E13}"/>
          </ac:spMkLst>
        </pc:spChg>
        <pc:picChg chg="add mod">
          <ac:chgData name="Roberta Locatelli" userId="b8db7267-9ecb-4772-ade9-6381e6d0e863" providerId="ADAL" clId="{62824FEF-D8D6-48AF-A958-4C8015D9261A}" dt="2024-05-31T14:31:34.358" v="4086" actId="1076"/>
          <ac:picMkLst>
            <pc:docMk/>
            <pc:sldMk cId="1499421040" sldId="302"/>
            <ac:picMk id="3" creationId="{47906AC4-28A2-72B6-BEF8-40AAACD06F17}"/>
          </ac:picMkLst>
        </pc:picChg>
        <pc:picChg chg="del">
          <ac:chgData name="Roberta Locatelli" userId="b8db7267-9ecb-4772-ade9-6381e6d0e863" providerId="ADAL" clId="{62824FEF-D8D6-48AF-A958-4C8015D9261A}" dt="2024-05-31T14:29:34.947" v="4071" actId="478"/>
          <ac:picMkLst>
            <pc:docMk/>
            <pc:sldMk cId="1499421040" sldId="302"/>
            <ac:picMk id="22" creationId="{482BCFC2-4AC7-16BB-625B-7B8D45A2671F}"/>
          </ac:picMkLst>
        </pc:picChg>
      </pc:sldChg>
      <pc:sldChg chg="addSp delSp modSp add mod setBg">
        <pc:chgData name="Roberta Locatelli" userId="b8db7267-9ecb-4772-ade9-6381e6d0e863" providerId="ADAL" clId="{62824FEF-D8D6-48AF-A958-4C8015D9261A}" dt="2024-06-05T14:39:40.358" v="12788" actId="1076"/>
        <pc:sldMkLst>
          <pc:docMk/>
          <pc:sldMk cId="212302344" sldId="303"/>
        </pc:sldMkLst>
        <pc:spChg chg="add mod">
          <ac:chgData name="Roberta Locatelli" userId="b8db7267-9ecb-4772-ade9-6381e6d0e863" providerId="ADAL" clId="{62824FEF-D8D6-48AF-A958-4C8015D9261A}" dt="2024-06-05T14:39:25.773" v="12785" actId="1035"/>
          <ac:spMkLst>
            <pc:docMk/>
            <pc:sldMk cId="212302344" sldId="303"/>
            <ac:spMk id="3" creationId="{222B1528-4BED-7C07-5529-6025536AB323}"/>
          </ac:spMkLst>
        </pc:spChg>
        <pc:spChg chg="del">
          <ac:chgData name="Roberta Locatelli" userId="b8db7267-9ecb-4772-ade9-6381e6d0e863" providerId="ADAL" clId="{62824FEF-D8D6-48AF-A958-4C8015D9261A}" dt="2024-05-31T15:08:06.204" v="4095" actId="478"/>
          <ac:spMkLst>
            <pc:docMk/>
            <pc:sldMk cId="212302344" sldId="303"/>
            <ac:spMk id="5" creationId="{D9D3409A-5378-74CB-6719-B65A4A1E7C36}"/>
          </ac:spMkLst>
        </pc:spChg>
        <pc:spChg chg="del">
          <ac:chgData name="Roberta Locatelli" userId="b8db7267-9ecb-4772-ade9-6381e6d0e863" providerId="ADAL" clId="{62824FEF-D8D6-48AF-A958-4C8015D9261A}" dt="2024-05-31T14:33:07.086" v="4094" actId="478"/>
          <ac:spMkLst>
            <pc:docMk/>
            <pc:sldMk cId="212302344" sldId="303"/>
            <ac:spMk id="9" creationId="{684FDBDD-B2ED-DC5B-F064-670082D8CEBC}"/>
          </ac:spMkLst>
        </pc:spChg>
        <pc:spChg chg="del">
          <ac:chgData name="Roberta Locatelli" userId="b8db7267-9ecb-4772-ade9-6381e6d0e863" providerId="ADAL" clId="{62824FEF-D8D6-48AF-A958-4C8015D9261A}" dt="2024-05-31T14:33:05.503" v="4093" actId="478"/>
          <ac:spMkLst>
            <pc:docMk/>
            <pc:sldMk cId="212302344" sldId="303"/>
            <ac:spMk id="10" creationId="{3E3411D5-A917-38F2-4DA3-ADCA98D7758E}"/>
          </ac:spMkLst>
        </pc:spChg>
        <pc:spChg chg="del">
          <ac:chgData name="Roberta Locatelli" userId="b8db7267-9ecb-4772-ade9-6381e6d0e863" providerId="ADAL" clId="{62824FEF-D8D6-48AF-A958-4C8015D9261A}" dt="2024-05-31T14:33:02.192" v="4090" actId="478"/>
          <ac:spMkLst>
            <pc:docMk/>
            <pc:sldMk cId="212302344" sldId="303"/>
            <ac:spMk id="15" creationId="{B1EC5A97-7530-E536-E0B9-93A320A88050}"/>
          </ac:spMkLst>
        </pc:spChg>
        <pc:spChg chg="del">
          <ac:chgData name="Roberta Locatelli" userId="b8db7267-9ecb-4772-ade9-6381e6d0e863" providerId="ADAL" clId="{62824FEF-D8D6-48AF-A958-4C8015D9261A}" dt="2024-05-31T14:33:03.897" v="4092" actId="478"/>
          <ac:spMkLst>
            <pc:docMk/>
            <pc:sldMk cId="212302344" sldId="303"/>
            <ac:spMk id="16" creationId="{12AB5282-936C-FE1D-E053-B589BBBD0C71}"/>
          </ac:spMkLst>
        </pc:spChg>
        <pc:spChg chg="add del mod">
          <ac:chgData name="Roberta Locatelli" userId="b8db7267-9ecb-4772-ade9-6381e6d0e863" providerId="ADAL" clId="{62824FEF-D8D6-48AF-A958-4C8015D9261A}" dt="2024-06-03T09:33:19.403" v="4399" actId="478"/>
          <ac:spMkLst>
            <pc:docMk/>
            <pc:sldMk cId="212302344" sldId="303"/>
            <ac:spMk id="16" creationId="{EB2C2B73-A788-2FD3-61EC-29BA12CD1DFD}"/>
          </ac:spMkLst>
        </pc:spChg>
        <pc:spChg chg="add mod">
          <ac:chgData name="Roberta Locatelli" userId="b8db7267-9ecb-4772-ade9-6381e6d0e863" providerId="ADAL" clId="{62824FEF-D8D6-48AF-A958-4C8015D9261A}" dt="2024-06-03T09:35:43.317" v="4431" actId="207"/>
          <ac:spMkLst>
            <pc:docMk/>
            <pc:sldMk cId="212302344" sldId="303"/>
            <ac:spMk id="17" creationId="{7683841C-6DDE-369D-C18D-97096DFE13AB}"/>
          </ac:spMkLst>
        </pc:spChg>
        <pc:spChg chg="add mod ord">
          <ac:chgData name="Roberta Locatelli" userId="b8db7267-9ecb-4772-ade9-6381e6d0e863" providerId="ADAL" clId="{62824FEF-D8D6-48AF-A958-4C8015D9261A}" dt="2024-06-05T14:39:21.551" v="12775" actId="14100"/>
          <ac:spMkLst>
            <pc:docMk/>
            <pc:sldMk cId="212302344" sldId="303"/>
            <ac:spMk id="18" creationId="{018C8930-9438-51C3-CC14-9D141BB0D78E}"/>
          </ac:spMkLst>
        </pc:spChg>
        <pc:picChg chg="add del mod">
          <ac:chgData name="Roberta Locatelli" userId="b8db7267-9ecb-4772-ade9-6381e6d0e863" providerId="ADAL" clId="{62824FEF-D8D6-48AF-A958-4C8015D9261A}" dt="2024-06-03T09:25:21.388" v="4247" actId="478"/>
          <ac:picMkLst>
            <pc:docMk/>
            <pc:sldMk cId="212302344" sldId="303"/>
            <ac:picMk id="2" creationId="{DDD49629-986B-9047-988A-5C14CC06B229}"/>
          </ac:picMkLst>
        </pc:picChg>
        <pc:picChg chg="add del mod ord">
          <ac:chgData name="Roberta Locatelli" userId="b8db7267-9ecb-4772-ade9-6381e6d0e863" providerId="ADAL" clId="{62824FEF-D8D6-48AF-A958-4C8015D9261A}" dt="2024-06-05T14:04:53.892" v="12746" actId="478"/>
          <ac:picMkLst>
            <pc:docMk/>
            <pc:sldMk cId="212302344" sldId="303"/>
            <ac:picMk id="2" creationId="{F992658C-AE3A-3A25-1D8E-E30B735D7227}"/>
          </ac:picMkLst>
        </pc:picChg>
        <pc:picChg chg="add del mod">
          <ac:chgData name="Roberta Locatelli" userId="b8db7267-9ecb-4772-ade9-6381e6d0e863" providerId="ADAL" clId="{62824FEF-D8D6-48AF-A958-4C8015D9261A}" dt="2024-06-05T14:04:52.925" v="12745" actId="478"/>
          <ac:picMkLst>
            <pc:docMk/>
            <pc:sldMk cId="212302344" sldId="303"/>
            <ac:picMk id="4" creationId="{1DB4AE90-1F5E-4E16-B4A8-A60DD8E3E187}"/>
          </ac:picMkLst>
        </pc:picChg>
        <pc:picChg chg="add del mod">
          <ac:chgData name="Roberta Locatelli" userId="b8db7267-9ecb-4772-ade9-6381e6d0e863" providerId="ADAL" clId="{62824FEF-D8D6-48AF-A958-4C8015D9261A}" dt="2024-06-03T09:25:32.574" v="4251" actId="21"/>
          <ac:picMkLst>
            <pc:docMk/>
            <pc:sldMk cId="212302344" sldId="303"/>
            <ac:picMk id="5" creationId="{458FAD0B-7C02-B69E-E9F7-0C1F22042F4D}"/>
          </ac:picMkLst>
        </pc:picChg>
        <pc:picChg chg="add del">
          <ac:chgData name="Roberta Locatelli" userId="b8db7267-9ecb-4772-ade9-6381e6d0e863" providerId="ADAL" clId="{62824FEF-D8D6-48AF-A958-4C8015D9261A}" dt="2024-06-05T14:04:52.469" v="12744" actId="478"/>
          <ac:picMkLst>
            <pc:docMk/>
            <pc:sldMk cId="212302344" sldId="303"/>
            <ac:picMk id="5" creationId="{CB6C8B13-871F-DEE4-FF17-AB62ED25A223}"/>
          </ac:picMkLst>
        </pc:picChg>
        <pc:picChg chg="add del mod">
          <ac:chgData name="Roberta Locatelli" userId="b8db7267-9ecb-4772-ade9-6381e6d0e863" providerId="ADAL" clId="{62824FEF-D8D6-48AF-A958-4C8015D9261A}" dt="2024-06-05T14:05:21.289" v="12751" actId="21"/>
          <ac:picMkLst>
            <pc:docMk/>
            <pc:sldMk cId="212302344" sldId="303"/>
            <ac:picMk id="6" creationId="{34FDBFD2-7618-FCAC-9284-E14CA2654F03}"/>
          </ac:picMkLst>
        </pc:picChg>
        <pc:picChg chg="add del mod">
          <ac:chgData name="Roberta Locatelli" userId="b8db7267-9ecb-4772-ade9-6381e6d0e863" providerId="ADAL" clId="{62824FEF-D8D6-48AF-A958-4C8015D9261A}" dt="2024-06-03T09:25:57.763" v="4255" actId="478"/>
          <ac:picMkLst>
            <pc:docMk/>
            <pc:sldMk cId="212302344" sldId="303"/>
            <ac:picMk id="6" creationId="{472E312D-AA81-A668-6004-0A75619415E9}"/>
          </ac:picMkLst>
        </pc:picChg>
        <pc:picChg chg="del">
          <ac:chgData name="Roberta Locatelli" userId="b8db7267-9ecb-4772-ade9-6381e6d0e863" providerId="ADAL" clId="{62824FEF-D8D6-48AF-A958-4C8015D9261A}" dt="2024-06-03T09:41:21.650" v="4485" actId="21"/>
          <ac:picMkLst>
            <pc:docMk/>
            <pc:sldMk cId="212302344" sldId="303"/>
            <ac:picMk id="8" creationId="{BC687069-B49C-8B0B-07C1-0831203A95FA}"/>
          </ac:picMkLst>
        </pc:picChg>
        <pc:picChg chg="add mod">
          <ac:chgData name="Roberta Locatelli" userId="b8db7267-9ecb-4772-ade9-6381e6d0e863" providerId="ADAL" clId="{62824FEF-D8D6-48AF-A958-4C8015D9261A}" dt="2024-06-05T14:07:18.118" v="12758" actId="1076"/>
          <ac:picMkLst>
            <pc:docMk/>
            <pc:sldMk cId="212302344" sldId="303"/>
            <ac:picMk id="8" creationId="{F9B78681-1F81-2476-D4BD-924FDF70FE3E}"/>
          </ac:picMkLst>
        </pc:picChg>
        <pc:picChg chg="add del mod">
          <ac:chgData name="Roberta Locatelli" userId="b8db7267-9ecb-4772-ade9-6381e6d0e863" providerId="ADAL" clId="{62824FEF-D8D6-48AF-A958-4C8015D9261A}" dt="2024-06-03T09:29:59.853" v="4259" actId="478"/>
          <ac:picMkLst>
            <pc:docMk/>
            <pc:sldMk cId="212302344" sldId="303"/>
            <ac:picMk id="9" creationId="{36815D9D-A4AB-9595-EC4B-E0A509DFB5D3}"/>
          </ac:picMkLst>
        </pc:picChg>
        <pc:picChg chg="add del mod">
          <ac:chgData name="Roberta Locatelli" userId="b8db7267-9ecb-4772-ade9-6381e6d0e863" providerId="ADAL" clId="{62824FEF-D8D6-48AF-A958-4C8015D9261A}" dt="2024-06-03T09:30:13.250" v="4263" actId="21"/>
          <ac:picMkLst>
            <pc:docMk/>
            <pc:sldMk cId="212302344" sldId="303"/>
            <ac:picMk id="11" creationId="{D60B6717-01A9-9840-47D2-E39D109BB953}"/>
          </ac:picMkLst>
        </pc:picChg>
        <pc:picChg chg="add del mod modCrop">
          <ac:chgData name="Roberta Locatelli" userId="b8db7267-9ecb-4772-ade9-6381e6d0e863" providerId="ADAL" clId="{62824FEF-D8D6-48AF-A958-4C8015D9261A}" dt="2024-06-03T09:30:49.239" v="4275" actId="478"/>
          <ac:picMkLst>
            <pc:docMk/>
            <pc:sldMk cId="212302344" sldId="303"/>
            <ac:picMk id="12" creationId="{292BA0A2-1180-812D-6F13-5A4C38B0705E}"/>
          </ac:picMkLst>
        </pc:picChg>
        <pc:picChg chg="add del mod">
          <ac:chgData name="Roberta Locatelli" userId="b8db7267-9ecb-4772-ade9-6381e6d0e863" providerId="ADAL" clId="{62824FEF-D8D6-48AF-A958-4C8015D9261A}" dt="2024-06-03T09:31:09.497" v="4279" actId="21"/>
          <ac:picMkLst>
            <pc:docMk/>
            <pc:sldMk cId="212302344" sldId="303"/>
            <ac:picMk id="14" creationId="{C994066E-5E19-12A8-440B-E69A0DCB0997}"/>
          </ac:picMkLst>
        </pc:picChg>
        <pc:picChg chg="add del mod ord modCrop">
          <ac:chgData name="Roberta Locatelli" userId="b8db7267-9ecb-4772-ade9-6381e6d0e863" providerId="ADAL" clId="{62824FEF-D8D6-48AF-A958-4C8015D9261A}" dt="2024-06-05T14:04:00.022" v="12732" actId="478"/>
          <ac:picMkLst>
            <pc:docMk/>
            <pc:sldMk cId="212302344" sldId="303"/>
            <ac:picMk id="15" creationId="{1ECF19A6-4D9A-D034-9069-4406AFB821BB}"/>
          </ac:picMkLst>
        </pc:picChg>
        <pc:picChg chg="add mod">
          <ac:chgData name="Roberta Locatelli" userId="b8db7267-9ecb-4772-ade9-6381e6d0e863" providerId="ADAL" clId="{62824FEF-D8D6-48AF-A958-4C8015D9261A}" dt="2024-06-05T14:39:30.422" v="12786" actId="1076"/>
          <ac:picMkLst>
            <pc:docMk/>
            <pc:sldMk cId="212302344" sldId="303"/>
            <ac:picMk id="19" creationId="{BC687069-B49C-8B0B-07C1-0831203A95FA}"/>
          </ac:picMkLst>
        </pc:picChg>
        <pc:picChg chg="add mod">
          <ac:chgData name="Roberta Locatelli" userId="b8db7267-9ecb-4772-ade9-6381e6d0e863" providerId="ADAL" clId="{62824FEF-D8D6-48AF-A958-4C8015D9261A}" dt="2024-06-05T14:39:40.358" v="12788" actId="1076"/>
          <ac:picMkLst>
            <pc:docMk/>
            <pc:sldMk cId="212302344" sldId="303"/>
            <ac:picMk id="20" creationId="{97C12F6C-8FFB-8BD4-4A73-B554305C1163}"/>
          </ac:picMkLst>
        </pc:picChg>
        <pc:cxnChg chg="del">
          <ac:chgData name="Roberta Locatelli" userId="b8db7267-9ecb-4772-ade9-6381e6d0e863" providerId="ADAL" clId="{62824FEF-D8D6-48AF-A958-4C8015D9261A}" dt="2024-05-31T14:33:03.263" v="4091" actId="478"/>
          <ac:cxnSpMkLst>
            <pc:docMk/>
            <pc:sldMk cId="212302344" sldId="303"/>
            <ac:cxnSpMk id="12" creationId="{FC08CED6-5311-C0DF-9CCB-DA8973CDF172}"/>
          </ac:cxnSpMkLst>
        </pc:cxnChg>
      </pc:sldChg>
      <pc:sldChg chg="addSp delSp modSp new del mod">
        <pc:chgData name="Roberta Locatelli" userId="b8db7267-9ecb-4772-ade9-6381e6d0e863" providerId="ADAL" clId="{62824FEF-D8D6-48AF-A958-4C8015D9261A}" dt="2024-06-04T15:15:51.022" v="7950" actId="47"/>
        <pc:sldMkLst>
          <pc:docMk/>
          <pc:sldMk cId="1666471384" sldId="304"/>
        </pc:sldMkLst>
        <pc:spChg chg="del">
          <ac:chgData name="Roberta Locatelli" userId="b8db7267-9ecb-4772-ade9-6381e6d0e863" providerId="ADAL" clId="{62824FEF-D8D6-48AF-A958-4C8015D9261A}" dt="2024-05-31T15:10:12.516" v="4103" actId="478"/>
          <ac:spMkLst>
            <pc:docMk/>
            <pc:sldMk cId="1666471384" sldId="304"/>
            <ac:spMk id="2" creationId="{ADE15F3F-5C7A-B292-304C-688E96AEFCE9}"/>
          </ac:spMkLst>
        </pc:spChg>
        <pc:spChg chg="del">
          <ac:chgData name="Roberta Locatelli" userId="b8db7267-9ecb-4772-ade9-6381e6d0e863" providerId="ADAL" clId="{62824FEF-D8D6-48AF-A958-4C8015D9261A}" dt="2024-05-31T15:10:10.606" v="4102" actId="478"/>
          <ac:spMkLst>
            <pc:docMk/>
            <pc:sldMk cId="1666471384" sldId="304"/>
            <ac:spMk id="3" creationId="{B1580A53-C910-694F-FDA4-38C613FDBB32}"/>
          </ac:spMkLst>
        </pc:spChg>
        <pc:spChg chg="add mod">
          <ac:chgData name="Roberta Locatelli" userId="b8db7267-9ecb-4772-ade9-6381e6d0e863" providerId="ADAL" clId="{62824FEF-D8D6-48AF-A958-4C8015D9261A}" dt="2024-05-31T15:10:26.939" v="4105"/>
          <ac:spMkLst>
            <pc:docMk/>
            <pc:sldMk cId="1666471384" sldId="304"/>
            <ac:spMk id="5" creationId="{44C30EE0-8F00-2F35-1015-363385BD1EFC}"/>
          </ac:spMkLst>
        </pc:spChg>
        <pc:picChg chg="add mod">
          <ac:chgData name="Roberta Locatelli" userId="b8db7267-9ecb-4772-ade9-6381e6d0e863" providerId="ADAL" clId="{62824FEF-D8D6-48AF-A958-4C8015D9261A}" dt="2024-05-31T15:10:20.450" v="4104"/>
          <ac:picMkLst>
            <pc:docMk/>
            <pc:sldMk cId="1666471384" sldId="304"/>
            <ac:picMk id="4" creationId="{A614B5E4-2C6B-8348-2C83-443C00B6F0B8}"/>
          </ac:picMkLst>
        </pc:picChg>
        <pc:picChg chg="add mod">
          <ac:chgData name="Roberta Locatelli" userId="b8db7267-9ecb-4772-ade9-6381e6d0e863" providerId="ADAL" clId="{62824FEF-D8D6-48AF-A958-4C8015D9261A}" dt="2024-05-31T15:12:24.326" v="4111"/>
          <ac:picMkLst>
            <pc:docMk/>
            <pc:sldMk cId="1666471384" sldId="304"/>
            <ac:picMk id="6" creationId="{590099F9-8D95-C0DC-CE9F-82E0692A685E}"/>
          </ac:picMkLst>
        </pc:picChg>
      </pc:sldChg>
      <pc:sldChg chg="addSp delSp modSp new del mod">
        <pc:chgData name="Roberta Locatelli" userId="b8db7267-9ecb-4772-ade9-6381e6d0e863" providerId="ADAL" clId="{62824FEF-D8D6-48AF-A958-4C8015D9261A}" dt="2024-06-05T07:51:17.525" v="8553" actId="47"/>
        <pc:sldMkLst>
          <pc:docMk/>
          <pc:sldMk cId="879472784" sldId="305"/>
        </pc:sldMkLst>
        <pc:spChg chg="del">
          <ac:chgData name="Roberta Locatelli" userId="b8db7267-9ecb-4772-ade9-6381e6d0e863" providerId="ADAL" clId="{62824FEF-D8D6-48AF-A958-4C8015D9261A}" dt="2024-05-31T15:11:00.861" v="4108" actId="478"/>
          <ac:spMkLst>
            <pc:docMk/>
            <pc:sldMk cId="879472784" sldId="305"/>
            <ac:spMk id="2" creationId="{306B4AE7-337D-58AD-2798-175138DA3232}"/>
          </ac:spMkLst>
        </pc:spChg>
        <pc:spChg chg="add mod">
          <ac:chgData name="Roberta Locatelli" userId="b8db7267-9ecb-4772-ade9-6381e6d0e863" providerId="ADAL" clId="{62824FEF-D8D6-48AF-A958-4C8015D9261A}" dt="2024-06-05T07:22:16.598" v="8018" actId="1076"/>
          <ac:spMkLst>
            <pc:docMk/>
            <pc:sldMk cId="879472784" sldId="305"/>
            <ac:spMk id="2" creationId="{4E94D159-14EC-2652-5F51-D44362768A07}"/>
          </ac:spMkLst>
        </pc:spChg>
        <pc:spChg chg="del">
          <ac:chgData name="Roberta Locatelli" userId="b8db7267-9ecb-4772-ade9-6381e6d0e863" providerId="ADAL" clId="{62824FEF-D8D6-48AF-A958-4C8015D9261A}" dt="2024-05-31T15:10:59.620" v="4107" actId="478"/>
          <ac:spMkLst>
            <pc:docMk/>
            <pc:sldMk cId="879472784" sldId="305"/>
            <ac:spMk id="3" creationId="{9AFEA114-F175-2C7F-E0D2-C4C5689E66D9}"/>
          </ac:spMkLst>
        </pc:spChg>
        <pc:spChg chg="add mod">
          <ac:chgData name="Roberta Locatelli" userId="b8db7267-9ecb-4772-ade9-6381e6d0e863" providerId="ADAL" clId="{62824FEF-D8D6-48AF-A958-4C8015D9261A}" dt="2024-05-31T15:13:51.284" v="4119" actId="14100"/>
          <ac:spMkLst>
            <pc:docMk/>
            <pc:sldMk cId="879472784" sldId="305"/>
            <ac:spMk id="4" creationId="{DF4D185C-A399-65EE-2897-E0137FD2260D}"/>
          </ac:spMkLst>
        </pc:spChg>
        <pc:spChg chg="add mod">
          <ac:chgData name="Roberta Locatelli" userId="b8db7267-9ecb-4772-ade9-6381e6d0e863" providerId="ADAL" clId="{62824FEF-D8D6-48AF-A958-4C8015D9261A}" dt="2024-06-05T07:23:35.403" v="8020" actId="1076"/>
          <ac:spMkLst>
            <pc:docMk/>
            <pc:sldMk cId="879472784" sldId="305"/>
            <ac:spMk id="6" creationId="{B19053E4-809A-B9CD-BBD6-2D39AAF3A98B}"/>
          </ac:spMkLst>
        </pc:spChg>
        <pc:picChg chg="add mod">
          <ac:chgData name="Roberta Locatelli" userId="b8db7267-9ecb-4772-ade9-6381e6d0e863" providerId="ADAL" clId="{62824FEF-D8D6-48AF-A958-4C8015D9261A}" dt="2024-05-31T15:12:28.016" v="4112"/>
          <ac:picMkLst>
            <pc:docMk/>
            <pc:sldMk cId="879472784" sldId="305"/>
            <ac:picMk id="5" creationId="{6B0DA4E1-7835-BC9C-C505-581366D6F018}"/>
          </ac:picMkLst>
        </pc:picChg>
      </pc:sldChg>
      <pc:sldChg chg="addSp delSp modSp add del mod">
        <pc:chgData name="Roberta Locatelli" userId="b8db7267-9ecb-4772-ade9-6381e6d0e863" providerId="ADAL" clId="{62824FEF-D8D6-48AF-A958-4C8015D9261A}" dt="2024-06-05T11:03:32.850" v="11367" actId="47"/>
        <pc:sldMkLst>
          <pc:docMk/>
          <pc:sldMk cId="1343948532" sldId="306"/>
        </pc:sldMkLst>
        <pc:spChg chg="add mod">
          <ac:chgData name="Roberta Locatelli" userId="b8db7267-9ecb-4772-ade9-6381e6d0e863" providerId="ADAL" clId="{62824FEF-D8D6-48AF-A958-4C8015D9261A}" dt="2024-05-31T15:15:46.208" v="4134" actId="1076"/>
          <ac:spMkLst>
            <pc:docMk/>
            <pc:sldMk cId="1343948532" sldId="306"/>
            <ac:spMk id="2" creationId="{0DAC5217-3EAD-C044-E3C5-E81BAE79949D}"/>
          </ac:spMkLst>
        </pc:spChg>
        <pc:spChg chg="del">
          <ac:chgData name="Roberta Locatelli" userId="b8db7267-9ecb-4772-ade9-6381e6d0e863" providerId="ADAL" clId="{62824FEF-D8D6-48AF-A958-4C8015D9261A}" dt="2024-05-31T15:14:15.095" v="4121" actId="478"/>
          <ac:spMkLst>
            <pc:docMk/>
            <pc:sldMk cId="1343948532" sldId="306"/>
            <ac:spMk id="4" creationId="{DF4D185C-A399-65EE-2897-E0137FD2260D}"/>
          </ac:spMkLst>
        </pc:spChg>
      </pc:sldChg>
      <pc:sldChg chg="addSp modSp add del mod">
        <pc:chgData name="Roberta Locatelli" userId="b8db7267-9ecb-4772-ade9-6381e6d0e863" providerId="ADAL" clId="{62824FEF-D8D6-48AF-A958-4C8015D9261A}" dt="2024-05-31T15:17:22.466" v="4145" actId="47"/>
        <pc:sldMkLst>
          <pc:docMk/>
          <pc:sldMk cId="2260419730" sldId="307"/>
        </pc:sldMkLst>
        <pc:spChg chg="add mod">
          <ac:chgData name="Roberta Locatelli" userId="b8db7267-9ecb-4772-ade9-6381e6d0e863" providerId="ADAL" clId="{62824FEF-D8D6-48AF-A958-4C8015D9261A}" dt="2024-05-31T15:16:11.814" v="4140" actId="1076"/>
          <ac:spMkLst>
            <pc:docMk/>
            <pc:sldMk cId="2260419730" sldId="307"/>
            <ac:spMk id="2" creationId="{35D46FC1-3665-B3F3-1C92-048076B215CF}"/>
          </ac:spMkLst>
        </pc:spChg>
      </pc:sldChg>
      <pc:sldChg chg="addSp modSp add del mod ord">
        <pc:chgData name="Roberta Locatelli" userId="b8db7267-9ecb-4772-ade9-6381e6d0e863" providerId="ADAL" clId="{62824FEF-D8D6-48AF-A958-4C8015D9261A}" dt="2024-06-05T08:50:34.297" v="8996" actId="47"/>
        <pc:sldMkLst>
          <pc:docMk/>
          <pc:sldMk cId="2458511716" sldId="308"/>
        </pc:sldMkLst>
        <pc:spChg chg="add mod">
          <ac:chgData name="Roberta Locatelli" userId="b8db7267-9ecb-4772-ade9-6381e6d0e863" providerId="ADAL" clId="{62824FEF-D8D6-48AF-A958-4C8015D9261A}" dt="2024-06-05T08:32:15.225" v="8683" actId="21"/>
          <ac:spMkLst>
            <pc:docMk/>
            <pc:sldMk cId="2458511716" sldId="308"/>
            <ac:spMk id="2" creationId="{72ACC547-11CA-5CE5-2291-45595F25B8DC}"/>
          </ac:spMkLst>
        </pc:spChg>
      </pc:sldChg>
      <pc:sldChg chg="addSp delSp modSp add del mod ord">
        <pc:chgData name="Roberta Locatelli" userId="b8db7267-9ecb-4772-ade9-6381e6d0e863" providerId="ADAL" clId="{62824FEF-D8D6-48AF-A958-4C8015D9261A}" dt="2024-06-05T10:06:54.540" v="10326" actId="47"/>
        <pc:sldMkLst>
          <pc:docMk/>
          <pc:sldMk cId="4053150055" sldId="309"/>
        </pc:sldMkLst>
        <pc:spChg chg="add mod">
          <ac:chgData name="Roberta Locatelli" userId="b8db7267-9ecb-4772-ade9-6381e6d0e863" providerId="ADAL" clId="{62824FEF-D8D6-48AF-A958-4C8015D9261A}" dt="2024-05-31T15:15:30.081" v="4130" actId="1076"/>
          <ac:spMkLst>
            <pc:docMk/>
            <pc:sldMk cId="4053150055" sldId="309"/>
            <ac:spMk id="2" creationId="{37FC11F0-F978-806A-AB93-8C4BC284385A}"/>
          </ac:spMkLst>
        </pc:spChg>
        <pc:spChg chg="add del mod">
          <ac:chgData name="Roberta Locatelli" userId="b8db7267-9ecb-4772-ade9-6381e6d0e863" providerId="ADAL" clId="{62824FEF-D8D6-48AF-A958-4C8015D9261A}" dt="2024-06-05T09:56:37.308" v="10092" actId="21"/>
          <ac:spMkLst>
            <pc:docMk/>
            <pc:sldMk cId="4053150055" sldId="309"/>
            <ac:spMk id="9" creationId="{2AF90FF5-6A7E-B492-878B-4232EE6486BE}"/>
          </ac:spMkLst>
        </pc:spChg>
      </pc:sldChg>
      <pc:sldChg chg="addSp delSp modSp add mod">
        <pc:chgData name="Roberta Locatelli" userId="b8db7267-9ecb-4772-ade9-6381e6d0e863" providerId="ADAL" clId="{62824FEF-D8D6-48AF-A958-4C8015D9261A}" dt="2024-06-05T13:18:54.562" v="12307" actId="1076"/>
        <pc:sldMkLst>
          <pc:docMk/>
          <pc:sldMk cId="228461597" sldId="310"/>
        </pc:sldMkLst>
        <pc:spChg chg="add del mod">
          <ac:chgData name="Roberta Locatelli" userId="b8db7267-9ecb-4772-ade9-6381e6d0e863" providerId="ADAL" clId="{62824FEF-D8D6-48AF-A958-4C8015D9261A}" dt="2024-06-05T13:03:46.442" v="11731" actId="478"/>
          <ac:spMkLst>
            <pc:docMk/>
            <pc:sldMk cId="228461597" sldId="310"/>
            <ac:spMk id="3" creationId="{4731A1DE-2086-0F4F-1757-417FDC53E313}"/>
          </ac:spMkLst>
        </pc:spChg>
        <pc:spChg chg="add mod">
          <ac:chgData name="Roberta Locatelli" userId="b8db7267-9ecb-4772-ade9-6381e6d0e863" providerId="ADAL" clId="{62824FEF-D8D6-48AF-A958-4C8015D9261A}" dt="2024-06-05T13:05:55.951" v="11923" actId="1036"/>
          <ac:spMkLst>
            <pc:docMk/>
            <pc:sldMk cId="228461597" sldId="310"/>
            <ac:spMk id="4" creationId="{C77F423C-6C72-51F2-DF9F-40D9AEAFC4DB}"/>
          </ac:spMkLst>
        </pc:spChg>
        <pc:spChg chg="add mod">
          <ac:chgData name="Roberta Locatelli" userId="b8db7267-9ecb-4772-ade9-6381e6d0e863" providerId="ADAL" clId="{62824FEF-D8D6-48AF-A958-4C8015D9261A}" dt="2024-06-05T13:18:54.562" v="12307" actId="1076"/>
          <ac:spMkLst>
            <pc:docMk/>
            <pc:sldMk cId="228461597" sldId="310"/>
            <ac:spMk id="6" creationId="{24365FA2-12C8-8597-A0B7-7DBF197AA392}"/>
          </ac:spMkLst>
        </pc:spChg>
        <pc:spChg chg="add mod">
          <ac:chgData name="Roberta Locatelli" userId="b8db7267-9ecb-4772-ade9-6381e6d0e863" providerId="ADAL" clId="{62824FEF-D8D6-48AF-A958-4C8015D9261A}" dt="2024-06-05T13:18:51.721" v="12306" actId="1076"/>
          <ac:spMkLst>
            <pc:docMk/>
            <pc:sldMk cId="228461597" sldId="310"/>
            <ac:spMk id="7" creationId="{B99F333E-B6BC-75F8-1EEB-15AB1ADCC5D2}"/>
          </ac:spMkLst>
        </pc:spChg>
        <pc:spChg chg="add mod">
          <ac:chgData name="Roberta Locatelli" userId="b8db7267-9ecb-4772-ade9-6381e6d0e863" providerId="ADAL" clId="{62824FEF-D8D6-48AF-A958-4C8015D9261A}" dt="2024-06-05T13:05:47.377" v="11904"/>
          <ac:spMkLst>
            <pc:docMk/>
            <pc:sldMk cId="228461597" sldId="310"/>
            <ac:spMk id="8" creationId="{BA4C9BB1-BEEC-AFF0-A436-A845A786CFBE}"/>
          </ac:spMkLst>
        </pc:spChg>
        <pc:spChg chg="add del mod">
          <ac:chgData name="Roberta Locatelli" userId="b8db7267-9ecb-4772-ade9-6381e6d0e863" providerId="ADAL" clId="{62824FEF-D8D6-48AF-A958-4C8015D9261A}" dt="2024-06-04T13:06:07.360" v="6423" actId="21"/>
          <ac:spMkLst>
            <pc:docMk/>
            <pc:sldMk cId="228461597" sldId="310"/>
            <ac:spMk id="10" creationId="{77B6F0C1-6641-27B3-2136-AF7D4A93D1B7}"/>
          </ac:spMkLst>
        </pc:spChg>
        <pc:picChg chg="add del mod">
          <ac:chgData name="Roberta Locatelli" userId="b8db7267-9ecb-4772-ade9-6381e6d0e863" providerId="ADAL" clId="{62824FEF-D8D6-48AF-A958-4C8015D9261A}" dt="2024-06-04T13:06:07.360" v="6423" actId="21"/>
          <ac:picMkLst>
            <pc:docMk/>
            <pc:sldMk cId="228461597" sldId="310"/>
            <ac:picMk id="9" creationId="{1F40F991-0E4D-D43E-842A-D8849CD91AEB}"/>
          </ac:picMkLst>
        </pc:picChg>
        <pc:picChg chg="add del mod">
          <ac:chgData name="Roberta Locatelli" userId="b8db7267-9ecb-4772-ade9-6381e6d0e863" providerId="ADAL" clId="{62824FEF-D8D6-48AF-A958-4C8015D9261A}" dt="2024-06-04T13:03:28.499" v="6367" actId="478"/>
          <ac:picMkLst>
            <pc:docMk/>
            <pc:sldMk cId="228461597" sldId="310"/>
            <ac:picMk id="1026" creationId="{784DAB1E-A43A-3EC9-3BD1-38EE06DC98AE}"/>
          </ac:picMkLst>
        </pc:picChg>
        <pc:picChg chg="add del mod">
          <ac:chgData name="Roberta Locatelli" userId="b8db7267-9ecb-4772-ade9-6381e6d0e863" providerId="ADAL" clId="{62824FEF-D8D6-48AF-A958-4C8015D9261A}" dt="2024-06-04T13:04:50.081" v="6385" actId="21"/>
          <ac:picMkLst>
            <pc:docMk/>
            <pc:sldMk cId="228461597" sldId="310"/>
            <ac:picMk id="1028" creationId="{977D904C-EEDE-2B1E-1FCA-5848AEE1B0EA}"/>
          </ac:picMkLst>
        </pc:picChg>
      </pc:sldChg>
      <pc:sldChg chg="addSp delSp modSp add del mod ord">
        <pc:chgData name="Roberta Locatelli" userId="b8db7267-9ecb-4772-ade9-6381e6d0e863" providerId="ADAL" clId="{62824FEF-D8D6-48AF-A958-4C8015D9261A}" dt="2024-06-05T13:18:05.174" v="12287" actId="47"/>
        <pc:sldMkLst>
          <pc:docMk/>
          <pc:sldMk cId="4012385228" sldId="311"/>
        </pc:sldMkLst>
        <pc:spChg chg="add del mod">
          <ac:chgData name="Roberta Locatelli" userId="b8db7267-9ecb-4772-ade9-6381e6d0e863" providerId="ADAL" clId="{62824FEF-D8D6-48AF-A958-4C8015D9261A}" dt="2024-06-05T13:05:35.512" v="11901" actId="478"/>
          <ac:spMkLst>
            <pc:docMk/>
            <pc:sldMk cId="4012385228" sldId="311"/>
            <ac:spMk id="2" creationId="{3AA220B6-7B84-C740-4859-C3B5B417369A}"/>
          </ac:spMkLst>
        </pc:spChg>
        <pc:spChg chg="add mod">
          <ac:chgData name="Roberta Locatelli" userId="b8db7267-9ecb-4772-ade9-6381e6d0e863" providerId="ADAL" clId="{62824FEF-D8D6-48AF-A958-4C8015D9261A}" dt="2024-06-05T13:07:13.136" v="11943"/>
          <ac:spMkLst>
            <pc:docMk/>
            <pc:sldMk cId="4012385228" sldId="311"/>
            <ac:spMk id="3" creationId="{2C4E1D77-3BFC-4340-FA97-7FC8D365FDE6}"/>
          </ac:spMkLst>
        </pc:spChg>
        <pc:spChg chg="add mod">
          <ac:chgData name="Roberta Locatelli" userId="b8db7267-9ecb-4772-ade9-6381e6d0e863" providerId="ADAL" clId="{62824FEF-D8D6-48AF-A958-4C8015D9261A}" dt="2024-06-05T13:09:00.342" v="12052" actId="1076"/>
          <ac:spMkLst>
            <pc:docMk/>
            <pc:sldMk cId="4012385228" sldId="311"/>
            <ac:spMk id="6" creationId="{F34E25E7-56DC-1A96-48E1-12DC2CBCA6A5}"/>
          </ac:spMkLst>
        </pc:spChg>
        <pc:spChg chg="add mod">
          <ac:chgData name="Roberta Locatelli" userId="b8db7267-9ecb-4772-ade9-6381e6d0e863" providerId="ADAL" clId="{62824FEF-D8D6-48AF-A958-4C8015D9261A}" dt="2024-06-05T13:12:08.587" v="12106" actId="1076"/>
          <ac:spMkLst>
            <pc:docMk/>
            <pc:sldMk cId="4012385228" sldId="311"/>
            <ac:spMk id="7" creationId="{A9FD4FE9-1404-D5B0-0925-A43C7840B848}"/>
          </ac:spMkLst>
        </pc:spChg>
        <pc:spChg chg="add mod">
          <ac:chgData name="Roberta Locatelli" userId="b8db7267-9ecb-4772-ade9-6381e6d0e863" providerId="ADAL" clId="{62824FEF-D8D6-48AF-A958-4C8015D9261A}" dt="2024-06-05T13:12:12.044" v="12107" actId="1076"/>
          <ac:spMkLst>
            <pc:docMk/>
            <pc:sldMk cId="4012385228" sldId="311"/>
            <ac:spMk id="8" creationId="{1E8075AC-B79E-68B9-05A2-A4E62BCD2450}"/>
          </ac:spMkLst>
        </pc:spChg>
        <pc:spChg chg="add mod">
          <ac:chgData name="Roberta Locatelli" userId="b8db7267-9ecb-4772-ade9-6381e6d0e863" providerId="ADAL" clId="{62824FEF-D8D6-48AF-A958-4C8015D9261A}" dt="2024-06-05T13:12:38.941" v="12109" actId="1076"/>
          <ac:spMkLst>
            <pc:docMk/>
            <pc:sldMk cId="4012385228" sldId="311"/>
            <ac:spMk id="10" creationId="{45C3B853-694B-C82D-4FA6-1ACEFC8E94B2}"/>
          </ac:spMkLst>
        </pc:spChg>
      </pc:sldChg>
      <pc:sldChg chg="addSp delSp modSp new del mod modTransition">
        <pc:chgData name="Roberta Locatelli" userId="b8db7267-9ecb-4772-ade9-6381e6d0e863" providerId="ADAL" clId="{62824FEF-D8D6-48AF-A958-4C8015D9261A}" dt="2024-06-04T14:43:43.569" v="7843" actId="47"/>
        <pc:sldMkLst>
          <pc:docMk/>
          <pc:sldMk cId="2877990946" sldId="312"/>
        </pc:sldMkLst>
        <pc:spChg chg="del">
          <ac:chgData name="Roberta Locatelli" userId="b8db7267-9ecb-4772-ade9-6381e6d0e863" providerId="ADAL" clId="{62824FEF-D8D6-48AF-A958-4C8015D9261A}" dt="2024-06-03T09:44:48.244" v="4495" actId="478"/>
          <ac:spMkLst>
            <pc:docMk/>
            <pc:sldMk cId="2877990946" sldId="312"/>
            <ac:spMk id="2" creationId="{35D5E779-103B-8F7A-B2F1-55232D66FA4A}"/>
          </ac:spMkLst>
        </pc:spChg>
        <pc:spChg chg="del">
          <ac:chgData name="Roberta Locatelli" userId="b8db7267-9ecb-4772-ade9-6381e6d0e863" providerId="ADAL" clId="{62824FEF-D8D6-48AF-A958-4C8015D9261A}" dt="2024-06-03T09:44:45.548" v="4494" actId="478"/>
          <ac:spMkLst>
            <pc:docMk/>
            <pc:sldMk cId="2877990946" sldId="312"/>
            <ac:spMk id="3" creationId="{3DC42227-DB33-25C8-503E-5451A371BADC}"/>
          </ac:spMkLst>
        </pc:spChg>
        <pc:spChg chg="add mod">
          <ac:chgData name="Roberta Locatelli" userId="b8db7267-9ecb-4772-ade9-6381e6d0e863" providerId="ADAL" clId="{62824FEF-D8D6-48AF-A958-4C8015D9261A}" dt="2024-06-03T10:00:50.999" v="5456" actId="121"/>
          <ac:spMkLst>
            <pc:docMk/>
            <pc:sldMk cId="2877990946" sldId="312"/>
            <ac:spMk id="4" creationId="{6642CE5C-2D91-A956-5361-D1BA28B0E598}"/>
          </ac:spMkLst>
        </pc:spChg>
        <pc:spChg chg="add mod">
          <ac:chgData name="Roberta Locatelli" userId="b8db7267-9ecb-4772-ade9-6381e6d0e863" providerId="ADAL" clId="{62824FEF-D8D6-48AF-A958-4C8015D9261A}" dt="2024-06-03T10:00:50.999" v="5456" actId="121"/>
          <ac:spMkLst>
            <pc:docMk/>
            <pc:sldMk cId="2877990946" sldId="312"/>
            <ac:spMk id="5" creationId="{4BB96F65-9C33-DDD2-B384-CEF2140C894B}"/>
          </ac:spMkLst>
        </pc:spChg>
        <pc:spChg chg="add mod">
          <ac:chgData name="Roberta Locatelli" userId="b8db7267-9ecb-4772-ade9-6381e6d0e863" providerId="ADAL" clId="{62824FEF-D8D6-48AF-A958-4C8015D9261A}" dt="2024-06-04T12:49:01.663" v="6302" actId="14100"/>
          <ac:spMkLst>
            <pc:docMk/>
            <pc:sldMk cId="2877990946" sldId="312"/>
            <ac:spMk id="6" creationId="{C689310A-8338-BCC5-9787-6077FED0DFAF}"/>
          </ac:spMkLst>
        </pc:spChg>
        <pc:spChg chg="add del mod">
          <ac:chgData name="Roberta Locatelli" userId="b8db7267-9ecb-4772-ade9-6381e6d0e863" providerId="ADAL" clId="{62824FEF-D8D6-48AF-A958-4C8015D9261A}" dt="2024-06-04T14:38:41.860" v="7583" actId="478"/>
          <ac:spMkLst>
            <pc:docMk/>
            <pc:sldMk cId="2877990946" sldId="312"/>
            <ac:spMk id="7" creationId="{43E72AE7-A132-4677-51FC-87E2D147D2E6}"/>
          </ac:spMkLst>
        </pc:spChg>
      </pc:sldChg>
      <pc:sldChg chg="modSp add del mod modTransition">
        <pc:chgData name="Roberta Locatelli" userId="b8db7267-9ecb-4772-ade9-6381e6d0e863" providerId="ADAL" clId="{62824FEF-D8D6-48AF-A958-4C8015D9261A}" dt="2024-06-03T10:00:25.554" v="5454" actId="47"/>
        <pc:sldMkLst>
          <pc:docMk/>
          <pc:sldMk cId="1364877482" sldId="313"/>
        </pc:sldMkLst>
        <pc:spChg chg="mod">
          <ac:chgData name="Roberta Locatelli" userId="b8db7267-9ecb-4772-ade9-6381e6d0e863" providerId="ADAL" clId="{62824FEF-D8D6-48AF-A958-4C8015D9261A}" dt="2024-06-03T09:53:57.770" v="4835" actId="20577"/>
          <ac:spMkLst>
            <pc:docMk/>
            <pc:sldMk cId="1364877482" sldId="313"/>
            <ac:spMk id="4" creationId="{6642CE5C-2D91-A956-5361-D1BA28B0E598}"/>
          </ac:spMkLst>
        </pc:spChg>
        <pc:spChg chg="mod">
          <ac:chgData name="Roberta Locatelli" userId="b8db7267-9ecb-4772-ade9-6381e6d0e863" providerId="ADAL" clId="{62824FEF-D8D6-48AF-A958-4C8015D9261A}" dt="2024-06-03T09:57:31.577" v="5443" actId="1036"/>
          <ac:spMkLst>
            <pc:docMk/>
            <pc:sldMk cId="1364877482" sldId="313"/>
            <ac:spMk id="5" creationId="{4BB96F65-9C33-DDD2-B384-CEF2140C894B}"/>
          </ac:spMkLst>
        </pc:spChg>
        <pc:spChg chg="mod">
          <ac:chgData name="Roberta Locatelli" userId="b8db7267-9ecb-4772-ade9-6381e6d0e863" providerId="ADAL" clId="{62824FEF-D8D6-48AF-A958-4C8015D9261A}" dt="2024-06-03T09:54:43.477" v="4851" actId="14100"/>
          <ac:spMkLst>
            <pc:docMk/>
            <pc:sldMk cId="1364877482" sldId="313"/>
            <ac:spMk id="7" creationId="{43E72AE7-A132-4677-51FC-87E2D147D2E6}"/>
          </ac:spMkLst>
        </pc:spChg>
      </pc:sldChg>
      <pc:sldChg chg="addSp modSp add del mod modTransition">
        <pc:chgData name="Roberta Locatelli" userId="b8db7267-9ecb-4772-ade9-6381e6d0e863" providerId="ADAL" clId="{62824FEF-D8D6-48AF-A958-4C8015D9261A}" dt="2024-06-04T14:43:41.768" v="7842" actId="47"/>
        <pc:sldMkLst>
          <pc:docMk/>
          <pc:sldMk cId="2904997639" sldId="314"/>
        </pc:sldMkLst>
        <pc:spChg chg="mod">
          <ac:chgData name="Roberta Locatelli" userId="b8db7267-9ecb-4772-ade9-6381e6d0e863" providerId="ADAL" clId="{62824FEF-D8D6-48AF-A958-4C8015D9261A}" dt="2024-06-03T10:01:13.201" v="5803" actId="1036"/>
          <ac:spMkLst>
            <pc:docMk/>
            <pc:sldMk cId="2904997639" sldId="314"/>
            <ac:spMk id="4" creationId="{6642CE5C-2D91-A956-5361-D1BA28B0E598}"/>
          </ac:spMkLst>
        </pc:spChg>
        <pc:spChg chg="mod">
          <ac:chgData name="Roberta Locatelli" userId="b8db7267-9ecb-4772-ade9-6381e6d0e863" providerId="ADAL" clId="{62824FEF-D8D6-48AF-A958-4C8015D9261A}" dt="2024-06-03T10:01:37.602" v="6283" actId="1036"/>
          <ac:spMkLst>
            <pc:docMk/>
            <pc:sldMk cId="2904997639" sldId="314"/>
            <ac:spMk id="5" creationId="{4BB96F65-9C33-DDD2-B384-CEF2140C894B}"/>
          </ac:spMkLst>
        </pc:spChg>
        <pc:spChg chg="mod">
          <ac:chgData name="Roberta Locatelli" userId="b8db7267-9ecb-4772-ade9-6381e6d0e863" providerId="ADAL" clId="{62824FEF-D8D6-48AF-A958-4C8015D9261A}" dt="2024-06-04T12:49:12.351" v="6304" actId="14100"/>
          <ac:spMkLst>
            <pc:docMk/>
            <pc:sldMk cId="2904997639" sldId="314"/>
            <ac:spMk id="6" creationId="{C689310A-8338-BCC5-9787-6077FED0DFAF}"/>
          </ac:spMkLst>
        </pc:spChg>
        <pc:spChg chg="mod">
          <ac:chgData name="Roberta Locatelli" userId="b8db7267-9ecb-4772-ade9-6381e6d0e863" providerId="ADAL" clId="{62824FEF-D8D6-48AF-A958-4C8015D9261A}" dt="2024-06-04T12:48:48.048" v="6301" actId="14100"/>
          <ac:spMkLst>
            <pc:docMk/>
            <pc:sldMk cId="2904997639" sldId="314"/>
            <ac:spMk id="7" creationId="{43E72AE7-A132-4677-51FC-87E2D147D2E6}"/>
          </ac:spMkLst>
        </pc:spChg>
        <pc:picChg chg="add mod">
          <ac:chgData name="Roberta Locatelli" userId="b8db7267-9ecb-4772-ade9-6381e6d0e863" providerId="ADAL" clId="{62824FEF-D8D6-48AF-A958-4C8015D9261A}" dt="2024-06-04T12:48:28.569" v="6300" actId="1076"/>
          <ac:picMkLst>
            <pc:docMk/>
            <pc:sldMk cId="2904997639" sldId="314"/>
            <ac:picMk id="2" creationId="{7898AB62-E281-DBFE-ED99-91CEBCFC4269}"/>
          </ac:picMkLst>
        </pc:picChg>
      </pc:sldChg>
      <pc:sldChg chg="addSp delSp modSp new del mod setBg">
        <pc:chgData name="Roberta Locatelli" userId="b8db7267-9ecb-4772-ade9-6381e6d0e863" providerId="ADAL" clId="{62824FEF-D8D6-48AF-A958-4C8015D9261A}" dt="2024-06-04T13:45:45.714" v="7184" actId="47"/>
        <pc:sldMkLst>
          <pc:docMk/>
          <pc:sldMk cId="778116999" sldId="315"/>
        </pc:sldMkLst>
        <pc:spChg chg="del">
          <ac:chgData name="Roberta Locatelli" userId="b8db7267-9ecb-4772-ade9-6381e6d0e863" providerId="ADAL" clId="{62824FEF-D8D6-48AF-A958-4C8015D9261A}" dt="2024-06-04T13:38:12.872" v="7130" actId="478"/>
          <ac:spMkLst>
            <pc:docMk/>
            <pc:sldMk cId="778116999" sldId="315"/>
            <ac:spMk id="2" creationId="{FBC0C3AF-90AE-2C12-6124-7ADB903EADB8}"/>
          </ac:spMkLst>
        </pc:spChg>
        <pc:spChg chg="del">
          <ac:chgData name="Roberta Locatelli" userId="b8db7267-9ecb-4772-ade9-6381e6d0e863" providerId="ADAL" clId="{62824FEF-D8D6-48AF-A958-4C8015D9261A}" dt="2024-06-04T13:38:11.856" v="7129" actId="478"/>
          <ac:spMkLst>
            <pc:docMk/>
            <pc:sldMk cId="778116999" sldId="315"/>
            <ac:spMk id="3" creationId="{63B1F9F2-F565-3137-BF96-37032D5ADDD1}"/>
          </ac:spMkLst>
        </pc:spChg>
        <pc:spChg chg="add del">
          <ac:chgData name="Roberta Locatelli" userId="b8db7267-9ecb-4772-ade9-6381e6d0e863" providerId="ADAL" clId="{62824FEF-D8D6-48AF-A958-4C8015D9261A}" dt="2024-06-04T13:43:24.301" v="7145" actId="26606"/>
          <ac:spMkLst>
            <pc:docMk/>
            <pc:sldMk cId="778116999" sldId="315"/>
            <ac:spMk id="9" creationId="{32BC26D8-82FB-445E-AA49-62A77D7C1EE0}"/>
          </ac:spMkLst>
        </pc:spChg>
        <pc:spChg chg="add del">
          <ac:chgData name="Roberta Locatelli" userId="b8db7267-9ecb-4772-ade9-6381e6d0e863" providerId="ADAL" clId="{62824FEF-D8D6-48AF-A958-4C8015D9261A}" dt="2024-06-04T13:43:24.301" v="7145" actId="26606"/>
          <ac:spMkLst>
            <pc:docMk/>
            <pc:sldMk cId="778116999" sldId="315"/>
            <ac:spMk id="11" creationId="{CB44330D-EA18-4254-AA95-EB49948539B8}"/>
          </ac:spMkLst>
        </pc:spChg>
        <pc:spChg chg="add del">
          <ac:chgData name="Roberta Locatelli" userId="b8db7267-9ecb-4772-ade9-6381e6d0e863" providerId="ADAL" clId="{62824FEF-D8D6-48AF-A958-4C8015D9261A}" dt="2024-06-04T13:43:24.296" v="7144" actId="26606"/>
          <ac:spMkLst>
            <pc:docMk/>
            <pc:sldMk cId="778116999" sldId="315"/>
            <ac:spMk id="16" creationId="{AB8C311F-7253-4AED-9701-7FC0708C41C7}"/>
          </ac:spMkLst>
        </pc:spChg>
        <pc:spChg chg="add del">
          <ac:chgData name="Roberta Locatelli" userId="b8db7267-9ecb-4772-ade9-6381e6d0e863" providerId="ADAL" clId="{62824FEF-D8D6-48AF-A958-4C8015D9261A}" dt="2024-06-04T13:43:24.296" v="7144" actId="26606"/>
          <ac:spMkLst>
            <pc:docMk/>
            <pc:sldMk cId="778116999" sldId="315"/>
            <ac:spMk id="18" creationId="{E2384209-CB15-4CDF-9D31-C44FD9A3F20D}"/>
          </ac:spMkLst>
        </pc:spChg>
        <pc:spChg chg="add del">
          <ac:chgData name="Roberta Locatelli" userId="b8db7267-9ecb-4772-ade9-6381e6d0e863" providerId="ADAL" clId="{62824FEF-D8D6-48AF-A958-4C8015D9261A}" dt="2024-06-04T13:43:24.296" v="7144" actId="26606"/>
          <ac:spMkLst>
            <pc:docMk/>
            <pc:sldMk cId="778116999" sldId="315"/>
            <ac:spMk id="20" creationId="{2633B3B5-CC90-43F0-8714-D31D1F3F0209}"/>
          </ac:spMkLst>
        </pc:spChg>
        <pc:spChg chg="add del">
          <ac:chgData name="Roberta Locatelli" userId="b8db7267-9ecb-4772-ade9-6381e6d0e863" providerId="ADAL" clId="{62824FEF-D8D6-48AF-A958-4C8015D9261A}" dt="2024-06-04T13:43:24.296" v="7144" actId="26606"/>
          <ac:spMkLst>
            <pc:docMk/>
            <pc:sldMk cId="778116999" sldId="315"/>
            <ac:spMk id="22" creationId="{A8D57A06-A426-446D-B02C-A2DC6B62E45E}"/>
          </ac:spMkLst>
        </pc:spChg>
        <pc:spChg chg="add">
          <ac:chgData name="Roberta Locatelli" userId="b8db7267-9ecb-4772-ade9-6381e6d0e863" providerId="ADAL" clId="{62824FEF-D8D6-48AF-A958-4C8015D9261A}" dt="2024-06-04T13:43:24.301" v="7145" actId="26606"/>
          <ac:spMkLst>
            <pc:docMk/>
            <pc:sldMk cId="778116999" sldId="315"/>
            <ac:spMk id="24" creationId="{AB8C311F-7253-4AED-9701-7FC0708C41C7}"/>
          </ac:spMkLst>
        </pc:spChg>
        <pc:spChg chg="add">
          <ac:chgData name="Roberta Locatelli" userId="b8db7267-9ecb-4772-ade9-6381e6d0e863" providerId="ADAL" clId="{62824FEF-D8D6-48AF-A958-4C8015D9261A}" dt="2024-06-04T13:43:24.301" v="7145" actId="26606"/>
          <ac:spMkLst>
            <pc:docMk/>
            <pc:sldMk cId="778116999" sldId="315"/>
            <ac:spMk id="25" creationId="{FD073016-B734-483B-8953-5BADEE145112}"/>
          </ac:spMkLst>
        </pc:spChg>
        <pc:spChg chg="add">
          <ac:chgData name="Roberta Locatelli" userId="b8db7267-9ecb-4772-ade9-6381e6d0e863" providerId="ADAL" clId="{62824FEF-D8D6-48AF-A958-4C8015D9261A}" dt="2024-06-04T13:43:24.301" v="7145" actId="26606"/>
          <ac:spMkLst>
            <pc:docMk/>
            <pc:sldMk cId="778116999" sldId="315"/>
            <ac:spMk id="26" creationId="{90A7EAB6-59D3-4325-8DE6-E0CA4009CE53}"/>
          </ac:spMkLst>
        </pc:spChg>
        <pc:spChg chg="add">
          <ac:chgData name="Roberta Locatelli" userId="b8db7267-9ecb-4772-ade9-6381e6d0e863" providerId="ADAL" clId="{62824FEF-D8D6-48AF-A958-4C8015D9261A}" dt="2024-06-04T13:43:24.301" v="7145" actId="26606"/>
          <ac:spMkLst>
            <pc:docMk/>
            <pc:sldMk cId="778116999" sldId="315"/>
            <ac:spMk id="27" creationId="{A8D57A06-A426-446D-B02C-A2DC6B62E45E}"/>
          </ac:spMkLst>
        </pc:spChg>
        <pc:picChg chg="add del mod">
          <ac:chgData name="Roberta Locatelli" userId="b8db7267-9ecb-4772-ade9-6381e6d0e863" providerId="ADAL" clId="{62824FEF-D8D6-48AF-A958-4C8015D9261A}" dt="2024-06-04T13:43:09.540" v="7141" actId="21"/>
          <ac:picMkLst>
            <pc:docMk/>
            <pc:sldMk cId="778116999" sldId="315"/>
            <ac:picMk id="4" creationId="{3072B705-C959-A782-C3FE-083F338317AE}"/>
          </ac:picMkLst>
        </pc:picChg>
        <pc:picChg chg="add del mod">
          <ac:chgData name="Roberta Locatelli" userId="b8db7267-9ecb-4772-ade9-6381e6d0e863" providerId="ADAL" clId="{62824FEF-D8D6-48AF-A958-4C8015D9261A}" dt="2024-06-04T13:43:03.765" v="7140" actId="478"/>
          <ac:picMkLst>
            <pc:docMk/>
            <pc:sldMk cId="778116999" sldId="315"/>
            <ac:picMk id="6" creationId="{9FD83AB2-ED51-1A2C-A302-0E3FECAA9B54}"/>
          </ac:picMkLst>
        </pc:picChg>
        <pc:picChg chg="add mod modCrop">
          <ac:chgData name="Roberta Locatelli" userId="b8db7267-9ecb-4772-ade9-6381e6d0e863" providerId="ADAL" clId="{62824FEF-D8D6-48AF-A958-4C8015D9261A}" dt="2024-06-04T13:44:49.690" v="7161" actId="732"/>
          <ac:picMkLst>
            <pc:docMk/>
            <pc:sldMk cId="778116999" sldId="315"/>
            <ac:picMk id="7" creationId="{3072B705-C959-A782-C3FE-083F338317AE}"/>
          </ac:picMkLst>
        </pc:picChg>
      </pc:sldChg>
      <pc:sldChg chg="addSp delSp modSp new del mod modTransition">
        <pc:chgData name="Roberta Locatelli" userId="b8db7267-9ecb-4772-ade9-6381e6d0e863" providerId="ADAL" clId="{62824FEF-D8D6-48AF-A958-4C8015D9261A}" dt="2024-06-04T14:43:36.126" v="7841" actId="47"/>
        <pc:sldMkLst>
          <pc:docMk/>
          <pc:sldMk cId="1284997680" sldId="316"/>
        </pc:sldMkLst>
        <pc:spChg chg="del">
          <ac:chgData name="Roberta Locatelli" userId="b8db7267-9ecb-4772-ade9-6381e6d0e863" providerId="ADAL" clId="{62824FEF-D8D6-48AF-A958-4C8015D9261A}" dt="2024-06-04T13:43:48.598" v="7148" actId="478"/>
          <ac:spMkLst>
            <pc:docMk/>
            <pc:sldMk cId="1284997680" sldId="316"/>
            <ac:spMk id="2" creationId="{C0AE6805-5A3B-C86F-FE43-065D5380A369}"/>
          </ac:spMkLst>
        </pc:spChg>
        <pc:spChg chg="del">
          <ac:chgData name="Roberta Locatelli" userId="b8db7267-9ecb-4772-ade9-6381e6d0e863" providerId="ADAL" clId="{62824FEF-D8D6-48AF-A958-4C8015D9261A}" dt="2024-06-04T13:43:47.397" v="7147" actId="478"/>
          <ac:spMkLst>
            <pc:docMk/>
            <pc:sldMk cId="1284997680" sldId="316"/>
            <ac:spMk id="3" creationId="{2D7CEA15-270D-CCAA-8962-F63B369A7A5A}"/>
          </ac:spMkLst>
        </pc:spChg>
        <pc:spChg chg="add mod">
          <ac:chgData name="Roberta Locatelli" userId="b8db7267-9ecb-4772-ade9-6381e6d0e863" providerId="ADAL" clId="{62824FEF-D8D6-48AF-A958-4C8015D9261A}" dt="2024-06-04T14:18:53.455" v="7270" actId="14100"/>
          <ac:spMkLst>
            <pc:docMk/>
            <pc:sldMk cId="1284997680" sldId="316"/>
            <ac:spMk id="7" creationId="{0A767186-C0D9-9F86-F568-A3811467443D}"/>
          </ac:spMkLst>
        </pc:spChg>
        <pc:spChg chg="add mod">
          <ac:chgData name="Roberta Locatelli" userId="b8db7267-9ecb-4772-ade9-6381e6d0e863" providerId="ADAL" clId="{62824FEF-D8D6-48AF-A958-4C8015D9261A}" dt="2024-06-04T14:18:55.743" v="7271" actId="14100"/>
          <ac:spMkLst>
            <pc:docMk/>
            <pc:sldMk cId="1284997680" sldId="316"/>
            <ac:spMk id="8" creationId="{2A7FADDA-1855-BAA8-3451-2AE338134F4E}"/>
          </ac:spMkLst>
        </pc:spChg>
        <pc:spChg chg="add mod">
          <ac:chgData name="Roberta Locatelli" userId="b8db7267-9ecb-4772-ade9-6381e6d0e863" providerId="ADAL" clId="{62824FEF-D8D6-48AF-A958-4C8015D9261A}" dt="2024-06-04T14:36:40.195" v="7561" actId="14100"/>
          <ac:spMkLst>
            <pc:docMk/>
            <pc:sldMk cId="1284997680" sldId="316"/>
            <ac:spMk id="9" creationId="{6D73FBFA-878C-6A31-E557-922EB65AAAA0}"/>
          </ac:spMkLst>
        </pc:spChg>
        <pc:spChg chg="add mod">
          <ac:chgData name="Roberta Locatelli" userId="b8db7267-9ecb-4772-ade9-6381e6d0e863" providerId="ADAL" clId="{62824FEF-D8D6-48AF-A958-4C8015D9261A}" dt="2024-06-04T14:17:56.784" v="7267" actId="1076"/>
          <ac:spMkLst>
            <pc:docMk/>
            <pc:sldMk cId="1284997680" sldId="316"/>
            <ac:spMk id="11" creationId="{A4A6FF99-BBFD-0CFC-D250-CF6D7B5F023E}"/>
          </ac:spMkLst>
        </pc:spChg>
        <pc:spChg chg="add del mod">
          <ac:chgData name="Roberta Locatelli" userId="b8db7267-9ecb-4772-ade9-6381e6d0e863" providerId="ADAL" clId="{62824FEF-D8D6-48AF-A958-4C8015D9261A}" dt="2024-06-04T14:42:16.321" v="7837" actId="478"/>
          <ac:spMkLst>
            <pc:docMk/>
            <pc:sldMk cId="1284997680" sldId="316"/>
            <ac:spMk id="12" creationId="{DC76425B-2F24-A375-2739-5482E8BBA4F8}"/>
          </ac:spMkLst>
        </pc:spChg>
        <pc:spChg chg="add mod">
          <ac:chgData name="Roberta Locatelli" userId="b8db7267-9ecb-4772-ade9-6381e6d0e863" providerId="ADAL" clId="{62824FEF-D8D6-48AF-A958-4C8015D9261A}" dt="2024-06-04T14:36:48.922" v="7562" actId="1076"/>
          <ac:spMkLst>
            <pc:docMk/>
            <pc:sldMk cId="1284997680" sldId="316"/>
            <ac:spMk id="22" creationId="{E9F687AC-D097-D455-8869-489879A5CFC2}"/>
          </ac:spMkLst>
        </pc:spChg>
        <pc:spChg chg="add mod">
          <ac:chgData name="Roberta Locatelli" userId="b8db7267-9ecb-4772-ade9-6381e6d0e863" providerId="ADAL" clId="{62824FEF-D8D6-48AF-A958-4C8015D9261A}" dt="2024-06-04T14:36:30.106" v="7560" actId="1037"/>
          <ac:spMkLst>
            <pc:docMk/>
            <pc:sldMk cId="1284997680" sldId="316"/>
            <ac:spMk id="23" creationId="{B06B2D15-3459-5B81-DB49-113D3C771A67}"/>
          </ac:spMkLst>
        </pc:spChg>
        <pc:spChg chg="add del mod">
          <ac:chgData name="Roberta Locatelli" userId="b8db7267-9ecb-4772-ade9-6381e6d0e863" providerId="ADAL" clId="{62824FEF-D8D6-48AF-A958-4C8015D9261A}" dt="2024-06-04T14:37:42.268" v="7568"/>
          <ac:spMkLst>
            <pc:docMk/>
            <pc:sldMk cId="1284997680" sldId="316"/>
            <ac:spMk id="24" creationId="{2B6E95E9-1573-A321-83D2-404C4CA2380E}"/>
          </ac:spMkLst>
        </pc:spChg>
        <pc:spChg chg="add mod">
          <ac:chgData name="Roberta Locatelli" userId="b8db7267-9ecb-4772-ade9-6381e6d0e863" providerId="ADAL" clId="{62824FEF-D8D6-48AF-A958-4C8015D9261A}" dt="2024-06-04T14:37:53.897" v="7571" actId="1036"/>
          <ac:spMkLst>
            <pc:docMk/>
            <pc:sldMk cId="1284997680" sldId="316"/>
            <ac:spMk id="25" creationId="{3586AD22-8F32-D84F-0968-4C70A92E0BCE}"/>
          </ac:spMkLst>
        </pc:spChg>
        <pc:spChg chg="add del mod">
          <ac:chgData name="Roberta Locatelli" userId="b8db7267-9ecb-4772-ade9-6381e6d0e863" providerId="ADAL" clId="{62824FEF-D8D6-48AF-A958-4C8015D9261A}" dt="2024-06-04T14:42:17.283" v="7838" actId="478"/>
          <ac:spMkLst>
            <pc:docMk/>
            <pc:sldMk cId="1284997680" sldId="316"/>
            <ac:spMk id="26" creationId="{4F5320EA-D9B5-CD26-18C6-89004F2D7513}"/>
          </ac:spMkLst>
        </pc:spChg>
        <pc:spChg chg="add mod">
          <ac:chgData name="Roberta Locatelli" userId="b8db7267-9ecb-4772-ade9-6381e6d0e863" providerId="ADAL" clId="{62824FEF-D8D6-48AF-A958-4C8015D9261A}" dt="2024-06-04T14:42:31.568" v="7840" actId="1076"/>
          <ac:spMkLst>
            <pc:docMk/>
            <pc:sldMk cId="1284997680" sldId="316"/>
            <ac:spMk id="27" creationId="{1B2263EE-60BE-5259-46AD-B532E2EB496C}"/>
          </ac:spMkLst>
        </pc:spChg>
        <pc:picChg chg="add del mod modCrop">
          <ac:chgData name="Roberta Locatelli" userId="b8db7267-9ecb-4772-ade9-6381e6d0e863" providerId="ADAL" clId="{62824FEF-D8D6-48AF-A958-4C8015D9261A}" dt="2024-06-04T14:17:19.251" v="7237" actId="478"/>
          <ac:picMkLst>
            <pc:docMk/>
            <pc:sldMk cId="1284997680" sldId="316"/>
            <ac:picMk id="4" creationId="{388B3401-875D-6FB1-E7A8-11A827498E2E}"/>
          </ac:picMkLst>
        </pc:picChg>
        <pc:picChg chg="add del mod">
          <ac:chgData name="Roberta Locatelli" userId="b8db7267-9ecb-4772-ade9-6381e6d0e863" providerId="ADAL" clId="{62824FEF-D8D6-48AF-A958-4C8015D9261A}" dt="2024-06-04T14:19:05.872" v="7273" actId="21"/>
          <ac:picMkLst>
            <pc:docMk/>
            <pc:sldMk cId="1284997680" sldId="316"/>
            <ac:picMk id="5" creationId="{6748DFFB-6005-D7E3-1A38-C64A479BAE75}"/>
          </ac:picMkLst>
        </pc:picChg>
        <pc:picChg chg="add mod">
          <ac:chgData name="Roberta Locatelli" userId="b8db7267-9ecb-4772-ade9-6381e6d0e863" providerId="ADAL" clId="{62824FEF-D8D6-48AF-A958-4C8015D9261A}" dt="2024-06-04T13:45:18.378" v="7166"/>
          <ac:picMkLst>
            <pc:docMk/>
            <pc:sldMk cId="1284997680" sldId="316"/>
            <ac:picMk id="6" creationId="{FA6169A8-AA3C-499F-0AAF-A611F4CD26B8}"/>
          </ac:picMkLst>
        </pc:picChg>
        <pc:picChg chg="add del mod">
          <ac:chgData name="Roberta Locatelli" userId="b8db7267-9ecb-4772-ade9-6381e6d0e863" providerId="ADAL" clId="{62824FEF-D8D6-48AF-A958-4C8015D9261A}" dt="2024-06-04T13:49:43.850" v="7231" actId="478"/>
          <ac:picMkLst>
            <pc:docMk/>
            <pc:sldMk cId="1284997680" sldId="316"/>
            <ac:picMk id="10" creationId="{D54B5B15-C3BA-6D6A-10A6-9A1F20C175B5}"/>
          </ac:picMkLst>
        </pc:picChg>
        <pc:picChg chg="add mod">
          <ac:chgData name="Roberta Locatelli" userId="b8db7267-9ecb-4772-ade9-6381e6d0e863" providerId="ADAL" clId="{62824FEF-D8D6-48AF-A958-4C8015D9261A}" dt="2024-06-04T14:33:21.500" v="7303" actId="1076"/>
          <ac:picMkLst>
            <pc:docMk/>
            <pc:sldMk cId="1284997680" sldId="316"/>
            <ac:picMk id="14" creationId="{DB25BEAE-1670-77D1-7BB2-CFBCB55EFA77}"/>
          </ac:picMkLst>
        </pc:picChg>
        <pc:picChg chg="add del mod">
          <ac:chgData name="Roberta Locatelli" userId="b8db7267-9ecb-4772-ade9-6381e6d0e863" providerId="ADAL" clId="{62824FEF-D8D6-48AF-A958-4C8015D9261A}" dt="2024-06-04T14:33:02.712" v="7297" actId="21"/>
          <ac:picMkLst>
            <pc:docMk/>
            <pc:sldMk cId="1284997680" sldId="316"/>
            <ac:picMk id="16" creationId="{8FCE2C07-D2B5-4B41-97D2-F2F14D7B9FF5}"/>
          </ac:picMkLst>
        </pc:picChg>
        <pc:picChg chg="add mod">
          <ac:chgData name="Roberta Locatelli" userId="b8db7267-9ecb-4772-ade9-6381e6d0e863" providerId="ADAL" clId="{62824FEF-D8D6-48AF-A958-4C8015D9261A}" dt="2024-06-04T14:33:14.068" v="7302" actId="1076"/>
          <ac:picMkLst>
            <pc:docMk/>
            <pc:sldMk cId="1284997680" sldId="316"/>
            <ac:picMk id="17" creationId="{8CF7422E-3A5B-32AC-74C3-442FEEB643A9}"/>
          </ac:picMkLst>
        </pc:picChg>
        <pc:picChg chg="add del mod">
          <ac:chgData name="Roberta Locatelli" userId="b8db7267-9ecb-4772-ade9-6381e6d0e863" providerId="ADAL" clId="{62824FEF-D8D6-48AF-A958-4C8015D9261A}" dt="2024-06-04T14:33:26.302" v="7307" actId="21"/>
          <ac:picMkLst>
            <pc:docMk/>
            <pc:sldMk cId="1284997680" sldId="316"/>
            <ac:picMk id="19" creationId="{4034224C-A48A-2CF8-4D63-19698B0C6634}"/>
          </ac:picMkLst>
        </pc:picChg>
        <pc:picChg chg="add del mod">
          <ac:chgData name="Roberta Locatelli" userId="b8db7267-9ecb-4772-ade9-6381e6d0e863" providerId="ADAL" clId="{62824FEF-D8D6-48AF-A958-4C8015D9261A}" dt="2024-06-04T14:33:30.254" v="7309" actId="21"/>
          <ac:picMkLst>
            <pc:docMk/>
            <pc:sldMk cId="1284997680" sldId="316"/>
            <ac:picMk id="20" creationId="{4034224C-A48A-2CF8-4D63-19698B0C6634}"/>
          </ac:picMkLst>
        </pc:picChg>
        <pc:picChg chg="add mod">
          <ac:chgData name="Roberta Locatelli" userId="b8db7267-9ecb-4772-ade9-6381e6d0e863" providerId="ADAL" clId="{62824FEF-D8D6-48AF-A958-4C8015D9261A}" dt="2024-06-04T14:33:36.540" v="7312" actId="1076"/>
          <ac:picMkLst>
            <pc:docMk/>
            <pc:sldMk cId="1284997680" sldId="316"/>
            <ac:picMk id="21" creationId="{09377142-B546-79F6-5D08-003CF4908034}"/>
          </ac:picMkLst>
        </pc:picChg>
        <pc:picChg chg="add del mod">
          <ac:chgData name="Roberta Locatelli" userId="b8db7267-9ecb-4772-ade9-6381e6d0e863" providerId="ADAL" clId="{62824FEF-D8D6-48AF-A958-4C8015D9261A}" dt="2024-06-04T14:22:14.694" v="7281" actId="478"/>
          <ac:picMkLst>
            <pc:docMk/>
            <pc:sldMk cId="1284997680" sldId="316"/>
            <ac:picMk id="2050" creationId="{4770FB91-2162-8D4B-E28C-BAB34C1DF904}"/>
          </ac:picMkLst>
        </pc:picChg>
        <pc:picChg chg="add del mod">
          <ac:chgData name="Roberta Locatelli" userId="b8db7267-9ecb-4772-ade9-6381e6d0e863" providerId="ADAL" clId="{62824FEF-D8D6-48AF-A958-4C8015D9261A}" dt="2024-06-04T14:32:55.012" v="7293" actId="478"/>
          <ac:picMkLst>
            <pc:docMk/>
            <pc:sldMk cId="1284997680" sldId="316"/>
            <ac:picMk id="2052" creationId="{375948BE-50BD-E215-C462-E73B53DF5202}"/>
          </ac:picMkLst>
        </pc:picChg>
      </pc:sldChg>
      <pc:sldChg chg="addSp delSp modSp add mod modTransition">
        <pc:chgData name="Roberta Locatelli" userId="b8db7267-9ecb-4772-ade9-6381e6d0e863" providerId="ADAL" clId="{62824FEF-D8D6-48AF-A958-4C8015D9261A}" dt="2024-06-05T08:00:44.682" v="8578"/>
        <pc:sldMkLst>
          <pc:docMk/>
          <pc:sldMk cId="2288346925" sldId="317"/>
        </pc:sldMkLst>
        <pc:spChg chg="add del mod">
          <ac:chgData name="Roberta Locatelli" userId="b8db7267-9ecb-4772-ade9-6381e6d0e863" providerId="ADAL" clId="{62824FEF-D8D6-48AF-A958-4C8015D9261A}" dt="2024-06-04T14:48:32.341" v="7870" actId="478"/>
          <ac:spMkLst>
            <pc:docMk/>
            <pc:sldMk cId="2288346925" sldId="317"/>
            <ac:spMk id="2" creationId="{BABDBD30-24E8-EA01-1605-ECAEC2D7387D}"/>
          </ac:spMkLst>
        </pc:spChg>
        <pc:spChg chg="add del mod">
          <ac:chgData name="Roberta Locatelli" userId="b8db7267-9ecb-4772-ade9-6381e6d0e863" providerId="ADAL" clId="{62824FEF-D8D6-48AF-A958-4C8015D9261A}" dt="2024-06-04T14:52:06.036" v="7882" actId="478"/>
          <ac:spMkLst>
            <pc:docMk/>
            <pc:sldMk cId="2288346925" sldId="317"/>
            <ac:spMk id="3" creationId="{B4E2A269-A44A-AB83-372F-03120472D392}"/>
          </ac:spMkLst>
        </pc:spChg>
        <pc:spChg chg="mod">
          <ac:chgData name="Roberta Locatelli" userId="b8db7267-9ecb-4772-ade9-6381e6d0e863" providerId="ADAL" clId="{62824FEF-D8D6-48AF-A958-4C8015D9261A}" dt="2024-06-04T15:17:00.856" v="7971" actId="1035"/>
          <ac:spMkLst>
            <pc:docMk/>
            <pc:sldMk cId="2288346925" sldId="317"/>
            <ac:spMk id="7" creationId="{0A767186-C0D9-9F86-F568-A3811467443D}"/>
          </ac:spMkLst>
        </pc:spChg>
        <pc:spChg chg="mod">
          <ac:chgData name="Roberta Locatelli" userId="b8db7267-9ecb-4772-ade9-6381e6d0e863" providerId="ADAL" clId="{62824FEF-D8D6-48AF-A958-4C8015D9261A}" dt="2024-06-04T15:17:00.856" v="7971" actId="1035"/>
          <ac:spMkLst>
            <pc:docMk/>
            <pc:sldMk cId="2288346925" sldId="317"/>
            <ac:spMk id="8" creationId="{2A7FADDA-1855-BAA8-3451-2AE338134F4E}"/>
          </ac:spMkLst>
        </pc:spChg>
        <pc:spChg chg="mod">
          <ac:chgData name="Roberta Locatelli" userId="b8db7267-9ecb-4772-ade9-6381e6d0e863" providerId="ADAL" clId="{62824FEF-D8D6-48AF-A958-4C8015D9261A}" dt="2024-06-04T15:17:00.856" v="7971" actId="1035"/>
          <ac:spMkLst>
            <pc:docMk/>
            <pc:sldMk cId="2288346925" sldId="317"/>
            <ac:spMk id="9" creationId="{6D73FBFA-878C-6A31-E557-922EB65AAAA0}"/>
          </ac:spMkLst>
        </pc:spChg>
        <pc:spChg chg="mod">
          <ac:chgData name="Roberta Locatelli" userId="b8db7267-9ecb-4772-ade9-6381e6d0e863" providerId="ADAL" clId="{62824FEF-D8D6-48AF-A958-4C8015D9261A}" dt="2024-06-04T15:17:05.740" v="7972" actId="14100"/>
          <ac:spMkLst>
            <pc:docMk/>
            <pc:sldMk cId="2288346925" sldId="317"/>
            <ac:spMk id="11" creationId="{A4A6FF99-BBFD-0CFC-D250-CF6D7B5F023E}"/>
          </ac:spMkLst>
        </pc:spChg>
        <pc:spChg chg="mod">
          <ac:chgData name="Roberta Locatelli" userId="b8db7267-9ecb-4772-ade9-6381e6d0e863" providerId="ADAL" clId="{62824FEF-D8D6-48AF-A958-4C8015D9261A}" dt="2024-06-04T15:18:49.106" v="8008" actId="255"/>
          <ac:spMkLst>
            <pc:docMk/>
            <pc:sldMk cId="2288346925" sldId="317"/>
            <ac:spMk id="12" creationId="{DC76425B-2F24-A375-2739-5482E8BBA4F8}"/>
          </ac:spMkLst>
        </pc:spChg>
        <pc:spChg chg="add mod">
          <ac:chgData name="Roberta Locatelli" userId="b8db7267-9ecb-4772-ade9-6381e6d0e863" providerId="ADAL" clId="{62824FEF-D8D6-48AF-A958-4C8015D9261A}" dt="2024-06-04T15:17:00.856" v="7971" actId="1035"/>
          <ac:spMkLst>
            <pc:docMk/>
            <pc:sldMk cId="2288346925" sldId="317"/>
            <ac:spMk id="15" creationId="{5C304CE9-5E00-D032-717A-D8D047BC22A0}"/>
          </ac:spMkLst>
        </pc:spChg>
        <pc:spChg chg="add mod">
          <ac:chgData name="Roberta Locatelli" userId="b8db7267-9ecb-4772-ade9-6381e6d0e863" providerId="ADAL" clId="{62824FEF-D8D6-48AF-A958-4C8015D9261A}" dt="2024-06-04T15:17:00.856" v="7971" actId="1035"/>
          <ac:spMkLst>
            <pc:docMk/>
            <pc:sldMk cId="2288346925" sldId="317"/>
            <ac:spMk id="16" creationId="{DFD7FC26-54E1-BE24-7EE5-FDFFB3A44FF6}"/>
          </ac:spMkLst>
        </pc:spChg>
        <pc:spChg chg="add mod">
          <ac:chgData name="Roberta Locatelli" userId="b8db7267-9ecb-4772-ade9-6381e6d0e863" providerId="ADAL" clId="{62824FEF-D8D6-48AF-A958-4C8015D9261A}" dt="2024-06-04T15:17:00.856" v="7971" actId="1035"/>
          <ac:spMkLst>
            <pc:docMk/>
            <pc:sldMk cId="2288346925" sldId="317"/>
            <ac:spMk id="18" creationId="{A24E85EB-D393-FE73-FA42-DEC1463DC039}"/>
          </ac:spMkLst>
        </pc:spChg>
        <pc:spChg chg="add del mod">
          <ac:chgData name="Roberta Locatelli" userId="b8db7267-9ecb-4772-ade9-6381e6d0e863" providerId="ADAL" clId="{62824FEF-D8D6-48AF-A958-4C8015D9261A}" dt="2024-06-04T15:15:58.080" v="7951" actId="478"/>
          <ac:spMkLst>
            <pc:docMk/>
            <pc:sldMk cId="2288346925" sldId="317"/>
            <ac:spMk id="20" creationId="{D8DF83D1-9644-7D08-7982-37B84D3A292A}"/>
          </ac:spMkLst>
        </pc:spChg>
        <pc:spChg chg="del mod">
          <ac:chgData name="Roberta Locatelli" userId="b8db7267-9ecb-4772-ade9-6381e6d0e863" providerId="ADAL" clId="{62824FEF-D8D6-48AF-A958-4C8015D9261A}" dt="2024-06-04T14:47:22.847" v="7856" actId="478"/>
          <ac:spMkLst>
            <pc:docMk/>
            <pc:sldMk cId="2288346925" sldId="317"/>
            <ac:spMk id="22" creationId="{E9F687AC-D097-D455-8869-489879A5CFC2}"/>
          </ac:spMkLst>
        </pc:spChg>
        <pc:spChg chg="del mod">
          <ac:chgData name="Roberta Locatelli" userId="b8db7267-9ecb-4772-ade9-6381e6d0e863" providerId="ADAL" clId="{62824FEF-D8D6-48AF-A958-4C8015D9261A}" dt="2024-06-04T14:47:21.157" v="7855" actId="478"/>
          <ac:spMkLst>
            <pc:docMk/>
            <pc:sldMk cId="2288346925" sldId="317"/>
            <ac:spMk id="23" creationId="{B06B2D15-3459-5B81-DB49-113D3C771A67}"/>
          </ac:spMkLst>
        </pc:spChg>
        <pc:spChg chg="del">
          <ac:chgData name="Roberta Locatelli" userId="b8db7267-9ecb-4772-ade9-6381e6d0e863" providerId="ADAL" clId="{62824FEF-D8D6-48AF-A958-4C8015D9261A}" dt="2024-06-04T14:51:07.285" v="7873" actId="478"/>
          <ac:spMkLst>
            <pc:docMk/>
            <pc:sldMk cId="2288346925" sldId="317"/>
            <ac:spMk id="25" creationId="{3586AD22-8F32-D84F-0968-4C70A92E0BCE}"/>
          </ac:spMkLst>
        </pc:spChg>
        <pc:spChg chg="mod">
          <ac:chgData name="Roberta Locatelli" userId="b8db7267-9ecb-4772-ade9-6381e6d0e863" providerId="ADAL" clId="{62824FEF-D8D6-48AF-A958-4C8015D9261A}" dt="2024-06-04T14:39:57.592" v="7812" actId="14100"/>
          <ac:spMkLst>
            <pc:docMk/>
            <pc:sldMk cId="2288346925" sldId="317"/>
            <ac:spMk id="26" creationId="{4F5320EA-D9B5-CD26-18C6-89004F2D7513}"/>
          </ac:spMkLst>
        </pc:spChg>
        <pc:picChg chg="add del mod modCrop">
          <ac:chgData name="Roberta Locatelli" userId="b8db7267-9ecb-4772-ade9-6381e6d0e863" providerId="ADAL" clId="{62824FEF-D8D6-48AF-A958-4C8015D9261A}" dt="2024-06-04T14:44:18.746" v="7847" actId="21"/>
          <ac:picMkLst>
            <pc:docMk/>
            <pc:sldMk cId="2288346925" sldId="317"/>
            <ac:picMk id="5" creationId="{7ECBFE75-E719-9801-797F-6B8E6C3C552D}"/>
          </ac:picMkLst>
        </pc:picChg>
        <pc:picChg chg="ord">
          <ac:chgData name="Roberta Locatelli" userId="b8db7267-9ecb-4772-ade9-6381e6d0e863" providerId="ADAL" clId="{62824FEF-D8D6-48AF-A958-4C8015D9261A}" dt="2024-06-04T14:40:36.734" v="7819" actId="166"/>
          <ac:picMkLst>
            <pc:docMk/>
            <pc:sldMk cId="2288346925" sldId="317"/>
            <ac:picMk id="6" creationId="{FA6169A8-AA3C-499F-0AAF-A611F4CD26B8}"/>
          </ac:picMkLst>
        </pc:picChg>
        <pc:picChg chg="add del mod">
          <ac:chgData name="Roberta Locatelli" userId="b8db7267-9ecb-4772-ade9-6381e6d0e863" providerId="ADAL" clId="{62824FEF-D8D6-48AF-A958-4C8015D9261A}" dt="2024-06-04T14:47:00.070" v="7850" actId="478"/>
          <ac:picMkLst>
            <pc:docMk/>
            <pc:sldMk cId="2288346925" sldId="317"/>
            <ac:picMk id="13" creationId="{314CFEC1-C43A-B32C-A3C8-8454DC1F3A6F}"/>
          </ac:picMkLst>
        </pc:picChg>
        <pc:picChg chg="mod">
          <ac:chgData name="Roberta Locatelli" userId="b8db7267-9ecb-4772-ade9-6381e6d0e863" providerId="ADAL" clId="{62824FEF-D8D6-48AF-A958-4C8015D9261A}" dt="2024-06-04T15:17:28.852" v="7989" actId="1076"/>
          <ac:picMkLst>
            <pc:docMk/>
            <pc:sldMk cId="2288346925" sldId="317"/>
            <ac:picMk id="14" creationId="{DB25BEAE-1670-77D1-7BB2-CFBCB55EFA77}"/>
          </ac:picMkLst>
        </pc:picChg>
        <pc:picChg chg="mod">
          <ac:chgData name="Roberta Locatelli" userId="b8db7267-9ecb-4772-ade9-6381e6d0e863" providerId="ADAL" clId="{62824FEF-D8D6-48AF-A958-4C8015D9261A}" dt="2024-06-04T15:17:18.780" v="7977" actId="1076"/>
          <ac:picMkLst>
            <pc:docMk/>
            <pc:sldMk cId="2288346925" sldId="317"/>
            <ac:picMk id="17" creationId="{8CF7422E-3A5B-32AC-74C3-442FEEB643A9}"/>
          </ac:picMkLst>
        </pc:picChg>
        <pc:picChg chg="mod ord">
          <ac:chgData name="Roberta Locatelli" userId="b8db7267-9ecb-4772-ade9-6381e6d0e863" providerId="ADAL" clId="{62824FEF-D8D6-48AF-A958-4C8015D9261A}" dt="2024-06-04T15:18:25.923" v="8006" actId="1076"/>
          <ac:picMkLst>
            <pc:docMk/>
            <pc:sldMk cId="2288346925" sldId="317"/>
            <ac:picMk id="21" creationId="{09377142-B546-79F6-5D08-003CF4908034}"/>
          </ac:picMkLst>
        </pc:picChg>
      </pc:sldChg>
      <pc:sldChg chg="addSp delSp modSp add mod">
        <pc:chgData name="Roberta Locatelli" userId="b8db7267-9ecb-4772-ade9-6381e6d0e863" providerId="ADAL" clId="{62824FEF-D8D6-48AF-A958-4C8015D9261A}" dt="2024-06-05T12:11:31.124" v="11368" actId="1076"/>
        <pc:sldMkLst>
          <pc:docMk/>
          <pc:sldMk cId="3624915648" sldId="318"/>
        </pc:sldMkLst>
        <pc:spChg chg="mod">
          <ac:chgData name="Roberta Locatelli" userId="b8db7267-9ecb-4772-ade9-6381e6d0e863" providerId="ADAL" clId="{62824FEF-D8D6-48AF-A958-4C8015D9261A}" dt="2024-06-05T08:14:00.766" v="8598" actId="1035"/>
          <ac:spMkLst>
            <pc:docMk/>
            <pc:sldMk cId="3624915648" sldId="318"/>
            <ac:spMk id="2" creationId="{4E94D159-14EC-2652-5F51-D44362768A07}"/>
          </ac:spMkLst>
        </pc:spChg>
        <pc:spChg chg="add mod">
          <ac:chgData name="Roberta Locatelli" userId="b8db7267-9ecb-4772-ade9-6381e6d0e863" providerId="ADAL" clId="{62824FEF-D8D6-48AF-A958-4C8015D9261A}" dt="2024-06-05T08:14:00.766" v="8598" actId="1035"/>
          <ac:spMkLst>
            <pc:docMk/>
            <pc:sldMk cId="3624915648" sldId="318"/>
            <ac:spMk id="3" creationId="{92275DDB-D978-FB89-DA52-5572C35B37A8}"/>
          </ac:spMkLst>
        </pc:spChg>
        <pc:spChg chg="del">
          <ac:chgData name="Roberta Locatelli" userId="b8db7267-9ecb-4772-ade9-6381e6d0e863" providerId="ADAL" clId="{62824FEF-D8D6-48AF-A958-4C8015D9261A}" dt="2024-06-05T07:23:50.516" v="8022" actId="478"/>
          <ac:spMkLst>
            <pc:docMk/>
            <pc:sldMk cId="3624915648" sldId="318"/>
            <ac:spMk id="4" creationId="{DF4D185C-A399-65EE-2897-E0137FD2260D}"/>
          </ac:spMkLst>
        </pc:spChg>
        <pc:spChg chg="del mod">
          <ac:chgData name="Roberta Locatelli" userId="b8db7267-9ecb-4772-ade9-6381e6d0e863" providerId="ADAL" clId="{62824FEF-D8D6-48AF-A958-4C8015D9261A}" dt="2024-06-05T07:49:38.188" v="8501" actId="478"/>
          <ac:spMkLst>
            <pc:docMk/>
            <pc:sldMk cId="3624915648" sldId="318"/>
            <ac:spMk id="6" creationId="{B19053E4-809A-B9CD-BBD6-2D39AAF3A98B}"/>
          </ac:spMkLst>
        </pc:spChg>
        <pc:spChg chg="add del mod">
          <ac:chgData name="Roberta Locatelli" userId="b8db7267-9ecb-4772-ade9-6381e6d0e863" providerId="ADAL" clId="{62824FEF-D8D6-48AF-A958-4C8015D9261A}" dt="2024-06-05T07:49:44.420" v="8502" actId="478"/>
          <ac:spMkLst>
            <pc:docMk/>
            <pc:sldMk cId="3624915648" sldId="318"/>
            <ac:spMk id="8" creationId="{E5B0759E-1DD6-5DFC-9442-FAD6A53B4F54}"/>
          </ac:spMkLst>
        </pc:spChg>
        <pc:spChg chg="add del mod">
          <ac:chgData name="Roberta Locatelli" userId="b8db7267-9ecb-4772-ade9-6381e6d0e863" providerId="ADAL" clId="{62824FEF-D8D6-48AF-A958-4C8015D9261A}" dt="2024-06-05T07:31:23.104" v="8227" actId="478"/>
          <ac:spMkLst>
            <pc:docMk/>
            <pc:sldMk cId="3624915648" sldId="318"/>
            <ac:spMk id="10" creationId="{339B33FF-03E4-1B08-1BDF-B7AE0AD1C637}"/>
          </ac:spMkLst>
        </pc:spChg>
        <pc:spChg chg="add del mod">
          <ac:chgData name="Roberta Locatelli" userId="b8db7267-9ecb-4772-ade9-6381e6d0e863" providerId="ADAL" clId="{62824FEF-D8D6-48AF-A958-4C8015D9261A}" dt="2024-06-05T07:49:44.420" v="8502" actId="478"/>
          <ac:spMkLst>
            <pc:docMk/>
            <pc:sldMk cId="3624915648" sldId="318"/>
            <ac:spMk id="11" creationId="{33E1CE1F-04F7-097C-B0BA-1EB4D9B41250}"/>
          </ac:spMkLst>
        </pc:spChg>
        <pc:spChg chg="add del mod">
          <ac:chgData name="Roberta Locatelli" userId="b8db7267-9ecb-4772-ade9-6381e6d0e863" providerId="ADAL" clId="{62824FEF-D8D6-48AF-A958-4C8015D9261A}" dt="2024-06-05T07:49:44.420" v="8502" actId="478"/>
          <ac:spMkLst>
            <pc:docMk/>
            <pc:sldMk cId="3624915648" sldId="318"/>
            <ac:spMk id="12" creationId="{ED77D805-D034-D48D-938D-2FDCBF4DA9E1}"/>
          </ac:spMkLst>
        </pc:spChg>
        <pc:spChg chg="add del mod">
          <ac:chgData name="Roberta Locatelli" userId="b8db7267-9ecb-4772-ade9-6381e6d0e863" providerId="ADAL" clId="{62824FEF-D8D6-48AF-A958-4C8015D9261A}" dt="2024-06-05T07:49:44.420" v="8502" actId="478"/>
          <ac:spMkLst>
            <pc:docMk/>
            <pc:sldMk cId="3624915648" sldId="318"/>
            <ac:spMk id="13" creationId="{DCD951FA-994E-B5A7-3742-E9E996C9374A}"/>
          </ac:spMkLst>
        </pc:spChg>
        <pc:spChg chg="mod">
          <ac:chgData name="Roberta Locatelli" userId="b8db7267-9ecb-4772-ade9-6381e6d0e863" providerId="ADAL" clId="{62824FEF-D8D6-48AF-A958-4C8015D9261A}" dt="2024-06-05T07:51:36.162" v="8556" actId="255"/>
          <ac:spMkLst>
            <pc:docMk/>
            <pc:sldMk cId="3624915648" sldId="318"/>
            <ac:spMk id="15" creationId="{D72BF60A-3FBB-63C0-1265-1F94DF637521}"/>
          </ac:spMkLst>
        </pc:spChg>
        <pc:spChg chg="mod">
          <ac:chgData name="Roberta Locatelli" userId="b8db7267-9ecb-4772-ade9-6381e6d0e863" providerId="ADAL" clId="{62824FEF-D8D6-48AF-A958-4C8015D9261A}" dt="2024-06-05T08:25:53.520" v="8638" actId="20577"/>
          <ac:spMkLst>
            <pc:docMk/>
            <pc:sldMk cId="3624915648" sldId="318"/>
            <ac:spMk id="16" creationId="{9FB16603-9069-0E09-D2BA-978D081B103C}"/>
          </ac:spMkLst>
        </pc:spChg>
        <pc:spChg chg="mod">
          <ac:chgData name="Roberta Locatelli" userId="b8db7267-9ecb-4772-ade9-6381e6d0e863" providerId="ADAL" clId="{62824FEF-D8D6-48AF-A958-4C8015D9261A}" dt="2024-06-05T07:51:36.162" v="8556" actId="255"/>
          <ac:spMkLst>
            <pc:docMk/>
            <pc:sldMk cId="3624915648" sldId="318"/>
            <ac:spMk id="17" creationId="{BC767B1E-C3BF-7E2B-1532-5F3B4BD15D1E}"/>
          </ac:spMkLst>
        </pc:spChg>
        <pc:spChg chg="mod">
          <ac:chgData name="Roberta Locatelli" userId="b8db7267-9ecb-4772-ade9-6381e6d0e863" providerId="ADAL" clId="{62824FEF-D8D6-48AF-A958-4C8015D9261A}" dt="2024-06-05T07:51:36.162" v="8556" actId="255"/>
          <ac:spMkLst>
            <pc:docMk/>
            <pc:sldMk cId="3624915648" sldId="318"/>
            <ac:spMk id="18" creationId="{55B040F2-64A4-74E4-E2ED-8C9958DD367E}"/>
          </ac:spMkLst>
        </pc:spChg>
        <pc:spChg chg="mod">
          <ac:chgData name="Roberta Locatelli" userId="b8db7267-9ecb-4772-ade9-6381e6d0e863" providerId="ADAL" clId="{62824FEF-D8D6-48AF-A958-4C8015D9261A}" dt="2024-06-05T07:51:36.162" v="8556" actId="255"/>
          <ac:spMkLst>
            <pc:docMk/>
            <pc:sldMk cId="3624915648" sldId="318"/>
            <ac:spMk id="19" creationId="{4307921D-4E1D-8AC0-5E16-A55A7DE7BA89}"/>
          </ac:spMkLst>
        </pc:spChg>
        <pc:spChg chg="add mod">
          <ac:chgData name="Roberta Locatelli" userId="b8db7267-9ecb-4772-ade9-6381e6d0e863" providerId="ADAL" clId="{62824FEF-D8D6-48AF-A958-4C8015D9261A}" dt="2024-06-05T12:11:31.124" v="11368" actId="1076"/>
          <ac:spMkLst>
            <pc:docMk/>
            <pc:sldMk cId="3624915648" sldId="318"/>
            <ac:spMk id="21" creationId="{3DE130DE-1C72-9A63-A4CB-B5E081D9CD99}"/>
          </ac:spMkLst>
        </pc:spChg>
        <pc:grpChg chg="add mod">
          <ac:chgData name="Roberta Locatelli" userId="b8db7267-9ecb-4772-ade9-6381e6d0e863" providerId="ADAL" clId="{62824FEF-D8D6-48AF-A958-4C8015D9261A}" dt="2024-06-05T08:23:16.450" v="8616" actId="1035"/>
          <ac:grpSpMkLst>
            <pc:docMk/>
            <pc:sldMk cId="3624915648" sldId="318"/>
            <ac:grpSpMk id="14" creationId="{350C3D70-0B5B-A40A-D222-2B5D5D9BFF6B}"/>
          </ac:grpSpMkLst>
        </pc:grpChg>
      </pc:sldChg>
      <pc:sldChg chg="addSp delSp modSp add mod ord">
        <pc:chgData name="Roberta Locatelli" userId="b8db7267-9ecb-4772-ade9-6381e6d0e863" providerId="ADAL" clId="{62824FEF-D8D6-48AF-A958-4C8015D9261A}" dt="2024-06-05T13:01:15.725" v="11653" actId="20577"/>
        <pc:sldMkLst>
          <pc:docMk/>
          <pc:sldMk cId="2584132384" sldId="319"/>
        </pc:sldMkLst>
        <pc:spChg chg="del">
          <ac:chgData name="Roberta Locatelli" userId="b8db7267-9ecb-4772-ade9-6381e6d0e863" providerId="ADAL" clId="{62824FEF-D8D6-48AF-A958-4C8015D9261A}" dt="2024-06-05T07:32:41.976" v="8268" actId="478"/>
          <ac:spMkLst>
            <pc:docMk/>
            <pc:sldMk cId="2584132384" sldId="319"/>
            <ac:spMk id="2" creationId="{4E94D159-14EC-2652-5F51-D44362768A07}"/>
          </ac:spMkLst>
        </pc:spChg>
        <pc:spChg chg="add mod">
          <ac:chgData name="Roberta Locatelli" userId="b8db7267-9ecb-4772-ade9-6381e6d0e863" providerId="ADAL" clId="{62824FEF-D8D6-48AF-A958-4C8015D9261A}" dt="2024-06-05T07:47:26.492" v="8453" actId="255"/>
          <ac:spMkLst>
            <pc:docMk/>
            <pc:sldMk cId="2584132384" sldId="319"/>
            <ac:spMk id="3" creationId="{D72BF60A-3FBB-63C0-1265-1F94DF637521}"/>
          </ac:spMkLst>
        </pc:spChg>
        <pc:spChg chg="del">
          <ac:chgData name="Roberta Locatelli" userId="b8db7267-9ecb-4772-ade9-6381e6d0e863" providerId="ADAL" clId="{62824FEF-D8D6-48AF-A958-4C8015D9261A}" dt="2024-06-05T07:32:49.135" v="8270" actId="478"/>
          <ac:spMkLst>
            <pc:docMk/>
            <pc:sldMk cId="2584132384" sldId="319"/>
            <ac:spMk id="4" creationId="{DF4D185C-A399-65EE-2897-E0137FD2260D}"/>
          </ac:spMkLst>
        </pc:spChg>
        <pc:spChg chg="del">
          <ac:chgData name="Roberta Locatelli" userId="b8db7267-9ecb-4772-ade9-6381e6d0e863" providerId="ADAL" clId="{62824FEF-D8D6-48AF-A958-4C8015D9261A}" dt="2024-06-05T07:32:46.137" v="8269" actId="478"/>
          <ac:spMkLst>
            <pc:docMk/>
            <pc:sldMk cId="2584132384" sldId="319"/>
            <ac:spMk id="6" creationId="{B19053E4-809A-B9CD-BBD6-2D39AAF3A98B}"/>
          </ac:spMkLst>
        </pc:spChg>
        <pc:spChg chg="add mod">
          <ac:chgData name="Roberta Locatelli" userId="b8db7267-9ecb-4772-ade9-6381e6d0e863" providerId="ADAL" clId="{62824FEF-D8D6-48AF-A958-4C8015D9261A}" dt="2024-06-05T07:47:31.291" v="8454" actId="255"/>
          <ac:spMkLst>
            <pc:docMk/>
            <pc:sldMk cId="2584132384" sldId="319"/>
            <ac:spMk id="7" creationId="{9FB16603-9069-0E09-D2BA-978D081B103C}"/>
          </ac:spMkLst>
        </pc:spChg>
        <pc:spChg chg="add mod">
          <ac:chgData name="Roberta Locatelli" userId="b8db7267-9ecb-4772-ade9-6381e6d0e863" providerId="ADAL" clId="{62824FEF-D8D6-48AF-A958-4C8015D9261A}" dt="2024-06-05T07:47:40.713" v="8457" actId="255"/>
          <ac:spMkLst>
            <pc:docMk/>
            <pc:sldMk cId="2584132384" sldId="319"/>
            <ac:spMk id="8" creationId="{BC767B1E-C3BF-7E2B-1532-5F3B4BD15D1E}"/>
          </ac:spMkLst>
        </pc:spChg>
        <pc:spChg chg="add mod">
          <ac:chgData name="Roberta Locatelli" userId="b8db7267-9ecb-4772-ade9-6381e6d0e863" providerId="ADAL" clId="{62824FEF-D8D6-48AF-A958-4C8015D9261A}" dt="2024-06-05T07:47:47.053" v="8458" actId="255"/>
          <ac:spMkLst>
            <pc:docMk/>
            <pc:sldMk cId="2584132384" sldId="319"/>
            <ac:spMk id="9" creationId="{55B040F2-64A4-74E4-E2ED-8C9958DD367E}"/>
          </ac:spMkLst>
        </pc:spChg>
        <pc:spChg chg="add mod">
          <ac:chgData name="Roberta Locatelli" userId="b8db7267-9ecb-4772-ade9-6381e6d0e863" providerId="ADAL" clId="{62824FEF-D8D6-48AF-A958-4C8015D9261A}" dt="2024-06-05T07:49:22.306" v="8500" actId="20577"/>
          <ac:spMkLst>
            <pc:docMk/>
            <pc:sldMk cId="2584132384" sldId="319"/>
            <ac:spMk id="10" creationId="{4307921D-4E1D-8AC0-5E16-A55A7DE7BA89}"/>
          </ac:spMkLst>
        </pc:spChg>
        <pc:spChg chg="add del mod">
          <ac:chgData name="Roberta Locatelli" userId="b8db7267-9ecb-4772-ade9-6381e6d0e863" providerId="ADAL" clId="{62824FEF-D8D6-48AF-A958-4C8015D9261A}" dt="2024-06-05T07:45:38.236" v="8370" actId="478"/>
          <ac:spMkLst>
            <pc:docMk/>
            <pc:sldMk cId="2584132384" sldId="319"/>
            <ac:spMk id="11" creationId="{E4BE18F4-04DE-D1DC-F201-201E112F6AD9}"/>
          </ac:spMkLst>
        </pc:spChg>
        <pc:spChg chg="add del">
          <ac:chgData name="Roberta Locatelli" userId="b8db7267-9ecb-4772-ade9-6381e6d0e863" providerId="ADAL" clId="{62824FEF-D8D6-48AF-A958-4C8015D9261A}" dt="2024-06-05T07:43:13.787" v="8320" actId="22"/>
          <ac:spMkLst>
            <pc:docMk/>
            <pc:sldMk cId="2584132384" sldId="319"/>
            <ac:spMk id="15" creationId="{99832D99-F188-1E16-5298-99821999D59F}"/>
          </ac:spMkLst>
        </pc:spChg>
        <pc:spChg chg="add mod">
          <ac:chgData name="Roberta Locatelli" userId="b8db7267-9ecb-4772-ade9-6381e6d0e863" providerId="ADAL" clId="{62824FEF-D8D6-48AF-A958-4C8015D9261A}" dt="2024-06-05T07:55:29.873" v="8577" actId="255"/>
          <ac:spMkLst>
            <pc:docMk/>
            <pc:sldMk cId="2584132384" sldId="319"/>
            <ac:spMk id="17" creationId="{92E2D8F9-859F-869E-A15D-2A01A75F4B8C}"/>
          </ac:spMkLst>
        </pc:spChg>
        <pc:spChg chg="add del mod">
          <ac:chgData name="Roberta Locatelli" userId="b8db7267-9ecb-4772-ade9-6381e6d0e863" providerId="ADAL" clId="{62824FEF-D8D6-48AF-A958-4C8015D9261A}" dt="2024-06-05T12:59:33.541" v="11610" actId="478"/>
          <ac:spMkLst>
            <pc:docMk/>
            <pc:sldMk cId="2584132384" sldId="319"/>
            <ac:spMk id="19" creationId="{3827E4DA-BB92-F90C-F0C3-6D88FEC8969B}"/>
          </ac:spMkLst>
        </pc:spChg>
        <pc:spChg chg="add mod ord">
          <ac:chgData name="Roberta Locatelli" userId="b8db7267-9ecb-4772-ade9-6381e6d0e863" providerId="ADAL" clId="{62824FEF-D8D6-48AF-A958-4C8015D9261A}" dt="2024-06-05T13:01:15.725" v="11653" actId="20577"/>
          <ac:spMkLst>
            <pc:docMk/>
            <pc:sldMk cId="2584132384" sldId="319"/>
            <ac:spMk id="21" creationId="{EB991394-E467-26B4-416B-33A2F9273380}"/>
          </ac:spMkLst>
        </pc:spChg>
        <pc:spChg chg="add mod">
          <ac:chgData name="Roberta Locatelli" userId="b8db7267-9ecb-4772-ade9-6381e6d0e863" providerId="ADAL" clId="{62824FEF-D8D6-48AF-A958-4C8015D9261A}" dt="2024-06-05T13:00:34.027" v="11634" actId="1076"/>
          <ac:spMkLst>
            <pc:docMk/>
            <pc:sldMk cId="2584132384" sldId="319"/>
            <ac:spMk id="22" creationId="{390CA282-3253-2B4F-D8CF-9D4ED7711980}"/>
          </ac:spMkLst>
        </pc:spChg>
        <pc:spChg chg="add mod ord">
          <ac:chgData name="Roberta Locatelli" userId="b8db7267-9ecb-4772-ade9-6381e6d0e863" providerId="ADAL" clId="{62824FEF-D8D6-48AF-A958-4C8015D9261A}" dt="2024-06-05T13:00:47.924" v="11636" actId="20577"/>
          <ac:spMkLst>
            <pc:docMk/>
            <pc:sldMk cId="2584132384" sldId="319"/>
            <ac:spMk id="23" creationId="{6B143122-F753-2BE5-DAFB-8411F40543B4}"/>
          </ac:spMkLst>
        </pc:spChg>
        <pc:grpChg chg="add mod">
          <ac:chgData name="Roberta Locatelli" userId="b8db7267-9ecb-4772-ade9-6381e6d0e863" providerId="ADAL" clId="{62824FEF-D8D6-48AF-A958-4C8015D9261A}" dt="2024-06-05T07:41:05.613" v="8289" actId="164"/>
          <ac:grpSpMkLst>
            <pc:docMk/>
            <pc:sldMk cId="2584132384" sldId="319"/>
            <ac:grpSpMk id="12" creationId="{200406F6-5673-2B77-80C6-0D4072C4F579}"/>
          </ac:grpSpMkLst>
        </pc:grpChg>
        <pc:grpChg chg="add del mod">
          <ac:chgData name="Roberta Locatelli" userId="b8db7267-9ecb-4772-ade9-6381e6d0e863" providerId="ADAL" clId="{62824FEF-D8D6-48AF-A958-4C8015D9261A}" dt="2024-06-05T07:49:54.174" v="8504" actId="21"/>
          <ac:grpSpMkLst>
            <pc:docMk/>
            <pc:sldMk cId="2584132384" sldId="319"/>
            <ac:grpSpMk id="13" creationId="{350C3D70-0B5B-A40A-D222-2B5D5D9BFF6B}"/>
          </ac:grpSpMkLst>
        </pc:grpChg>
        <pc:graphicFrameChg chg="add del modGraphic">
          <ac:chgData name="Roberta Locatelli" userId="b8db7267-9ecb-4772-ade9-6381e6d0e863" providerId="ADAL" clId="{62824FEF-D8D6-48AF-A958-4C8015D9261A}" dt="2024-06-05T12:54:51.314" v="11373" actId="478"/>
          <ac:graphicFrameMkLst>
            <pc:docMk/>
            <pc:sldMk cId="2584132384" sldId="319"/>
            <ac:graphicFrameMk id="20" creationId="{11F8516B-67CD-DF32-2A06-C70AD9E0DDF4}"/>
          </ac:graphicFrameMkLst>
        </pc:graphicFrameChg>
      </pc:sldChg>
      <pc:sldChg chg="addSp delSp modSp add mod">
        <pc:chgData name="Roberta Locatelli" userId="b8db7267-9ecb-4772-ade9-6381e6d0e863" providerId="ADAL" clId="{62824FEF-D8D6-48AF-A958-4C8015D9261A}" dt="2024-06-05T10:06:44.804" v="10325" actId="1037"/>
        <pc:sldMkLst>
          <pc:docMk/>
          <pc:sldMk cId="608643784" sldId="320"/>
        </pc:sldMkLst>
        <pc:spChg chg="add del mod">
          <ac:chgData name="Roberta Locatelli" userId="b8db7267-9ecb-4772-ade9-6381e6d0e863" providerId="ADAL" clId="{62824FEF-D8D6-48AF-A958-4C8015D9261A}" dt="2024-06-05T09:55:44.100" v="10084" actId="478"/>
          <ac:spMkLst>
            <pc:docMk/>
            <pc:sldMk cId="608643784" sldId="320"/>
            <ac:spMk id="3" creationId="{849B3D52-0287-5119-19AF-43FE060B10F9}"/>
          </ac:spMkLst>
        </pc:spChg>
        <pc:spChg chg="add del mod">
          <ac:chgData name="Roberta Locatelli" userId="b8db7267-9ecb-4772-ade9-6381e6d0e863" providerId="ADAL" clId="{62824FEF-D8D6-48AF-A958-4C8015D9261A}" dt="2024-06-05T08:28:33.761" v="8654" actId="478"/>
          <ac:spMkLst>
            <pc:docMk/>
            <pc:sldMk cId="608643784" sldId="320"/>
            <ac:spMk id="4" creationId="{6FFF941B-2AD2-F888-BF2C-591FCCA35661}"/>
          </ac:spMkLst>
        </pc:spChg>
        <pc:spChg chg="add mod">
          <ac:chgData name="Roberta Locatelli" userId="b8db7267-9ecb-4772-ade9-6381e6d0e863" providerId="ADAL" clId="{62824FEF-D8D6-48AF-A958-4C8015D9261A}" dt="2024-06-05T10:06:36.231" v="10312" actId="14100"/>
          <ac:spMkLst>
            <pc:docMk/>
            <pc:sldMk cId="608643784" sldId="320"/>
            <ac:spMk id="13" creationId="{ECBC14F1-F4F0-669C-F206-AE29EF975C9F}"/>
          </ac:spMkLst>
        </pc:spChg>
        <pc:spChg chg="add mod">
          <ac:chgData name="Roberta Locatelli" userId="b8db7267-9ecb-4772-ade9-6381e6d0e863" providerId="ADAL" clId="{62824FEF-D8D6-48AF-A958-4C8015D9261A}" dt="2024-06-05T09:56:11.258" v="10091" actId="255"/>
          <ac:spMkLst>
            <pc:docMk/>
            <pc:sldMk cId="608643784" sldId="320"/>
            <ac:spMk id="15" creationId="{29336C7B-D237-78D2-8E27-DAAAA4B7FE78}"/>
          </ac:spMkLst>
        </pc:spChg>
        <pc:spChg chg="add mod">
          <ac:chgData name="Roberta Locatelli" userId="b8db7267-9ecb-4772-ade9-6381e6d0e863" providerId="ADAL" clId="{62824FEF-D8D6-48AF-A958-4C8015D9261A}" dt="2024-06-05T09:56:11.258" v="10091" actId="255"/>
          <ac:spMkLst>
            <pc:docMk/>
            <pc:sldMk cId="608643784" sldId="320"/>
            <ac:spMk id="17" creationId="{90302F67-DFAD-B483-D4AC-DE39992D229E}"/>
          </ac:spMkLst>
        </pc:spChg>
        <pc:spChg chg="add mod">
          <ac:chgData name="Roberta Locatelli" userId="b8db7267-9ecb-4772-ade9-6381e6d0e863" providerId="ADAL" clId="{62824FEF-D8D6-48AF-A958-4C8015D9261A}" dt="2024-06-05T09:56:11.258" v="10091" actId="255"/>
          <ac:spMkLst>
            <pc:docMk/>
            <pc:sldMk cId="608643784" sldId="320"/>
            <ac:spMk id="19" creationId="{1D911E7C-2EF7-4433-B8EA-B6BB48576610}"/>
          </ac:spMkLst>
        </pc:spChg>
        <pc:spChg chg="add mod">
          <ac:chgData name="Roberta Locatelli" userId="b8db7267-9ecb-4772-ade9-6381e6d0e863" providerId="ADAL" clId="{62824FEF-D8D6-48AF-A958-4C8015D9261A}" dt="2024-06-05T09:56:11.258" v="10091" actId="255"/>
          <ac:spMkLst>
            <pc:docMk/>
            <pc:sldMk cId="608643784" sldId="320"/>
            <ac:spMk id="21" creationId="{AF372DDC-3192-5290-4945-058222EFB74E}"/>
          </ac:spMkLst>
        </pc:spChg>
        <pc:spChg chg="add mod">
          <ac:chgData name="Roberta Locatelli" userId="b8db7267-9ecb-4772-ade9-6381e6d0e863" providerId="ADAL" clId="{62824FEF-D8D6-48AF-A958-4C8015D9261A}" dt="2024-06-05T09:56:11.258" v="10091" actId="255"/>
          <ac:spMkLst>
            <pc:docMk/>
            <pc:sldMk cId="608643784" sldId="320"/>
            <ac:spMk id="23" creationId="{8ACD235B-7F0B-FB5C-FD58-F1CB87DE230E}"/>
          </ac:spMkLst>
        </pc:spChg>
        <pc:spChg chg="add del mod">
          <ac:chgData name="Roberta Locatelli" userId="b8db7267-9ecb-4772-ade9-6381e6d0e863" providerId="ADAL" clId="{62824FEF-D8D6-48AF-A958-4C8015D9261A}" dt="2024-06-05T10:02:25.491" v="10202" actId="21"/>
          <ac:spMkLst>
            <pc:docMk/>
            <pc:sldMk cId="608643784" sldId="320"/>
            <ac:spMk id="51" creationId="{6A15CAEE-D5D6-0039-E7C8-F65694480F27}"/>
          </ac:spMkLst>
        </pc:spChg>
        <pc:spChg chg="add del mod">
          <ac:chgData name="Roberta Locatelli" userId="b8db7267-9ecb-4772-ade9-6381e6d0e863" providerId="ADAL" clId="{62824FEF-D8D6-48AF-A958-4C8015D9261A}" dt="2024-06-05T10:02:25.491" v="10202" actId="21"/>
          <ac:spMkLst>
            <pc:docMk/>
            <pc:sldMk cId="608643784" sldId="320"/>
            <ac:spMk id="52" creationId="{AC92F77E-D9B8-8CCC-D65F-1EF4C51AB623}"/>
          </ac:spMkLst>
        </pc:spChg>
        <pc:spChg chg="add del mod">
          <ac:chgData name="Roberta Locatelli" userId="b8db7267-9ecb-4772-ade9-6381e6d0e863" providerId="ADAL" clId="{62824FEF-D8D6-48AF-A958-4C8015D9261A}" dt="2024-06-05T10:02:25.491" v="10202" actId="21"/>
          <ac:spMkLst>
            <pc:docMk/>
            <pc:sldMk cId="608643784" sldId="320"/>
            <ac:spMk id="53" creationId="{F4B26170-E859-94AE-6C36-CBFEEB1295F3}"/>
          </ac:spMkLst>
        </pc:spChg>
        <pc:spChg chg="add del mod">
          <ac:chgData name="Roberta Locatelli" userId="b8db7267-9ecb-4772-ade9-6381e6d0e863" providerId="ADAL" clId="{62824FEF-D8D6-48AF-A958-4C8015D9261A}" dt="2024-06-05T10:02:25.491" v="10202" actId="21"/>
          <ac:spMkLst>
            <pc:docMk/>
            <pc:sldMk cId="608643784" sldId="320"/>
            <ac:spMk id="54" creationId="{2702BFBE-2B76-C108-0B5F-FE27EE4CCC7D}"/>
          </ac:spMkLst>
        </pc:spChg>
        <pc:spChg chg="add del mod">
          <ac:chgData name="Roberta Locatelli" userId="b8db7267-9ecb-4772-ade9-6381e6d0e863" providerId="ADAL" clId="{62824FEF-D8D6-48AF-A958-4C8015D9261A}" dt="2024-06-05T09:55:43.213" v="10083" actId="478"/>
          <ac:spMkLst>
            <pc:docMk/>
            <pc:sldMk cId="608643784" sldId="320"/>
            <ac:spMk id="55" creationId="{030FB06C-EB4E-59AE-AD13-978357014AB6}"/>
          </ac:spMkLst>
        </pc:spChg>
        <pc:spChg chg="add mod">
          <ac:chgData name="Roberta Locatelli" userId="b8db7267-9ecb-4772-ade9-6381e6d0e863" providerId="ADAL" clId="{62824FEF-D8D6-48AF-A958-4C8015D9261A}" dt="2024-06-05T09:55:45.149" v="10085"/>
          <ac:spMkLst>
            <pc:docMk/>
            <pc:sldMk cId="608643784" sldId="320"/>
            <ac:spMk id="56" creationId="{C38751A8-0E84-6549-B3D2-FA7A762D09B1}"/>
          </ac:spMkLst>
        </pc:spChg>
        <pc:spChg chg="add mod">
          <ac:chgData name="Roberta Locatelli" userId="b8db7267-9ecb-4772-ade9-6381e6d0e863" providerId="ADAL" clId="{62824FEF-D8D6-48AF-A958-4C8015D9261A}" dt="2024-06-05T10:00:36.640" v="10200" actId="1076"/>
          <ac:spMkLst>
            <pc:docMk/>
            <pc:sldMk cId="608643784" sldId="320"/>
            <ac:spMk id="57" creationId="{3A6F0D66-BBE8-D66A-DDB8-96760FD7345A}"/>
          </ac:spMkLst>
        </pc:spChg>
        <pc:spChg chg="add mod">
          <ac:chgData name="Roberta Locatelli" userId="b8db7267-9ecb-4772-ade9-6381e6d0e863" providerId="ADAL" clId="{62824FEF-D8D6-48AF-A958-4C8015D9261A}" dt="2024-06-05T10:06:44.804" v="10325" actId="1037"/>
          <ac:spMkLst>
            <pc:docMk/>
            <pc:sldMk cId="608643784" sldId="320"/>
            <ac:spMk id="58" creationId="{2AF90FF5-6A7E-B492-878B-4232EE6486BE}"/>
          </ac:spMkLst>
        </pc:spChg>
        <pc:spChg chg="add mod">
          <ac:chgData name="Roberta Locatelli" userId="b8db7267-9ecb-4772-ade9-6381e6d0e863" providerId="ADAL" clId="{62824FEF-D8D6-48AF-A958-4C8015D9261A}" dt="2024-06-05T10:04:49.700" v="10236"/>
          <ac:spMkLst>
            <pc:docMk/>
            <pc:sldMk cId="608643784" sldId="320"/>
            <ac:spMk id="63" creationId="{6A15CAEE-D5D6-0039-E7C8-F65694480F27}"/>
          </ac:spMkLst>
        </pc:spChg>
        <pc:spChg chg="add mod">
          <ac:chgData name="Roberta Locatelli" userId="b8db7267-9ecb-4772-ade9-6381e6d0e863" providerId="ADAL" clId="{62824FEF-D8D6-48AF-A958-4C8015D9261A}" dt="2024-06-05T10:04:49.700" v="10236"/>
          <ac:spMkLst>
            <pc:docMk/>
            <pc:sldMk cId="608643784" sldId="320"/>
            <ac:spMk id="64" creationId="{AC92F77E-D9B8-8CCC-D65F-1EF4C51AB623}"/>
          </ac:spMkLst>
        </pc:spChg>
        <pc:spChg chg="add mod">
          <ac:chgData name="Roberta Locatelli" userId="b8db7267-9ecb-4772-ade9-6381e6d0e863" providerId="ADAL" clId="{62824FEF-D8D6-48AF-A958-4C8015D9261A}" dt="2024-06-05T10:04:49.700" v="10236"/>
          <ac:spMkLst>
            <pc:docMk/>
            <pc:sldMk cId="608643784" sldId="320"/>
            <ac:spMk id="65" creationId="{F4B26170-E859-94AE-6C36-CBFEEB1295F3}"/>
          </ac:spMkLst>
        </pc:spChg>
        <pc:spChg chg="add mod">
          <ac:chgData name="Roberta Locatelli" userId="b8db7267-9ecb-4772-ade9-6381e6d0e863" providerId="ADAL" clId="{62824FEF-D8D6-48AF-A958-4C8015D9261A}" dt="2024-06-05T10:04:49.700" v="10236"/>
          <ac:spMkLst>
            <pc:docMk/>
            <pc:sldMk cId="608643784" sldId="320"/>
            <ac:spMk id="66" creationId="{2702BFBE-2B76-C108-0B5F-FE27EE4CCC7D}"/>
          </ac:spMkLst>
        </pc:spChg>
        <pc:spChg chg="add mod">
          <ac:chgData name="Roberta Locatelli" userId="b8db7267-9ecb-4772-ade9-6381e6d0e863" providerId="ADAL" clId="{62824FEF-D8D6-48AF-A958-4C8015D9261A}" dt="2024-06-05T10:06:44.804" v="10325" actId="1037"/>
          <ac:spMkLst>
            <pc:docMk/>
            <pc:sldMk cId="608643784" sldId="320"/>
            <ac:spMk id="71" creationId="{4BE7990B-E6A1-61DC-AEE9-41E9BF7BA554}"/>
          </ac:spMkLst>
        </pc:spChg>
        <pc:spChg chg="add mod">
          <ac:chgData name="Roberta Locatelli" userId="b8db7267-9ecb-4772-ade9-6381e6d0e863" providerId="ADAL" clId="{62824FEF-D8D6-48AF-A958-4C8015D9261A}" dt="2024-06-05T10:06:44.804" v="10325" actId="1037"/>
          <ac:spMkLst>
            <pc:docMk/>
            <pc:sldMk cId="608643784" sldId="320"/>
            <ac:spMk id="72" creationId="{F5352AA4-F1FC-6456-9EE0-75EF89391088}"/>
          </ac:spMkLst>
        </pc:spChg>
        <pc:spChg chg="add mod">
          <ac:chgData name="Roberta Locatelli" userId="b8db7267-9ecb-4772-ade9-6381e6d0e863" providerId="ADAL" clId="{62824FEF-D8D6-48AF-A958-4C8015D9261A}" dt="2024-06-05T10:06:44.804" v="10325" actId="1037"/>
          <ac:spMkLst>
            <pc:docMk/>
            <pc:sldMk cId="608643784" sldId="320"/>
            <ac:spMk id="73" creationId="{5F4AAA32-08EA-6256-30FC-9029088FAA54}"/>
          </ac:spMkLst>
        </pc:spChg>
        <pc:spChg chg="add mod">
          <ac:chgData name="Roberta Locatelli" userId="b8db7267-9ecb-4772-ade9-6381e6d0e863" providerId="ADAL" clId="{62824FEF-D8D6-48AF-A958-4C8015D9261A}" dt="2024-06-05T10:06:44.804" v="10325" actId="1037"/>
          <ac:spMkLst>
            <pc:docMk/>
            <pc:sldMk cId="608643784" sldId="320"/>
            <ac:spMk id="74" creationId="{652D39EB-4F75-FE53-A9AD-6FD4A0BCC574}"/>
          </ac:spMkLst>
        </pc:spChg>
        <pc:picChg chg="add mod">
          <ac:chgData name="Roberta Locatelli" userId="b8db7267-9ecb-4772-ade9-6381e6d0e863" providerId="ADAL" clId="{62824FEF-D8D6-48AF-A958-4C8015D9261A}" dt="2024-06-05T08:25:34.867" v="8637"/>
          <ac:picMkLst>
            <pc:docMk/>
            <pc:sldMk cId="608643784" sldId="320"/>
            <ac:picMk id="2" creationId="{9203C5B2-9788-8A49-4EB9-C9EF4D9BAF0E}"/>
          </ac:picMkLst>
        </pc:picChg>
        <pc:picChg chg="add del mod">
          <ac:chgData name="Roberta Locatelli" userId="b8db7267-9ecb-4772-ade9-6381e6d0e863" providerId="ADAL" clId="{62824FEF-D8D6-48AF-A958-4C8015D9261A}" dt="2024-06-05T08:34:55.912" v="8721" actId="478"/>
          <ac:picMkLst>
            <pc:docMk/>
            <pc:sldMk cId="608643784" sldId="320"/>
            <ac:picMk id="6" creationId="{9AC4A9BE-AC82-4D84-D6BE-FDC02AFDC010}"/>
          </ac:picMkLst>
        </pc:picChg>
        <pc:picChg chg="add del mod">
          <ac:chgData name="Roberta Locatelli" userId="b8db7267-9ecb-4772-ade9-6381e6d0e863" providerId="ADAL" clId="{62824FEF-D8D6-48AF-A958-4C8015D9261A}" dt="2024-06-05T08:34:55.272" v="8720" actId="478"/>
          <ac:picMkLst>
            <pc:docMk/>
            <pc:sldMk cId="608643784" sldId="320"/>
            <ac:picMk id="7" creationId="{85841F81-D21B-0186-75FE-015AADAD16DA}"/>
          </ac:picMkLst>
        </pc:picChg>
        <pc:picChg chg="add del mod">
          <ac:chgData name="Roberta Locatelli" userId="b8db7267-9ecb-4772-ade9-6381e6d0e863" providerId="ADAL" clId="{62824FEF-D8D6-48AF-A958-4C8015D9261A}" dt="2024-06-05T08:34:54.573" v="8719" actId="478"/>
          <ac:picMkLst>
            <pc:docMk/>
            <pc:sldMk cId="608643784" sldId="320"/>
            <ac:picMk id="8" creationId="{04678C24-1274-17B5-12EC-1C3C9D674918}"/>
          </ac:picMkLst>
        </pc:picChg>
        <pc:picChg chg="add del mod">
          <ac:chgData name="Roberta Locatelli" userId="b8db7267-9ecb-4772-ade9-6381e6d0e863" providerId="ADAL" clId="{62824FEF-D8D6-48AF-A958-4C8015D9261A}" dt="2024-06-05T08:34:56.444" v="8722" actId="478"/>
          <ac:picMkLst>
            <pc:docMk/>
            <pc:sldMk cId="608643784" sldId="320"/>
            <ac:picMk id="9" creationId="{11B56A6E-506B-0691-FBB8-BDF315358FB0}"/>
          </ac:picMkLst>
        </pc:picChg>
        <pc:picChg chg="add del mod">
          <ac:chgData name="Roberta Locatelli" userId="b8db7267-9ecb-4772-ade9-6381e6d0e863" providerId="ADAL" clId="{62824FEF-D8D6-48AF-A958-4C8015D9261A}" dt="2024-06-05T08:34:59.077" v="8724" actId="478"/>
          <ac:picMkLst>
            <pc:docMk/>
            <pc:sldMk cId="608643784" sldId="320"/>
            <ac:picMk id="10" creationId="{7ACB592D-2DA8-A948-A6EA-388CE970EAAC}"/>
          </ac:picMkLst>
        </pc:picChg>
        <pc:picChg chg="add del mod">
          <ac:chgData name="Roberta Locatelli" userId="b8db7267-9ecb-4772-ade9-6381e6d0e863" providerId="ADAL" clId="{62824FEF-D8D6-48AF-A958-4C8015D9261A}" dt="2024-06-05T08:34:57.117" v="8723" actId="478"/>
          <ac:picMkLst>
            <pc:docMk/>
            <pc:sldMk cId="608643784" sldId="320"/>
            <ac:picMk id="11" creationId="{308C76ED-AFAE-5C44-A566-55FF9709E2FE}"/>
          </ac:picMkLst>
        </pc:picChg>
        <pc:picChg chg="add del mod">
          <ac:chgData name="Roberta Locatelli" userId="b8db7267-9ecb-4772-ade9-6381e6d0e863" providerId="ADAL" clId="{62824FEF-D8D6-48AF-A958-4C8015D9261A}" dt="2024-06-05T08:35:31.728" v="8739" actId="478"/>
          <ac:picMkLst>
            <pc:docMk/>
            <pc:sldMk cId="608643784" sldId="320"/>
            <ac:picMk id="24" creationId="{7803EF41-9E10-F571-D6F5-28F6FA930B21}"/>
          </ac:picMkLst>
        </pc:picChg>
        <pc:picChg chg="add del mod">
          <ac:chgData name="Roberta Locatelli" userId="b8db7267-9ecb-4772-ade9-6381e6d0e863" providerId="ADAL" clId="{62824FEF-D8D6-48AF-A958-4C8015D9261A}" dt="2024-06-05T08:35:31.728" v="8739" actId="478"/>
          <ac:picMkLst>
            <pc:docMk/>
            <pc:sldMk cId="608643784" sldId="320"/>
            <ac:picMk id="25" creationId="{37F2C0FB-24D4-DE13-9EB9-DEE035133103}"/>
          </ac:picMkLst>
        </pc:picChg>
        <pc:picChg chg="add del mod">
          <ac:chgData name="Roberta Locatelli" userId="b8db7267-9ecb-4772-ade9-6381e6d0e863" providerId="ADAL" clId="{62824FEF-D8D6-48AF-A958-4C8015D9261A}" dt="2024-06-05T08:35:31.728" v="8739" actId="478"/>
          <ac:picMkLst>
            <pc:docMk/>
            <pc:sldMk cId="608643784" sldId="320"/>
            <ac:picMk id="26" creationId="{5022DB3E-F607-6FC4-B200-D16DACB4F3FE}"/>
          </ac:picMkLst>
        </pc:picChg>
        <pc:picChg chg="add del mod">
          <ac:chgData name="Roberta Locatelli" userId="b8db7267-9ecb-4772-ade9-6381e6d0e863" providerId="ADAL" clId="{62824FEF-D8D6-48AF-A958-4C8015D9261A}" dt="2024-06-05T08:35:31.728" v="8739" actId="478"/>
          <ac:picMkLst>
            <pc:docMk/>
            <pc:sldMk cId="608643784" sldId="320"/>
            <ac:picMk id="27" creationId="{2DAAFCCF-6095-877F-DDF4-8EEEE0F934B3}"/>
          </ac:picMkLst>
        </pc:picChg>
        <pc:picChg chg="add del mod">
          <ac:chgData name="Roberta Locatelli" userId="b8db7267-9ecb-4772-ade9-6381e6d0e863" providerId="ADAL" clId="{62824FEF-D8D6-48AF-A958-4C8015D9261A}" dt="2024-06-05T08:35:31.728" v="8739" actId="478"/>
          <ac:picMkLst>
            <pc:docMk/>
            <pc:sldMk cId="608643784" sldId="320"/>
            <ac:picMk id="28" creationId="{33A3B038-8696-AE71-B56F-BFB9D8C2E41F}"/>
          </ac:picMkLst>
        </pc:picChg>
        <pc:picChg chg="add del mod">
          <ac:chgData name="Roberta Locatelli" userId="b8db7267-9ecb-4772-ade9-6381e6d0e863" providerId="ADAL" clId="{62824FEF-D8D6-48AF-A958-4C8015D9261A}" dt="2024-06-05T08:35:31.728" v="8739" actId="478"/>
          <ac:picMkLst>
            <pc:docMk/>
            <pc:sldMk cId="608643784" sldId="320"/>
            <ac:picMk id="29" creationId="{2DFF0B1C-C8E7-D2E6-9F83-17DE9A487E12}"/>
          </ac:picMkLst>
        </pc:picChg>
        <pc:picChg chg="add mod">
          <ac:chgData name="Roberta Locatelli" userId="b8db7267-9ecb-4772-ade9-6381e6d0e863" providerId="ADAL" clId="{62824FEF-D8D6-48AF-A958-4C8015D9261A}" dt="2024-06-05T08:39:51.733" v="8796" actId="1366"/>
          <ac:picMkLst>
            <pc:docMk/>
            <pc:sldMk cId="608643784" sldId="320"/>
            <ac:picMk id="30" creationId="{1F8EC404-FB02-8176-C775-2FE0F06AC1CE}"/>
          </ac:picMkLst>
        </pc:picChg>
        <pc:picChg chg="add mod">
          <ac:chgData name="Roberta Locatelli" userId="b8db7267-9ecb-4772-ade9-6381e6d0e863" providerId="ADAL" clId="{62824FEF-D8D6-48AF-A958-4C8015D9261A}" dt="2024-06-05T08:39:51.733" v="8796" actId="1366"/>
          <ac:picMkLst>
            <pc:docMk/>
            <pc:sldMk cId="608643784" sldId="320"/>
            <ac:picMk id="31" creationId="{9EB84F9F-996A-A038-8143-CC36B029A75F}"/>
          </ac:picMkLst>
        </pc:picChg>
        <pc:picChg chg="add mod">
          <ac:chgData name="Roberta Locatelli" userId="b8db7267-9ecb-4772-ade9-6381e6d0e863" providerId="ADAL" clId="{62824FEF-D8D6-48AF-A958-4C8015D9261A}" dt="2024-06-05T08:39:51.733" v="8796" actId="1366"/>
          <ac:picMkLst>
            <pc:docMk/>
            <pc:sldMk cId="608643784" sldId="320"/>
            <ac:picMk id="32" creationId="{7E05C7DA-B82A-A388-67CA-3A2D1FDE05B4}"/>
          </ac:picMkLst>
        </pc:picChg>
        <pc:picChg chg="add mod">
          <ac:chgData name="Roberta Locatelli" userId="b8db7267-9ecb-4772-ade9-6381e6d0e863" providerId="ADAL" clId="{62824FEF-D8D6-48AF-A958-4C8015D9261A}" dt="2024-06-05T08:39:51.733" v="8796" actId="1366"/>
          <ac:picMkLst>
            <pc:docMk/>
            <pc:sldMk cId="608643784" sldId="320"/>
            <ac:picMk id="33" creationId="{2F713E12-1FFE-8153-657E-A3A8FA7E34E6}"/>
          </ac:picMkLst>
        </pc:picChg>
        <pc:picChg chg="add mod">
          <ac:chgData name="Roberta Locatelli" userId="b8db7267-9ecb-4772-ade9-6381e6d0e863" providerId="ADAL" clId="{62824FEF-D8D6-48AF-A958-4C8015D9261A}" dt="2024-06-05T08:39:51.733" v="8796" actId="1366"/>
          <ac:picMkLst>
            <pc:docMk/>
            <pc:sldMk cId="608643784" sldId="320"/>
            <ac:picMk id="34" creationId="{5EBDE8E1-E69D-E2F1-9711-3BA3E5168BE6}"/>
          </ac:picMkLst>
        </pc:picChg>
        <pc:picChg chg="add mod">
          <ac:chgData name="Roberta Locatelli" userId="b8db7267-9ecb-4772-ade9-6381e6d0e863" providerId="ADAL" clId="{62824FEF-D8D6-48AF-A958-4C8015D9261A}" dt="2024-06-05T08:39:51.733" v="8796" actId="1366"/>
          <ac:picMkLst>
            <pc:docMk/>
            <pc:sldMk cId="608643784" sldId="320"/>
            <ac:picMk id="35" creationId="{F689D164-0B60-C21F-7AB9-0144BA1E021D}"/>
          </ac:picMkLst>
        </pc:picChg>
        <pc:picChg chg="add del mod">
          <ac:chgData name="Roberta Locatelli" userId="b8db7267-9ecb-4772-ade9-6381e6d0e863" providerId="ADAL" clId="{62824FEF-D8D6-48AF-A958-4C8015D9261A}" dt="2024-06-05T08:40:14.710" v="8807" actId="478"/>
          <ac:picMkLst>
            <pc:docMk/>
            <pc:sldMk cId="608643784" sldId="320"/>
            <ac:picMk id="36" creationId="{B9A23C3C-331D-9CF6-CE59-1A63A4BA72F5}"/>
          </ac:picMkLst>
        </pc:picChg>
        <pc:picChg chg="add del mod">
          <ac:chgData name="Roberta Locatelli" userId="b8db7267-9ecb-4772-ade9-6381e6d0e863" providerId="ADAL" clId="{62824FEF-D8D6-48AF-A958-4C8015D9261A}" dt="2024-06-05T08:40:14.710" v="8807" actId="478"/>
          <ac:picMkLst>
            <pc:docMk/>
            <pc:sldMk cId="608643784" sldId="320"/>
            <ac:picMk id="37" creationId="{AF4C9D3E-730B-C8AF-4D48-9FAD6C63AF89}"/>
          </ac:picMkLst>
        </pc:picChg>
        <pc:picChg chg="add del mod">
          <ac:chgData name="Roberta Locatelli" userId="b8db7267-9ecb-4772-ade9-6381e6d0e863" providerId="ADAL" clId="{62824FEF-D8D6-48AF-A958-4C8015D9261A}" dt="2024-06-05T08:40:14.710" v="8807" actId="478"/>
          <ac:picMkLst>
            <pc:docMk/>
            <pc:sldMk cId="608643784" sldId="320"/>
            <ac:picMk id="38" creationId="{896FA343-5B97-2E40-A242-A5569E3299BB}"/>
          </ac:picMkLst>
        </pc:picChg>
        <pc:picChg chg="add del mod">
          <ac:chgData name="Roberta Locatelli" userId="b8db7267-9ecb-4772-ade9-6381e6d0e863" providerId="ADAL" clId="{62824FEF-D8D6-48AF-A958-4C8015D9261A}" dt="2024-06-05T08:40:14.710" v="8807" actId="478"/>
          <ac:picMkLst>
            <pc:docMk/>
            <pc:sldMk cId="608643784" sldId="320"/>
            <ac:picMk id="39" creationId="{A947F3D2-84F6-589C-963F-2811B9023B0E}"/>
          </ac:picMkLst>
        </pc:picChg>
        <pc:picChg chg="add del mod">
          <ac:chgData name="Roberta Locatelli" userId="b8db7267-9ecb-4772-ade9-6381e6d0e863" providerId="ADAL" clId="{62824FEF-D8D6-48AF-A958-4C8015D9261A}" dt="2024-06-05T08:43:36.079" v="8848" actId="21"/>
          <ac:picMkLst>
            <pc:docMk/>
            <pc:sldMk cId="608643784" sldId="320"/>
            <ac:picMk id="41" creationId="{4E569748-BBFA-5CDC-8DA7-A660497D7E6F}"/>
          </ac:picMkLst>
        </pc:picChg>
        <pc:picChg chg="add del mod">
          <ac:chgData name="Roberta Locatelli" userId="b8db7267-9ecb-4772-ade9-6381e6d0e863" providerId="ADAL" clId="{62824FEF-D8D6-48AF-A958-4C8015D9261A}" dt="2024-06-05T08:42:32.404" v="8810" actId="478"/>
          <ac:picMkLst>
            <pc:docMk/>
            <pc:sldMk cId="608643784" sldId="320"/>
            <ac:picMk id="43" creationId="{0B78835A-E4F9-7A13-23FF-CD912BF6FCCC}"/>
          </ac:picMkLst>
        </pc:picChg>
        <pc:picChg chg="add del mod">
          <ac:chgData name="Roberta Locatelli" userId="b8db7267-9ecb-4772-ade9-6381e6d0e863" providerId="ADAL" clId="{62824FEF-D8D6-48AF-A958-4C8015D9261A}" dt="2024-06-05T08:43:36.079" v="8848" actId="21"/>
          <ac:picMkLst>
            <pc:docMk/>
            <pc:sldMk cId="608643784" sldId="320"/>
            <ac:picMk id="44" creationId="{A7D46AF2-6E2D-AC95-02E2-357841DFDE13}"/>
          </ac:picMkLst>
        </pc:picChg>
        <pc:picChg chg="add del mod">
          <ac:chgData name="Roberta Locatelli" userId="b8db7267-9ecb-4772-ade9-6381e6d0e863" providerId="ADAL" clId="{62824FEF-D8D6-48AF-A958-4C8015D9261A}" dt="2024-06-05T08:43:36.079" v="8848" actId="21"/>
          <ac:picMkLst>
            <pc:docMk/>
            <pc:sldMk cId="608643784" sldId="320"/>
            <ac:picMk id="45" creationId="{595B3F10-6345-050B-7995-C8C1AB5AF184}"/>
          </ac:picMkLst>
        </pc:picChg>
        <pc:picChg chg="add del mod">
          <ac:chgData name="Roberta Locatelli" userId="b8db7267-9ecb-4772-ade9-6381e6d0e863" providerId="ADAL" clId="{62824FEF-D8D6-48AF-A958-4C8015D9261A}" dt="2024-06-05T08:43:36.079" v="8848" actId="21"/>
          <ac:picMkLst>
            <pc:docMk/>
            <pc:sldMk cId="608643784" sldId="320"/>
            <ac:picMk id="46" creationId="{FE6AB809-DA7A-42CB-FC4E-08E0A3FD44D4}"/>
          </ac:picMkLst>
        </pc:picChg>
        <pc:picChg chg="add del mod">
          <ac:chgData name="Roberta Locatelli" userId="b8db7267-9ecb-4772-ade9-6381e6d0e863" providerId="ADAL" clId="{62824FEF-D8D6-48AF-A958-4C8015D9261A}" dt="2024-06-05T10:02:25.491" v="10202" actId="21"/>
          <ac:picMkLst>
            <pc:docMk/>
            <pc:sldMk cId="608643784" sldId="320"/>
            <ac:picMk id="47" creationId="{4E569748-BBFA-5CDC-8DA7-A660497D7E6F}"/>
          </ac:picMkLst>
        </pc:picChg>
        <pc:picChg chg="add del mod">
          <ac:chgData name="Roberta Locatelli" userId="b8db7267-9ecb-4772-ade9-6381e6d0e863" providerId="ADAL" clId="{62824FEF-D8D6-48AF-A958-4C8015D9261A}" dt="2024-06-05T10:02:25.491" v="10202" actId="21"/>
          <ac:picMkLst>
            <pc:docMk/>
            <pc:sldMk cId="608643784" sldId="320"/>
            <ac:picMk id="48" creationId="{A7D46AF2-6E2D-AC95-02E2-357841DFDE13}"/>
          </ac:picMkLst>
        </pc:picChg>
        <pc:picChg chg="add del mod">
          <ac:chgData name="Roberta Locatelli" userId="b8db7267-9ecb-4772-ade9-6381e6d0e863" providerId="ADAL" clId="{62824FEF-D8D6-48AF-A958-4C8015D9261A}" dt="2024-06-05T10:02:25.491" v="10202" actId="21"/>
          <ac:picMkLst>
            <pc:docMk/>
            <pc:sldMk cId="608643784" sldId="320"/>
            <ac:picMk id="49" creationId="{595B3F10-6345-050B-7995-C8C1AB5AF184}"/>
          </ac:picMkLst>
        </pc:picChg>
        <pc:picChg chg="add del mod">
          <ac:chgData name="Roberta Locatelli" userId="b8db7267-9ecb-4772-ade9-6381e6d0e863" providerId="ADAL" clId="{62824FEF-D8D6-48AF-A958-4C8015D9261A}" dt="2024-06-05T10:02:25.491" v="10202" actId="21"/>
          <ac:picMkLst>
            <pc:docMk/>
            <pc:sldMk cId="608643784" sldId="320"/>
            <ac:picMk id="50" creationId="{FE6AB809-DA7A-42CB-FC4E-08E0A3FD44D4}"/>
          </ac:picMkLst>
        </pc:picChg>
        <pc:picChg chg="add mod">
          <ac:chgData name="Roberta Locatelli" userId="b8db7267-9ecb-4772-ade9-6381e6d0e863" providerId="ADAL" clId="{62824FEF-D8D6-48AF-A958-4C8015D9261A}" dt="2024-06-05T10:04:49.700" v="10236"/>
          <ac:picMkLst>
            <pc:docMk/>
            <pc:sldMk cId="608643784" sldId="320"/>
            <ac:picMk id="59" creationId="{4E569748-BBFA-5CDC-8DA7-A660497D7E6F}"/>
          </ac:picMkLst>
        </pc:picChg>
        <pc:picChg chg="add mod">
          <ac:chgData name="Roberta Locatelli" userId="b8db7267-9ecb-4772-ade9-6381e6d0e863" providerId="ADAL" clId="{62824FEF-D8D6-48AF-A958-4C8015D9261A}" dt="2024-06-05T10:04:49.700" v="10236"/>
          <ac:picMkLst>
            <pc:docMk/>
            <pc:sldMk cId="608643784" sldId="320"/>
            <ac:picMk id="60" creationId="{A7D46AF2-6E2D-AC95-02E2-357841DFDE13}"/>
          </ac:picMkLst>
        </pc:picChg>
        <pc:picChg chg="add mod">
          <ac:chgData name="Roberta Locatelli" userId="b8db7267-9ecb-4772-ade9-6381e6d0e863" providerId="ADAL" clId="{62824FEF-D8D6-48AF-A958-4C8015D9261A}" dt="2024-06-05T10:04:49.700" v="10236"/>
          <ac:picMkLst>
            <pc:docMk/>
            <pc:sldMk cId="608643784" sldId="320"/>
            <ac:picMk id="61" creationId="{595B3F10-6345-050B-7995-C8C1AB5AF184}"/>
          </ac:picMkLst>
        </pc:picChg>
        <pc:picChg chg="add mod">
          <ac:chgData name="Roberta Locatelli" userId="b8db7267-9ecb-4772-ade9-6381e6d0e863" providerId="ADAL" clId="{62824FEF-D8D6-48AF-A958-4C8015D9261A}" dt="2024-06-05T10:04:49.700" v="10236"/>
          <ac:picMkLst>
            <pc:docMk/>
            <pc:sldMk cId="608643784" sldId="320"/>
            <ac:picMk id="62" creationId="{FE6AB809-DA7A-42CB-FC4E-08E0A3FD44D4}"/>
          </ac:picMkLst>
        </pc:picChg>
        <pc:picChg chg="add mod">
          <ac:chgData name="Roberta Locatelli" userId="b8db7267-9ecb-4772-ade9-6381e6d0e863" providerId="ADAL" clId="{62824FEF-D8D6-48AF-A958-4C8015D9261A}" dt="2024-06-05T10:06:44.804" v="10325" actId="1037"/>
          <ac:picMkLst>
            <pc:docMk/>
            <pc:sldMk cId="608643784" sldId="320"/>
            <ac:picMk id="67" creationId="{FF8A8C4A-FC69-BE64-6EFA-527FFA7FB34E}"/>
          </ac:picMkLst>
        </pc:picChg>
        <pc:picChg chg="add mod">
          <ac:chgData name="Roberta Locatelli" userId="b8db7267-9ecb-4772-ade9-6381e6d0e863" providerId="ADAL" clId="{62824FEF-D8D6-48AF-A958-4C8015D9261A}" dt="2024-06-05T10:06:44.804" v="10325" actId="1037"/>
          <ac:picMkLst>
            <pc:docMk/>
            <pc:sldMk cId="608643784" sldId="320"/>
            <ac:picMk id="68" creationId="{9CA2ABC3-FAB8-3B34-56C9-2A57D47231E2}"/>
          </ac:picMkLst>
        </pc:picChg>
        <pc:picChg chg="add mod">
          <ac:chgData name="Roberta Locatelli" userId="b8db7267-9ecb-4772-ade9-6381e6d0e863" providerId="ADAL" clId="{62824FEF-D8D6-48AF-A958-4C8015D9261A}" dt="2024-06-05T10:06:44.804" v="10325" actId="1037"/>
          <ac:picMkLst>
            <pc:docMk/>
            <pc:sldMk cId="608643784" sldId="320"/>
            <ac:picMk id="69" creationId="{C6AE7E65-5666-1144-EE25-032F76EE743C}"/>
          </ac:picMkLst>
        </pc:picChg>
        <pc:picChg chg="add mod">
          <ac:chgData name="Roberta Locatelli" userId="b8db7267-9ecb-4772-ade9-6381e6d0e863" providerId="ADAL" clId="{62824FEF-D8D6-48AF-A958-4C8015D9261A}" dt="2024-06-05T10:06:44.804" v="10325" actId="1037"/>
          <ac:picMkLst>
            <pc:docMk/>
            <pc:sldMk cId="608643784" sldId="320"/>
            <ac:picMk id="70" creationId="{57D2335D-81B6-6AC0-6933-3DE04A998AD4}"/>
          </ac:picMkLst>
        </pc:picChg>
        <pc:cxnChg chg="add mod">
          <ac:chgData name="Roberta Locatelli" userId="b8db7267-9ecb-4772-ade9-6381e6d0e863" providerId="ADAL" clId="{62824FEF-D8D6-48AF-A958-4C8015D9261A}" dt="2024-06-05T10:06:30.842" v="10311"/>
          <ac:cxnSpMkLst>
            <pc:docMk/>
            <pc:sldMk cId="608643784" sldId="320"/>
            <ac:cxnSpMk id="75" creationId="{82B6E37E-B1AA-CD53-261C-02CD3CD56F57}"/>
          </ac:cxnSpMkLst>
        </pc:cxnChg>
      </pc:sldChg>
      <pc:sldChg chg="addSp delSp modSp new mod ord">
        <pc:chgData name="Roberta Locatelli" userId="b8db7267-9ecb-4772-ade9-6381e6d0e863" providerId="ADAL" clId="{62824FEF-D8D6-48AF-A958-4C8015D9261A}" dt="2024-06-05T09:46:45.296" v="9709" actId="1076"/>
        <pc:sldMkLst>
          <pc:docMk/>
          <pc:sldMk cId="3830415757" sldId="321"/>
        </pc:sldMkLst>
        <pc:spChg chg="del">
          <ac:chgData name="Roberta Locatelli" userId="b8db7267-9ecb-4772-ade9-6381e6d0e863" providerId="ADAL" clId="{62824FEF-D8D6-48AF-A958-4C8015D9261A}" dt="2024-06-05T08:43:32.663" v="8847" actId="478"/>
          <ac:spMkLst>
            <pc:docMk/>
            <pc:sldMk cId="3830415757" sldId="321"/>
            <ac:spMk id="2" creationId="{60F41310-5182-D3B7-9C3B-5736E36368D3}"/>
          </ac:spMkLst>
        </pc:spChg>
        <pc:spChg chg="del">
          <ac:chgData name="Roberta Locatelli" userId="b8db7267-9ecb-4772-ade9-6381e6d0e863" providerId="ADAL" clId="{62824FEF-D8D6-48AF-A958-4C8015D9261A}" dt="2024-06-05T08:43:31.653" v="8846" actId="478"/>
          <ac:spMkLst>
            <pc:docMk/>
            <pc:sldMk cId="3830415757" sldId="321"/>
            <ac:spMk id="3" creationId="{C0034001-EF97-2454-D9EB-445AA45BF3A8}"/>
          </ac:spMkLst>
        </pc:spChg>
        <pc:spChg chg="add mod">
          <ac:chgData name="Roberta Locatelli" userId="b8db7267-9ecb-4772-ade9-6381e6d0e863" providerId="ADAL" clId="{62824FEF-D8D6-48AF-A958-4C8015D9261A}" dt="2024-06-05T08:51:38.334" v="8997"/>
          <ac:spMkLst>
            <pc:docMk/>
            <pc:sldMk cId="3830415757" sldId="321"/>
            <ac:spMk id="4" creationId="{D63A40BE-85B5-395A-D103-B990ADC493B0}"/>
          </ac:spMkLst>
        </pc:spChg>
        <pc:spChg chg="add mod">
          <ac:chgData name="Roberta Locatelli" userId="b8db7267-9ecb-4772-ade9-6381e6d0e863" providerId="ADAL" clId="{62824FEF-D8D6-48AF-A958-4C8015D9261A}" dt="2024-06-05T08:51:58.580" v="9032" actId="20577"/>
          <ac:spMkLst>
            <pc:docMk/>
            <pc:sldMk cId="3830415757" sldId="321"/>
            <ac:spMk id="5" creationId="{D6A30120-FEBA-2ECA-07B1-9F59CA02BF59}"/>
          </ac:spMkLst>
        </pc:spChg>
        <pc:spChg chg="add del mod">
          <ac:chgData name="Roberta Locatelli" userId="b8db7267-9ecb-4772-ade9-6381e6d0e863" providerId="ADAL" clId="{62824FEF-D8D6-48AF-A958-4C8015D9261A}" dt="2024-06-05T08:59:08.598" v="9148" actId="21"/>
          <ac:spMkLst>
            <pc:docMk/>
            <pc:sldMk cId="3830415757" sldId="321"/>
            <ac:spMk id="9" creationId="{2AF90FF5-6A7E-B492-878B-4232EE6486BE}"/>
          </ac:spMkLst>
        </pc:spChg>
        <pc:spChg chg="add del mod">
          <ac:chgData name="Roberta Locatelli" userId="b8db7267-9ecb-4772-ade9-6381e6d0e863" providerId="ADAL" clId="{62824FEF-D8D6-48AF-A958-4C8015D9261A}" dt="2024-06-05T08:58:10.737" v="9144" actId="478"/>
          <ac:spMkLst>
            <pc:docMk/>
            <pc:sldMk cId="3830415757" sldId="321"/>
            <ac:spMk id="11" creationId="{66FAC84D-A355-EB6E-55F4-97E66CAE0095}"/>
          </ac:spMkLst>
        </pc:spChg>
        <pc:spChg chg="add del mod">
          <ac:chgData name="Roberta Locatelli" userId="b8db7267-9ecb-4772-ade9-6381e6d0e863" providerId="ADAL" clId="{62824FEF-D8D6-48AF-A958-4C8015D9261A}" dt="2024-06-05T08:58:42.936" v="9145" actId="478"/>
          <ac:spMkLst>
            <pc:docMk/>
            <pc:sldMk cId="3830415757" sldId="321"/>
            <ac:spMk id="12" creationId="{3706CC09-57E9-7F97-20FC-13C0DBD400F6}"/>
          </ac:spMkLst>
        </pc:spChg>
        <pc:spChg chg="add mod">
          <ac:chgData name="Roberta Locatelli" userId="b8db7267-9ecb-4772-ade9-6381e6d0e863" providerId="ADAL" clId="{62824FEF-D8D6-48AF-A958-4C8015D9261A}" dt="2024-06-05T09:43:41.760" v="9642" actId="14100"/>
          <ac:spMkLst>
            <pc:docMk/>
            <pc:sldMk cId="3830415757" sldId="321"/>
            <ac:spMk id="14" creationId="{0C5927BC-DF3B-C632-17EF-55A69BA6F102}"/>
          </ac:spMkLst>
        </pc:spChg>
        <pc:spChg chg="add del mod">
          <ac:chgData name="Roberta Locatelli" userId="b8db7267-9ecb-4772-ade9-6381e6d0e863" providerId="ADAL" clId="{62824FEF-D8D6-48AF-A958-4C8015D9261A}" dt="2024-06-05T09:31:42.215" v="9318"/>
          <ac:spMkLst>
            <pc:docMk/>
            <pc:sldMk cId="3830415757" sldId="321"/>
            <ac:spMk id="16" creationId="{2E6628E9-2296-BEDD-A63F-AE0BECFFD65C}"/>
          </ac:spMkLst>
        </pc:spChg>
        <pc:spChg chg="add del mod">
          <ac:chgData name="Roberta Locatelli" userId="b8db7267-9ecb-4772-ade9-6381e6d0e863" providerId="ADAL" clId="{62824FEF-D8D6-48AF-A958-4C8015D9261A}" dt="2024-06-05T09:31:42.214" v="9316" actId="478"/>
          <ac:spMkLst>
            <pc:docMk/>
            <pc:sldMk cId="3830415757" sldId="321"/>
            <ac:spMk id="18" creationId="{DE919E2A-2C0A-5372-FFBF-9A8F00987FE0}"/>
          </ac:spMkLst>
        </pc:spChg>
        <pc:spChg chg="add mod">
          <ac:chgData name="Roberta Locatelli" userId="b8db7267-9ecb-4772-ade9-6381e6d0e863" providerId="ADAL" clId="{62824FEF-D8D6-48AF-A958-4C8015D9261A}" dt="2024-06-05T09:46:45.296" v="9709" actId="1076"/>
          <ac:spMkLst>
            <pc:docMk/>
            <pc:sldMk cId="3830415757" sldId="321"/>
            <ac:spMk id="19" creationId="{BFF32446-08D9-6B1C-8791-99A4B14A9384}"/>
          </ac:spMkLst>
        </pc:spChg>
        <pc:spChg chg="add mod">
          <ac:chgData name="Roberta Locatelli" userId="b8db7267-9ecb-4772-ade9-6381e6d0e863" providerId="ADAL" clId="{62824FEF-D8D6-48AF-A958-4C8015D9261A}" dt="2024-06-05T09:46:45.296" v="9709" actId="1076"/>
          <ac:spMkLst>
            <pc:docMk/>
            <pc:sldMk cId="3830415757" sldId="321"/>
            <ac:spMk id="20" creationId="{CC29EE7B-CD86-16CF-F235-5F541D83D605}"/>
          </ac:spMkLst>
        </pc:spChg>
        <pc:spChg chg="add mod">
          <ac:chgData name="Roberta Locatelli" userId="b8db7267-9ecb-4772-ade9-6381e6d0e863" providerId="ADAL" clId="{62824FEF-D8D6-48AF-A958-4C8015D9261A}" dt="2024-06-05T09:46:45.296" v="9709" actId="1076"/>
          <ac:spMkLst>
            <pc:docMk/>
            <pc:sldMk cId="3830415757" sldId="321"/>
            <ac:spMk id="21" creationId="{F308B070-5CDD-7887-15A2-739C93B58222}"/>
          </ac:spMkLst>
        </pc:spChg>
        <pc:spChg chg="add mod">
          <ac:chgData name="Roberta Locatelli" userId="b8db7267-9ecb-4772-ade9-6381e6d0e863" providerId="ADAL" clId="{62824FEF-D8D6-48AF-A958-4C8015D9261A}" dt="2024-06-05T09:46:45.296" v="9709" actId="1076"/>
          <ac:spMkLst>
            <pc:docMk/>
            <pc:sldMk cId="3830415757" sldId="321"/>
            <ac:spMk id="22" creationId="{A0B5931D-5A2D-D9A3-E075-8964730B026C}"/>
          </ac:spMkLst>
        </pc:spChg>
        <pc:spChg chg="add mod">
          <ac:chgData name="Roberta Locatelli" userId="b8db7267-9ecb-4772-ade9-6381e6d0e863" providerId="ADAL" clId="{62824FEF-D8D6-48AF-A958-4C8015D9261A}" dt="2024-06-05T09:46:45.296" v="9709" actId="1076"/>
          <ac:spMkLst>
            <pc:docMk/>
            <pc:sldMk cId="3830415757" sldId="321"/>
            <ac:spMk id="23" creationId="{330D522B-82F8-F60B-66B5-2134D152EAF2}"/>
          </ac:spMkLst>
        </pc:spChg>
        <pc:spChg chg="add mod">
          <ac:chgData name="Roberta Locatelli" userId="b8db7267-9ecb-4772-ade9-6381e6d0e863" providerId="ADAL" clId="{62824FEF-D8D6-48AF-A958-4C8015D9261A}" dt="2024-06-05T09:46:45.296" v="9709" actId="1076"/>
          <ac:spMkLst>
            <pc:docMk/>
            <pc:sldMk cId="3830415757" sldId="321"/>
            <ac:spMk id="24" creationId="{A29C6385-994D-72BB-99F6-9189BC9DEDD0}"/>
          </ac:spMkLst>
        </pc:spChg>
        <pc:spChg chg="add mod">
          <ac:chgData name="Roberta Locatelli" userId="b8db7267-9ecb-4772-ade9-6381e6d0e863" providerId="ADAL" clId="{62824FEF-D8D6-48AF-A958-4C8015D9261A}" dt="2024-06-05T09:46:45.296" v="9709" actId="1076"/>
          <ac:spMkLst>
            <pc:docMk/>
            <pc:sldMk cId="3830415757" sldId="321"/>
            <ac:spMk id="25" creationId="{C57F62F8-1CDC-64BA-E146-2A738DA245D7}"/>
          </ac:spMkLst>
        </pc:spChg>
        <pc:spChg chg="add mod">
          <ac:chgData name="Roberta Locatelli" userId="b8db7267-9ecb-4772-ade9-6381e6d0e863" providerId="ADAL" clId="{62824FEF-D8D6-48AF-A958-4C8015D9261A}" dt="2024-06-05T09:44:18.119" v="9673" actId="1076"/>
          <ac:spMkLst>
            <pc:docMk/>
            <pc:sldMk cId="3830415757" sldId="321"/>
            <ac:spMk id="31" creationId="{2EAB3241-26DE-4031-E976-AA226AD66C61}"/>
          </ac:spMkLst>
        </pc:spChg>
        <pc:spChg chg="add del mod">
          <ac:chgData name="Roberta Locatelli" userId="b8db7267-9ecb-4772-ade9-6381e6d0e863" providerId="ADAL" clId="{62824FEF-D8D6-48AF-A958-4C8015D9261A}" dt="2024-06-05T09:38:25.416" v="9512"/>
          <ac:spMkLst>
            <pc:docMk/>
            <pc:sldMk cId="3830415757" sldId="321"/>
            <ac:spMk id="33" creationId="{430076D6-7F82-A804-A1D4-CCFD5BA960F8}"/>
          </ac:spMkLst>
        </pc:spChg>
        <pc:spChg chg="add del mod">
          <ac:chgData name="Roberta Locatelli" userId="b8db7267-9ecb-4772-ade9-6381e6d0e863" providerId="ADAL" clId="{62824FEF-D8D6-48AF-A958-4C8015D9261A}" dt="2024-06-05T09:44:29.638" v="9676"/>
          <ac:spMkLst>
            <pc:docMk/>
            <pc:sldMk cId="3830415757" sldId="321"/>
            <ac:spMk id="35" creationId="{66858E43-EA5A-B91A-D690-ABE7AE70EAD7}"/>
          </ac:spMkLst>
        </pc:spChg>
        <pc:spChg chg="add mod">
          <ac:chgData name="Roberta Locatelli" userId="b8db7267-9ecb-4772-ade9-6381e6d0e863" providerId="ADAL" clId="{62824FEF-D8D6-48AF-A958-4C8015D9261A}" dt="2024-06-05T09:45:31.220" v="9687" actId="1076"/>
          <ac:spMkLst>
            <pc:docMk/>
            <pc:sldMk cId="3830415757" sldId="321"/>
            <ac:spMk id="36" creationId="{2D249DF2-D705-52DB-9DD7-E86F4D730EDD}"/>
          </ac:spMkLst>
        </pc:spChg>
        <pc:spChg chg="add mod">
          <ac:chgData name="Roberta Locatelli" userId="b8db7267-9ecb-4772-ade9-6381e6d0e863" providerId="ADAL" clId="{62824FEF-D8D6-48AF-A958-4C8015D9261A}" dt="2024-06-05T09:45:45.887" v="9696" actId="1038"/>
          <ac:spMkLst>
            <pc:docMk/>
            <pc:sldMk cId="3830415757" sldId="321"/>
            <ac:spMk id="37" creationId="{1C658757-BF24-694E-F367-A395215BAA0B}"/>
          </ac:spMkLst>
        </pc:spChg>
        <pc:spChg chg="add mod">
          <ac:chgData name="Roberta Locatelli" userId="b8db7267-9ecb-4772-ade9-6381e6d0e863" providerId="ADAL" clId="{62824FEF-D8D6-48AF-A958-4C8015D9261A}" dt="2024-06-05T09:45:51.322" v="9698" actId="1076"/>
          <ac:spMkLst>
            <pc:docMk/>
            <pc:sldMk cId="3830415757" sldId="321"/>
            <ac:spMk id="38" creationId="{61C85C86-EA05-A7B5-87B8-ADD36C16FB97}"/>
          </ac:spMkLst>
        </pc:spChg>
        <pc:spChg chg="add mod">
          <ac:chgData name="Roberta Locatelli" userId="b8db7267-9ecb-4772-ade9-6381e6d0e863" providerId="ADAL" clId="{62824FEF-D8D6-48AF-A958-4C8015D9261A}" dt="2024-06-05T09:45:56.582" v="9700" actId="1076"/>
          <ac:spMkLst>
            <pc:docMk/>
            <pc:sldMk cId="3830415757" sldId="321"/>
            <ac:spMk id="39" creationId="{1A32D30E-EDCE-BB3C-33E6-C4D069F823FA}"/>
          </ac:spMkLst>
        </pc:spChg>
        <pc:graphicFrameChg chg="add mod modGraphic">
          <ac:chgData name="Roberta Locatelli" userId="b8db7267-9ecb-4772-ade9-6381e6d0e863" providerId="ADAL" clId="{62824FEF-D8D6-48AF-A958-4C8015D9261A}" dt="2024-06-05T09:46:05.675" v="9706" actId="20577"/>
          <ac:graphicFrameMkLst>
            <pc:docMk/>
            <pc:sldMk cId="3830415757" sldId="321"/>
            <ac:graphicFrameMk id="34" creationId="{490CF82D-F48F-FD32-3521-EA6B7CB3A7A6}"/>
          </ac:graphicFrameMkLst>
        </pc:graphicFrameChg>
        <pc:picChg chg="add mod">
          <ac:chgData name="Roberta Locatelli" userId="b8db7267-9ecb-4772-ade9-6381e6d0e863" providerId="ADAL" clId="{62824FEF-D8D6-48AF-A958-4C8015D9261A}" dt="2024-06-05T08:51:44.404" v="8998"/>
          <ac:picMkLst>
            <pc:docMk/>
            <pc:sldMk cId="3830415757" sldId="321"/>
            <ac:picMk id="6" creationId="{B97B17C5-66A1-8554-B82A-1090993D873B}"/>
          </ac:picMkLst>
        </pc:picChg>
        <pc:picChg chg="add del mod">
          <ac:chgData name="Roberta Locatelli" userId="b8db7267-9ecb-4772-ade9-6381e6d0e863" providerId="ADAL" clId="{62824FEF-D8D6-48AF-A958-4C8015D9261A}" dt="2024-06-05T08:44:43.365" v="8863" actId="21"/>
          <ac:picMkLst>
            <pc:docMk/>
            <pc:sldMk cId="3830415757" sldId="321"/>
            <ac:picMk id="41" creationId="{4E569748-BBFA-5CDC-8DA7-A660497D7E6F}"/>
          </ac:picMkLst>
        </pc:picChg>
        <pc:picChg chg="add del mod">
          <ac:chgData name="Roberta Locatelli" userId="b8db7267-9ecb-4772-ade9-6381e6d0e863" providerId="ADAL" clId="{62824FEF-D8D6-48AF-A958-4C8015D9261A}" dt="2024-06-05T08:44:43.365" v="8863" actId="21"/>
          <ac:picMkLst>
            <pc:docMk/>
            <pc:sldMk cId="3830415757" sldId="321"/>
            <ac:picMk id="44" creationId="{A7D46AF2-6E2D-AC95-02E2-357841DFDE13}"/>
          </ac:picMkLst>
        </pc:picChg>
        <pc:picChg chg="add del mod">
          <ac:chgData name="Roberta Locatelli" userId="b8db7267-9ecb-4772-ade9-6381e6d0e863" providerId="ADAL" clId="{62824FEF-D8D6-48AF-A958-4C8015D9261A}" dt="2024-06-05T08:44:43.365" v="8863" actId="21"/>
          <ac:picMkLst>
            <pc:docMk/>
            <pc:sldMk cId="3830415757" sldId="321"/>
            <ac:picMk id="45" creationId="{595B3F10-6345-050B-7995-C8C1AB5AF184}"/>
          </ac:picMkLst>
        </pc:picChg>
        <pc:picChg chg="add del mod">
          <ac:chgData name="Roberta Locatelli" userId="b8db7267-9ecb-4772-ade9-6381e6d0e863" providerId="ADAL" clId="{62824FEF-D8D6-48AF-A958-4C8015D9261A}" dt="2024-06-05T08:44:43.365" v="8863" actId="21"/>
          <ac:picMkLst>
            <pc:docMk/>
            <pc:sldMk cId="3830415757" sldId="321"/>
            <ac:picMk id="46" creationId="{FE6AB809-DA7A-42CB-FC4E-08E0A3FD44D4}"/>
          </ac:picMkLst>
        </pc:picChg>
        <pc:cxnChg chg="add mod">
          <ac:chgData name="Roberta Locatelli" userId="b8db7267-9ecb-4772-ade9-6381e6d0e863" providerId="ADAL" clId="{62824FEF-D8D6-48AF-A958-4C8015D9261A}" dt="2024-06-05T09:43:45.997" v="9643" actId="1076"/>
          <ac:cxnSpMkLst>
            <pc:docMk/>
            <pc:sldMk cId="3830415757" sldId="321"/>
            <ac:cxnSpMk id="8" creationId="{DD6064C4-A075-8210-4F19-B7C207A8D836}"/>
          </ac:cxnSpMkLst>
        </pc:cxnChg>
        <pc:cxnChg chg="add del mod">
          <ac:chgData name="Roberta Locatelli" userId="b8db7267-9ecb-4772-ade9-6381e6d0e863" providerId="ADAL" clId="{62824FEF-D8D6-48AF-A958-4C8015D9261A}" dt="2024-06-05T09:33:57.316" v="9349" actId="21"/>
          <ac:cxnSpMkLst>
            <pc:docMk/>
            <pc:sldMk cId="3830415757" sldId="321"/>
            <ac:cxnSpMk id="27" creationId="{8E000AE2-5ED0-9E13-96F6-004E3294D338}"/>
          </ac:cxnSpMkLst>
        </pc:cxnChg>
        <pc:cxnChg chg="add del mod">
          <ac:chgData name="Roberta Locatelli" userId="b8db7267-9ecb-4772-ade9-6381e6d0e863" providerId="ADAL" clId="{62824FEF-D8D6-48AF-A958-4C8015D9261A}" dt="2024-06-05T09:34:04.200" v="9352" actId="21"/>
          <ac:cxnSpMkLst>
            <pc:docMk/>
            <pc:sldMk cId="3830415757" sldId="321"/>
            <ac:cxnSpMk id="28" creationId="{8E000AE2-5ED0-9E13-96F6-004E3294D338}"/>
          </ac:cxnSpMkLst>
        </pc:cxnChg>
        <pc:cxnChg chg="add del mod">
          <ac:chgData name="Roberta Locatelli" userId="b8db7267-9ecb-4772-ade9-6381e6d0e863" providerId="ADAL" clId="{62824FEF-D8D6-48AF-A958-4C8015D9261A}" dt="2024-06-05T09:35:02.945" v="9446" actId="478"/>
          <ac:cxnSpMkLst>
            <pc:docMk/>
            <pc:sldMk cId="3830415757" sldId="321"/>
            <ac:cxnSpMk id="29" creationId="{8E000AE2-5ED0-9E13-96F6-004E3294D338}"/>
          </ac:cxnSpMkLst>
        </pc:cxnChg>
      </pc:sldChg>
      <pc:sldChg chg="addSp delSp modSp add mod">
        <pc:chgData name="Roberta Locatelli" userId="b8db7267-9ecb-4772-ade9-6381e6d0e863" providerId="ADAL" clId="{62824FEF-D8D6-48AF-A958-4C8015D9261A}" dt="2024-06-05T14:38:50.432" v="12773" actId="478"/>
        <pc:sldMkLst>
          <pc:docMk/>
          <pc:sldMk cId="3698017256" sldId="322"/>
        </pc:sldMkLst>
        <pc:spChg chg="add mod">
          <ac:chgData name="Roberta Locatelli" userId="b8db7267-9ecb-4772-ade9-6381e6d0e863" providerId="ADAL" clId="{62824FEF-D8D6-48AF-A958-4C8015D9261A}" dt="2024-06-05T10:48:34.314" v="11217" actId="1035"/>
          <ac:spMkLst>
            <pc:docMk/>
            <pc:sldMk cId="3698017256" sldId="322"/>
            <ac:spMk id="3" creationId="{1A3226B7-B37B-B5E9-3945-BC0E8503906C}"/>
          </ac:spMkLst>
        </pc:spChg>
        <pc:spChg chg="mod">
          <ac:chgData name="Roberta Locatelli" userId="b8db7267-9ecb-4772-ade9-6381e6d0e863" providerId="ADAL" clId="{62824FEF-D8D6-48AF-A958-4C8015D9261A}" dt="2024-06-05T09:55:27.629" v="10064" actId="14100"/>
          <ac:spMkLst>
            <pc:docMk/>
            <pc:sldMk cId="3698017256" sldId="322"/>
            <ac:spMk id="4" creationId="{D63A40BE-85B5-395A-D103-B990ADC493B0}"/>
          </ac:spMkLst>
        </pc:spChg>
        <pc:spChg chg="mod">
          <ac:chgData name="Roberta Locatelli" userId="b8db7267-9ecb-4772-ade9-6381e6d0e863" providerId="ADAL" clId="{62824FEF-D8D6-48AF-A958-4C8015D9261A}" dt="2024-06-05T09:55:33.303" v="10082" actId="1035"/>
          <ac:spMkLst>
            <pc:docMk/>
            <pc:sldMk cId="3698017256" sldId="322"/>
            <ac:spMk id="5" creationId="{D6A30120-FEBA-2ECA-07B1-9F59CA02BF59}"/>
          </ac:spMkLst>
        </pc:spChg>
        <pc:spChg chg="add mod">
          <ac:chgData name="Roberta Locatelli" userId="b8db7267-9ecb-4772-ade9-6381e6d0e863" providerId="ADAL" clId="{62824FEF-D8D6-48AF-A958-4C8015D9261A}" dt="2024-06-05T10:48:34.314" v="11217" actId="1035"/>
          <ac:spMkLst>
            <pc:docMk/>
            <pc:sldMk cId="3698017256" sldId="322"/>
            <ac:spMk id="7" creationId="{CE3D8472-595E-4941-8021-AC8E587B264C}"/>
          </ac:spMkLst>
        </pc:spChg>
        <pc:spChg chg="add mod">
          <ac:chgData name="Roberta Locatelli" userId="b8db7267-9ecb-4772-ade9-6381e6d0e863" providerId="ADAL" clId="{62824FEF-D8D6-48AF-A958-4C8015D9261A}" dt="2024-06-05T10:48:34.314" v="11217" actId="1035"/>
          <ac:spMkLst>
            <pc:docMk/>
            <pc:sldMk cId="3698017256" sldId="322"/>
            <ac:spMk id="9" creationId="{CFF68410-41A4-ADF6-B543-3AEB87FCA523}"/>
          </ac:spMkLst>
        </pc:spChg>
        <pc:spChg chg="add mod">
          <ac:chgData name="Roberta Locatelli" userId="b8db7267-9ecb-4772-ade9-6381e6d0e863" providerId="ADAL" clId="{62824FEF-D8D6-48AF-A958-4C8015D9261A}" dt="2024-06-05T10:48:34.314" v="11217" actId="1035"/>
          <ac:spMkLst>
            <pc:docMk/>
            <pc:sldMk cId="3698017256" sldId="322"/>
            <ac:spMk id="10" creationId="{A2773132-A361-E596-83A9-F44604D3BC60}"/>
          </ac:spMkLst>
        </pc:spChg>
        <pc:spChg chg="add mod">
          <ac:chgData name="Roberta Locatelli" userId="b8db7267-9ecb-4772-ade9-6381e6d0e863" providerId="ADAL" clId="{62824FEF-D8D6-48AF-A958-4C8015D9261A}" dt="2024-06-05T10:48:34.314" v="11217" actId="1035"/>
          <ac:spMkLst>
            <pc:docMk/>
            <pc:sldMk cId="3698017256" sldId="322"/>
            <ac:spMk id="11" creationId="{9905D07E-F74A-5192-EEA1-8E0BE36E99DB}"/>
          </ac:spMkLst>
        </pc:spChg>
        <pc:spChg chg="add mod">
          <ac:chgData name="Roberta Locatelli" userId="b8db7267-9ecb-4772-ade9-6381e6d0e863" providerId="ADAL" clId="{62824FEF-D8D6-48AF-A958-4C8015D9261A}" dt="2024-06-05T10:48:34.314" v="11217" actId="1035"/>
          <ac:spMkLst>
            <pc:docMk/>
            <pc:sldMk cId="3698017256" sldId="322"/>
            <ac:spMk id="12" creationId="{A737FC62-A4BE-525E-8B66-91CC36D7342E}"/>
          </ac:spMkLst>
        </pc:spChg>
        <pc:spChg chg="add mod">
          <ac:chgData name="Roberta Locatelli" userId="b8db7267-9ecb-4772-ade9-6381e6d0e863" providerId="ADAL" clId="{62824FEF-D8D6-48AF-A958-4C8015D9261A}" dt="2024-06-05T10:48:34.314" v="11217" actId="1035"/>
          <ac:spMkLst>
            <pc:docMk/>
            <pc:sldMk cId="3698017256" sldId="322"/>
            <ac:spMk id="13" creationId="{51D0B850-464C-F956-1EB8-7DCEAE428914}"/>
          </ac:spMkLst>
        </pc:spChg>
        <pc:spChg chg="mod">
          <ac:chgData name="Roberta Locatelli" userId="b8db7267-9ecb-4772-ade9-6381e6d0e863" providerId="ADAL" clId="{62824FEF-D8D6-48AF-A958-4C8015D9261A}" dt="2024-06-05T09:50:43.033" v="9784" actId="1076"/>
          <ac:spMkLst>
            <pc:docMk/>
            <pc:sldMk cId="3698017256" sldId="322"/>
            <ac:spMk id="14" creationId="{0C5927BC-DF3B-C632-17EF-55A69BA6F102}"/>
          </ac:spMkLst>
        </pc:spChg>
        <pc:spChg chg="del">
          <ac:chgData name="Roberta Locatelli" userId="b8db7267-9ecb-4772-ade9-6381e6d0e863" providerId="ADAL" clId="{62824FEF-D8D6-48AF-A958-4C8015D9261A}" dt="2024-06-05T09:47:09.766" v="9711" actId="478"/>
          <ac:spMkLst>
            <pc:docMk/>
            <pc:sldMk cId="3698017256" sldId="322"/>
            <ac:spMk id="19" creationId="{BFF32446-08D9-6B1C-8791-99A4B14A9384}"/>
          </ac:spMkLst>
        </pc:spChg>
        <pc:spChg chg="del">
          <ac:chgData name="Roberta Locatelli" userId="b8db7267-9ecb-4772-ade9-6381e6d0e863" providerId="ADAL" clId="{62824FEF-D8D6-48AF-A958-4C8015D9261A}" dt="2024-06-05T09:47:09.766" v="9711" actId="478"/>
          <ac:spMkLst>
            <pc:docMk/>
            <pc:sldMk cId="3698017256" sldId="322"/>
            <ac:spMk id="20" creationId="{CC29EE7B-CD86-16CF-F235-5F541D83D605}"/>
          </ac:spMkLst>
        </pc:spChg>
        <pc:spChg chg="del">
          <ac:chgData name="Roberta Locatelli" userId="b8db7267-9ecb-4772-ade9-6381e6d0e863" providerId="ADAL" clId="{62824FEF-D8D6-48AF-A958-4C8015D9261A}" dt="2024-06-05T09:47:09.766" v="9711" actId="478"/>
          <ac:spMkLst>
            <pc:docMk/>
            <pc:sldMk cId="3698017256" sldId="322"/>
            <ac:spMk id="21" creationId="{F308B070-5CDD-7887-15A2-739C93B58222}"/>
          </ac:spMkLst>
        </pc:spChg>
        <pc:spChg chg="del">
          <ac:chgData name="Roberta Locatelli" userId="b8db7267-9ecb-4772-ade9-6381e6d0e863" providerId="ADAL" clId="{62824FEF-D8D6-48AF-A958-4C8015D9261A}" dt="2024-06-05T09:47:09.766" v="9711" actId="478"/>
          <ac:spMkLst>
            <pc:docMk/>
            <pc:sldMk cId="3698017256" sldId="322"/>
            <ac:spMk id="22" creationId="{A0B5931D-5A2D-D9A3-E075-8964730B026C}"/>
          </ac:spMkLst>
        </pc:spChg>
        <pc:spChg chg="del">
          <ac:chgData name="Roberta Locatelli" userId="b8db7267-9ecb-4772-ade9-6381e6d0e863" providerId="ADAL" clId="{62824FEF-D8D6-48AF-A958-4C8015D9261A}" dt="2024-06-05T09:47:09.766" v="9711" actId="478"/>
          <ac:spMkLst>
            <pc:docMk/>
            <pc:sldMk cId="3698017256" sldId="322"/>
            <ac:spMk id="23" creationId="{330D522B-82F8-F60B-66B5-2134D152EAF2}"/>
          </ac:spMkLst>
        </pc:spChg>
        <pc:spChg chg="del">
          <ac:chgData name="Roberta Locatelli" userId="b8db7267-9ecb-4772-ade9-6381e6d0e863" providerId="ADAL" clId="{62824FEF-D8D6-48AF-A958-4C8015D9261A}" dt="2024-06-05T09:47:09.766" v="9711" actId="478"/>
          <ac:spMkLst>
            <pc:docMk/>
            <pc:sldMk cId="3698017256" sldId="322"/>
            <ac:spMk id="24" creationId="{A29C6385-994D-72BB-99F6-9189BC9DEDD0}"/>
          </ac:spMkLst>
        </pc:spChg>
        <pc:spChg chg="del">
          <ac:chgData name="Roberta Locatelli" userId="b8db7267-9ecb-4772-ade9-6381e6d0e863" providerId="ADAL" clId="{62824FEF-D8D6-48AF-A958-4C8015D9261A}" dt="2024-06-05T09:47:09.766" v="9711" actId="478"/>
          <ac:spMkLst>
            <pc:docMk/>
            <pc:sldMk cId="3698017256" sldId="322"/>
            <ac:spMk id="25" creationId="{C57F62F8-1CDC-64BA-E146-2A738DA245D7}"/>
          </ac:spMkLst>
        </pc:spChg>
        <pc:spChg chg="mod">
          <ac:chgData name="Roberta Locatelli" userId="b8db7267-9ecb-4772-ade9-6381e6d0e863" providerId="ADAL" clId="{62824FEF-D8D6-48AF-A958-4C8015D9261A}" dt="2024-06-05T09:51:05.598" v="9788" actId="1076"/>
          <ac:spMkLst>
            <pc:docMk/>
            <pc:sldMk cId="3698017256" sldId="322"/>
            <ac:spMk id="31" creationId="{2EAB3241-26DE-4031-E976-AA226AD66C61}"/>
          </ac:spMkLst>
        </pc:spChg>
        <pc:spChg chg="mod">
          <ac:chgData name="Roberta Locatelli" userId="b8db7267-9ecb-4772-ade9-6381e6d0e863" providerId="ADAL" clId="{62824FEF-D8D6-48AF-A958-4C8015D9261A}" dt="2024-06-05T09:49:38.517" v="9766" actId="1037"/>
          <ac:spMkLst>
            <pc:docMk/>
            <pc:sldMk cId="3698017256" sldId="322"/>
            <ac:spMk id="36" creationId="{2D249DF2-D705-52DB-9DD7-E86F4D730EDD}"/>
          </ac:spMkLst>
        </pc:spChg>
        <pc:spChg chg="mod">
          <ac:chgData name="Roberta Locatelli" userId="b8db7267-9ecb-4772-ade9-6381e6d0e863" providerId="ADAL" clId="{62824FEF-D8D6-48AF-A958-4C8015D9261A}" dt="2024-06-05T09:49:38.517" v="9766" actId="1037"/>
          <ac:spMkLst>
            <pc:docMk/>
            <pc:sldMk cId="3698017256" sldId="322"/>
            <ac:spMk id="37" creationId="{1C658757-BF24-694E-F367-A395215BAA0B}"/>
          </ac:spMkLst>
        </pc:spChg>
        <pc:spChg chg="mod">
          <ac:chgData name="Roberta Locatelli" userId="b8db7267-9ecb-4772-ade9-6381e6d0e863" providerId="ADAL" clId="{62824FEF-D8D6-48AF-A958-4C8015D9261A}" dt="2024-06-05T09:49:38.517" v="9766" actId="1037"/>
          <ac:spMkLst>
            <pc:docMk/>
            <pc:sldMk cId="3698017256" sldId="322"/>
            <ac:spMk id="38" creationId="{61C85C86-EA05-A7B5-87B8-ADD36C16FB97}"/>
          </ac:spMkLst>
        </pc:spChg>
        <pc:spChg chg="mod">
          <ac:chgData name="Roberta Locatelli" userId="b8db7267-9ecb-4772-ade9-6381e6d0e863" providerId="ADAL" clId="{62824FEF-D8D6-48AF-A958-4C8015D9261A}" dt="2024-06-05T09:49:38.517" v="9766" actId="1037"/>
          <ac:spMkLst>
            <pc:docMk/>
            <pc:sldMk cId="3698017256" sldId="322"/>
            <ac:spMk id="39" creationId="{1A32D30E-EDCE-BB3C-33E6-C4D069F823FA}"/>
          </ac:spMkLst>
        </pc:spChg>
        <pc:graphicFrameChg chg="add mod">
          <ac:chgData name="Roberta Locatelli" userId="b8db7267-9ecb-4772-ade9-6381e6d0e863" providerId="ADAL" clId="{62824FEF-D8D6-48AF-A958-4C8015D9261A}" dt="2024-06-05T10:48:34.314" v="11217" actId="1035"/>
          <ac:graphicFrameMkLst>
            <pc:docMk/>
            <pc:sldMk cId="3698017256" sldId="322"/>
            <ac:graphicFrameMk id="2" creationId="{473B4DF7-5103-AE5D-69A3-4FF4F5437016}"/>
          </ac:graphicFrameMkLst>
        </pc:graphicFrameChg>
        <pc:graphicFrameChg chg="mod">
          <ac:chgData name="Roberta Locatelli" userId="b8db7267-9ecb-4772-ade9-6381e6d0e863" providerId="ADAL" clId="{62824FEF-D8D6-48AF-A958-4C8015D9261A}" dt="2024-06-05T09:49:38.517" v="9766" actId="1037"/>
          <ac:graphicFrameMkLst>
            <pc:docMk/>
            <pc:sldMk cId="3698017256" sldId="322"/>
            <ac:graphicFrameMk id="34" creationId="{490CF82D-F48F-FD32-3521-EA6B7CB3A7A6}"/>
          </ac:graphicFrameMkLst>
        </pc:graphicFrameChg>
        <pc:cxnChg chg="del mod">
          <ac:chgData name="Roberta Locatelli" userId="b8db7267-9ecb-4772-ade9-6381e6d0e863" providerId="ADAL" clId="{62824FEF-D8D6-48AF-A958-4C8015D9261A}" dt="2024-06-05T14:38:50.432" v="12773" actId="478"/>
          <ac:cxnSpMkLst>
            <pc:docMk/>
            <pc:sldMk cId="3698017256" sldId="322"/>
            <ac:cxnSpMk id="8" creationId="{DD6064C4-A075-8210-4F19-B7C207A8D836}"/>
          </ac:cxnSpMkLst>
        </pc:cxnChg>
      </pc:sldChg>
      <pc:sldChg chg="addSp delSp modSp new mod">
        <pc:chgData name="Roberta Locatelli" userId="b8db7267-9ecb-4772-ade9-6381e6d0e863" providerId="ADAL" clId="{62824FEF-D8D6-48AF-A958-4C8015D9261A}" dt="2024-06-05T11:03:26.120" v="11366" actId="1035"/>
        <pc:sldMkLst>
          <pc:docMk/>
          <pc:sldMk cId="554104836" sldId="323"/>
        </pc:sldMkLst>
        <pc:spChg chg="del">
          <ac:chgData name="Roberta Locatelli" userId="b8db7267-9ecb-4772-ade9-6381e6d0e863" providerId="ADAL" clId="{62824FEF-D8D6-48AF-A958-4C8015D9261A}" dt="2024-06-05T10:02:32.155" v="10205" actId="478"/>
          <ac:spMkLst>
            <pc:docMk/>
            <pc:sldMk cId="554104836" sldId="323"/>
            <ac:spMk id="2" creationId="{82CC4F15-F2F5-32A5-A91C-E0982A0C61B4}"/>
          </ac:spMkLst>
        </pc:spChg>
        <pc:spChg chg="del">
          <ac:chgData name="Roberta Locatelli" userId="b8db7267-9ecb-4772-ade9-6381e6d0e863" providerId="ADAL" clId="{62824FEF-D8D6-48AF-A958-4C8015D9261A}" dt="2024-06-05T10:02:30.628" v="10204" actId="478"/>
          <ac:spMkLst>
            <pc:docMk/>
            <pc:sldMk cId="554104836" sldId="323"/>
            <ac:spMk id="3" creationId="{CE56DABB-DB64-37C8-5B5C-E09AF3EA5729}"/>
          </ac:spMkLst>
        </pc:spChg>
        <pc:spChg chg="add mod">
          <ac:chgData name="Roberta Locatelli" userId="b8db7267-9ecb-4772-ade9-6381e6d0e863" providerId="ADAL" clId="{62824FEF-D8D6-48AF-A958-4C8015D9261A}" dt="2024-06-05T10:43:16.014" v="11103" actId="113"/>
          <ac:spMkLst>
            <pc:docMk/>
            <pc:sldMk cId="554104836" sldId="323"/>
            <ac:spMk id="6" creationId="{6588BCD1-1C30-76C4-3CEB-24DDE9F9BD5D}"/>
          </ac:spMkLst>
        </pc:spChg>
        <pc:spChg chg="add del mod">
          <ac:chgData name="Roberta Locatelli" userId="b8db7267-9ecb-4772-ade9-6381e6d0e863" providerId="ADAL" clId="{62824FEF-D8D6-48AF-A958-4C8015D9261A}" dt="2024-06-05T10:43:02.785" v="11100"/>
          <ac:spMkLst>
            <pc:docMk/>
            <pc:sldMk cId="554104836" sldId="323"/>
            <ac:spMk id="7" creationId="{68204B58-614A-B410-058B-3A4276F0AC25}"/>
          </ac:spMkLst>
        </pc:spChg>
        <pc:spChg chg="add del mod">
          <ac:chgData name="Roberta Locatelli" userId="b8db7267-9ecb-4772-ade9-6381e6d0e863" providerId="ADAL" clId="{62824FEF-D8D6-48AF-A958-4C8015D9261A}" dt="2024-06-05T10:18:38.255" v="10529" actId="478"/>
          <ac:spMkLst>
            <pc:docMk/>
            <pc:sldMk cId="554104836" sldId="323"/>
            <ac:spMk id="8" creationId="{A74B6401-23EF-D2EA-7B4E-C555E756F167}"/>
          </ac:spMkLst>
        </pc:spChg>
        <pc:spChg chg="add mod">
          <ac:chgData name="Roberta Locatelli" userId="b8db7267-9ecb-4772-ade9-6381e6d0e863" providerId="ADAL" clId="{62824FEF-D8D6-48AF-A958-4C8015D9261A}" dt="2024-06-05T11:02:59.766" v="11309" actId="1076"/>
          <ac:spMkLst>
            <pc:docMk/>
            <pc:sldMk cId="554104836" sldId="323"/>
            <ac:spMk id="23" creationId="{E2E6A45F-AB45-DA3E-26F0-095DA37A409B}"/>
          </ac:spMkLst>
        </pc:spChg>
        <pc:spChg chg="add mod">
          <ac:chgData name="Roberta Locatelli" userId="b8db7267-9ecb-4772-ade9-6381e6d0e863" providerId="ADAL" clId="{62824FEF-D8D6-48AF-A958-4C8015D9261A}" dt="2024-06-05T11:03:07.329" v="11322" actId="1035"/>
          <ac:spMkLst>
            <pc:docMk/>
            <pc:sldMk cId="554104836" sldId="323"/>
            <ac:spMk id="24" creationId="{76C09558-B7F6-F529-05F0-59B98C3724CF}"/>
          </ac:spMkLst>
        </pc:spChg>
        <pc:spChg chg="add mod">
          <ac:chgData name="Roberta Locatelli" userId="b8db7267-9ecb-4772-ade9-6381e6d0e863" providerId="ADAL" clId="{62824FEF-D8D6-48AF-A958-4C8015D9261A}" dt="2024-06-05T11:03:16.014" v="11346" actId="1036"/>
          <ac:spMkLst>
            <pc:docMk/>
            <pc:sldMk cId="554104836" sldId="323"/>
            <ac:spMk id="25" creationId="{6DFB5BAF-B889-CE13-C2E8-E729712FB28F}"/>
          </ac:spMkLst>
        </pc:spChg>
        <pc:spChg chg="add mod">
          <ac:chgData name="Roberta Locatelli" userId="b8db7267-9ecb-4772-ade9-6381e6d0e863" providerId="ADAL" clId="{62824FEF-D8D6-48AF-A958-4C8015D9261A}" dt="2024-06-05T11:03:26.120" v="11366" actId="1035"/>
          <ac:spMkLst>
            <pc:docMk/>
            <pc:sldMk cId="554104836" sldId="323"/>
            <ac:spMk id="28" creationId="{864629A3-59C4-1AAD-F512-1378E163DC56}"/>
          </ac:spMkLst>
        </pc:spChg>
        <pc:spChg chg="add mod ord">
          <ac:chgData name="Roberta Locatelli" userId="b8db7267-9ecb-4772-ade9-6381e6d0e863" providerId="ADAL" clId="{62824FEF-D8D6-48AF-A958-4C8015D9261A}" dt="2024-06-05T11:02:53.806" v="11307" actId="14100"/>
          <ac:spMkLst>
            <pc:docMk/>
            <pc:sldMk cId="554104836" sldId="323"/>
            <ac:spMk id="29" creationId="{D8F71FC5-0297-56A9-9589-1C52DB19344E}"/>
          </ac:spMkLst>
        </pc:spChg>
        <pc:spChg chg="add mod ord">
          <ac:chgData name="Roberta Locatelli" userId="b8db7267-9ecb-4772-ade9-6381e6d0e863" providerId="ADAL" clId="{62824FEF-D8D6-48AF-A958-4C8015D9261A}" dt="2024-06-05T11:03:07.329" v="11322" actId="1035"/>
          <ac:spMkLst>
            <pc:docMk/>
            <pc:sldMk cId="554104836" sldId="323"/>
            <ac:spMk id="30" creationId="{0D709165-A966-E88B-3D34-F6A8240FAFF1}"/>
          </ac:spMkLst>
        </pc:spChg>
        <pc:spChg chg="add mod ord">
          <ac:chgData name="Roberta Locatelli" userId="b8db7267-9ecb-4772-ade9-6381e6d0e863" providerId="ADAL" clId="{62824FEF-D8D6-48AF-A958-4C8015D9261A}" dt="2024-06-05T11:03:16.014" v="11346" actId="1036"/>
          <ac:spMkLst>
            <pc:docMk/>
            <pc:sldMk cId="554104836" sldId="323"/>
            <ac:spMk id="31" creationId="{55B0F063-E0AE-AD55-53DE-B28877BB8F0B}"/>
          </ac:spMkLst>
        </pc:spChg>
        <pc:spChg chg="add del mod">
          <ac:chgData name="Roberta Locatelli" userId="b8db7267-9ecb-4772-ade9-6381e6d0e863" providerId="ADAL" clId="{62824FEF-D8D6-48AF-A958-4C8015D9261A}" dt="2024-06-05T10:04:46.791" v="10235" actId="21"/>
          <ac:spMkLst>
            <pc:docMk/>
            <pc:sldMk cId="554104836" sldId="323"/>
            <ac:spMk id="51" creationId="{6A15CAEE-D5D6-0039-E7C8-F65694480F27}"/>
          </ac:spMkLst>
        </pc:spChg>
        <pc:spChg chg="add del mod">
          <ac:chgData name="Roberta Locatelli" userId="b8db7267-9ecb-4772-ade9-6381e6d0e863" providerId="ADAL" clId="{62824FEF-D8D6-48AF-A958-4C8015D9261A}" dt="2024-06-05T10:04:46.791" v="10235" actId="21"/>
          <ac:spMkLst>
            <pc:docMk/>
            <pc:sldMk cId="554104836" sldId="323"/>
            <ac:spMk id="52" creationId="{AC92F77E-D9B8-8CCC-D65F-1EF4C51AB623}"/>
          </ac:spMkLst>
        </pc:spChg>
        <pc:spChg chg="add del mod">
          <ac:chgData name="Roberta Locatelli" userId="b8db7267-9ecb-4772-ade9-6381e6d0e863" providerId="ADAL" clId="{62824FEF-D8D6-48AF-A958-4C8015D9261A}" dt="2024-06-05T10:04:46.791" v="10235" actId="21"/>
          <ac:spMkLst>
            <pc:docMk/>
            <pc:sldMk cId="554104836" sldId="323"/>
            <ac:spMk id="53" creationId="{F4B26170-E859-94AE-6C36-CBFEEB1295F3}"/>
          </ac:spMkLst>
        </pc:spChg>
        <pc:spChg chg="add del mod">
          <ac:chgData name="Roberta Locatelli" userId="b8db7267-9ecb-4772-ade9-6381e6d0e863" providerId="ADAL" clId="{62824FEF-D8D6-48AF-A958-4C8015D9261A}" dt="2024-06-05T10:04:46.791" v="10235" actId="21"/>
          <ac:spMkLst>
            <pc:docMk/>
            <pc:sldMk cId="554104836" sldId="323"/>
            <ac:spMk id="54" creationId="{2702BFBE-2B76-C108-0B5F-FE27EE4CCC7D}"/>
          </ac:spMkLst>
        </pc:spChg>
        <pc:picChg chg="add del mod">
          <ac:chgData name="Roberta Locatelli" userId="b8db7267-9ecb-4772-ade9-6381e6d0e863" providerId="ADAL" clId="{62824FEF-D8D6-48AF-A958-4C8015D9261A}" dt="2024-06-05T10:16:52.389" v="10524" actId="21"/>
          <ac:picMkLst>
            <pc:docMk/>
            <pc:sldMk cId="554104836" sldId="323"/>
            <ac:picMk id="5" creationId="{15E75ECB-9A9D-8933-C832-275AA594F53E}"/>
          </ac:picMkLst>
        </pc:picChg>
        <pc:picChg chg="add mod">
          <ac:chgData name="Roberta Locatelli" userId="b8db7267-9ecb-4772-ade9-6381e6d0e863" providerId="ADAL" clId="{62824FEF-D8D6-48AF-A958-4C8015D9261A}" dt="2024-06-05T11:02:56.862" v="11308" actId="1076"/>
          <ac:picMkLst>
            <pc:docMk/>
            <pc:sldMk cId="554104836" sldId="323"/>
            <ac:picMk id="10" creationId="{265BFE00-A484-3A75-4F44-560052760D68}"/>
          </ac:picMkLst>
        </pc:picChg>
        <pc:picChg chg="add del mod">
          <ac:chgData name="Roberta Locatelli" userId="b8db7267-9ecb-4772-ade9-6381e6d0e863" providerId="ADAL" clId="{62824FEF-D8D6-48AF-A958-4C8015D9261A}" dt="2024-06-05T10:27:52.032" v="11063" actId="478"/>
          <ac:picMkLst>
            <pc:docMk/>
            <pc:sldMk cId="554104836" sldId="323"/>
            <ac:picMk id="12" creationId="{2F832E08-DDA0-0B7C-EB31-166B1A7958D0}"/>
          </ac:picMkLst>
        </pc:picChg>
        <pc:picChg chg="add mod">
          <ac:chgData name="Roberta Locatelli" userId="b8db7267-9ecb-4772-ade9-6381e6d0e863" providerId="ADAL" clId="{62824FEF-D8D6-48AF-A958-4C8015D9261A}" dt="2024-06-05T11:03:07.329" v="11322" actId="1035"/>
          <ac:picMkLst>
            <pc:docMk/>
            <pc:sldMk cId="554104836" sldId="323"/>
            <ac:picMk id="14" creationId="{867BC375-958F-176B-FCF5-F26903D73ABA}"/>
          </ac:picMkLst>
        </pc:picChg>
        <pc:picChg chg="add mod">
          <ac:chgData name="Roberta Locatelli" userId="b8db7267-9ecb-4772-ade9-6381e6d0e863" providerId="ADAL" clId="{62824FEF-D8D6-48AF-A958-4C8015D9261A}" dt="2024-06-05T11:03:16.014" v="11346" actId="1036"/>
          <ac:picMkLst>
            <pc:docMk/>
            <pc:sldMk cId="554104836" sldId="323"/>
            <ac:picMk id="16" creationId="{2C191BC5-578C-A982-612B-832C74983D10}"/>
          </ac:picMkLst>
        </pc:picChg>
        <pc:picChg chg="add del mod">
          <ac:chgData name="Roberta Locatelli" userId="b8db7267-9ecb-4772-ade9-6381e6d0e863" providerId="ADAL" clId="{62824FEF-D8D6-48AF-A958-4C8015D9261A}" dt="2024-06-05T10:27:52.772" v="11064" actId="478"/>
          <ac:picMkLst>
            <pc:docMk/>
            <pc:sldMk cId="554104836" sldId="323"/>
            <ac:picMk id="18" creationId="{3DCEFB4B-90F4-30FC-20B7-284938F739EB}"/>
          </ac:picMkLst>
        </pc:picChg>
        <pc:picChg chg="add del mod">
          <ac:chgData name="Roberta Locatelli" userId="b8db7267-9ecb-4772-ade9-6381e6d0e863" providerId="ADAL" clId="{62824FEF-D8D6-48AF-A958-4C8015D9261A}" dt="2024-06-05T10:27:54.453" v="11065" actId="478"/>
          <ac:picMkLst>
            <pc:docMk/>
            <pc:sldMk cId="554104836" sldId="323"/>
            <ac:picMk id="20" creationId="{28AE6D3E-CDD2-A0D3-A5CE-26DC04B4664F}"/>
          </ac:picMkLst>
        </pc:picChg>
        <pc:picChg chg="add del mod">
          <ac:chgData name="Roberta Locatelli" userId="b8db7267-9ecb-4772-ade9-6381e6d0e863" providerId="ADAL" clId="{62824FEF-D8D6-48AF-A958-4C8015D9261A}" dt="2024-06-05T10:27:57.535" v="11067" actId="478"/>
          <ac:picMkLst>
            <pc:docMk/>
            <pc:sldMk cId="554104836" sldId="323"/>
            <ac:picMk id="22" creationId="{F6A4D133-6E66-5E30-06E2-CCA89336371A}"/>
          </ac:picMkLst>
        </pc:picChg>
        <pc:picChg chg="add mod">
          <ac:chgData name="Roberta Locatelli" userId="b8db7267-9ecb-4772-ade9-6381e6d0e863" providerId="ADAL" clId="{62824FEF-D8D6-48AF-A958-4C8015D9261A}" dt="2024-06-05T10:45:45.093" v="11169"/>
          <ac:picMkLst>
            <pc:docMk/>
            <pc:sldMk cId="554104836" sldId="323"/>
            <ac:picMk id="26" creationId="{AA30F6DF-C6F6-E3F1-A3CB-D0C092E23159}"/>
          </ac:picMkLst>
        </pc:picChg>
        <pc:picChg chg="add del mod">
          <ac:chgData name="Roberta Locatelli" userId="b8db7267-9ecb-4772-ade9-6381e6d0e863" providerId="ADAL" clId="{62824FEF-D8D6-48AF-A958-4C8015D9261A}" dt="2024-06-05T10:04:46.791" v="10235" actId="21"/>
          <ac:picMkLst>
            <pc:docMk/>
            <pc:sldMk cId="554104836" sldId="323"/>
            <ac:picMk id="47" creationId="{4E569748-BBFA-5CDC-8DA7-A660497D7E6F}"/>
          </ac:picMkLst>
        </pc:picChg>
        <pc:picChg chg="add del mod">
          <ac:chgData name="Roberta Locatelli" userId="b8db7267-9ecb-4772-ade9-6381e6d0e863" providerId="ADAL" clId="{62824FEF-D8D6-48AF-A958-4C8015D9261A}" dt="2024-06-05T10:04:46.791" v="10235" actId="21"/>
          <ac:picMkLst>
            <pc:docMk/>
            <pc:sldMk cId="554104836" sldId="323"/>
            <ac:picMk id="48" creationId="{A7D46AF2-6E2D-AC95-02E2-357841DFDE13}"/>
          </ac:picMkLst>
        </pc:picChg>
        <pc:picChg chg="add del mod">
          <ac:chgData name="Roberta Locatelli" userId="b8db7267-9ecb-4772-ade9-6381e6d0e863" providerId="ADAL" clId="{62824FEF-D8D6-48AF-A958-4C8015D9261A}" dt="2024-06-05T10:04:46.791" v="10235" actId="21"/>
          <ac:picMkLst>
            <pc:docMk/>
            <pc:sldMk cId="554104836" sldId="323"/>
            <ac:picMk id="49" creationId="{595B3F10-6345-050B-7995-C8C1AB5AF184}"/>
          </ac:picMkLst>
        </pc:picChg>
        <pc:picChg chg="add del mod">
          <ac:chgData name="Roberta Locatelli" userId="b8db7267-9ecb-4772-ade9-6381e6d0e863" providerId="ADAL" clId="{62824FEF-D8D6-48AF-A958-4C8015D9261A}" dt="2024-06-05T10:04:46.791" v="10235" actId="21"/>
          <ac:picMkLst>
            <pc:docMk/>
            <pc:sldMk cId="554104836" sldId="323"/>
            <ac:picMk id="50" creationId="{FE6AB809-DA7A-42CB-FC4E-08E0A3FD44D4}"/>
          </ac:picMkLst>
        </pc:picChg>
      </pc:sldChg>
      <pc:sldChg chg="delSp modSp add del mod ord">
        <pc:chgData name="Roberta Locatelli" userId="b8db7267-9ecb-4772-ade9-6381e6d0e863" providerId="ADAL" clId="{62824FEF-D8D6-48AF-A958-4C8015D9261A}" dt="2024-06-05T13:47:11.528" v="12633" actId="2696"/>
        <pc:sldMkLst>
          <pc:docMk/>
          <pc:sldMk cId="966128630" sldId="324"/>
        </pc:sldMkLst>
        <pc:spChg chg="mod">
          <ac:chgData name="Roberta Locatelli" userId="b8db7267-9ecb-4772-ade9-6381e6d0e863" providerId="ADAL" clId="{62824FEF-D8D6-48AF-A958-4C8015D9261A}" dt="2024-06-05T10:12:09.397" v="10450" actId="14100"/>
          <ac:spMkLst>
            <pc:docMk/>
            <pc:sldMk cId="966128630" sldId="324"/>
            <ac:spMk id="4" creationId="{DFA27D09-9F00-9CCB-CE71-16DB9F1F32A7}"/>
          </ac:spMkLst>
        </pc:spChg>
        <pc:spChg chg="mod">
          <ac:chgData name="Roberta Locatelli" userId="b8db7267-9ecb-4772-ade9-6381e6d0e863" providerId="ADAL" clId="{62824FEF-D8D6-48AF-A958-4C8015D9261A}" dt="2024-06-05T10:10:36.590" v="10440" actId="1076"/>
          <ac:spMkLst>
            <pc:docMk/>
            <pc:sldMk cId="966128630" sldId="324"/>
            <ac:spMk id="5" creationId="{3B1B034B-FC7E-C61C-0AA4-638A9419A958}"/>
          </ac:spMkLst>
        </pc:spChg>
        <pc:spChg chg="mod">
          <ac:chgData name="Roberta Locatelli" userId="b8db7267-9ecb-4772-ade9-6381e6d0e863" providerId="ADAL" clId="{62824FEF-D8D6-48AF-A958-4C8015D9261A}" dt="2024-06-05T10:12:15.189" v="10451" actId="14100"/>
          <ac:spMkLst>
            <pc:docMk/>
            <pc:sldMk cId="966128630" sldId="324"/>
            <ac:spMk id="6" creationId="{E8692955-D935-44A9-1F41-D670B14088F7}"/>
          </ac:spMkLst>
        </pc:spChg>
        <pc:spChg chg="mod">
          <ac:chgData name="Roberta Locatelli" userId="b8db7267-9ecb-4772-ade9-6381e6d0e863" providerId="ADAL" clId="{62824FEF-D8D6-48AF-A958-4C8015D9261A}" dt="2024-06-05T10:12:20.084" v="10452" actId="14100"/>
          <ac:spMkLst>
            <pc:docMk/>
            <pc:sldMk cId="966128630" sldId="324"/>
            <ac:spMk id="7" creationId="{92616A91-5C3E-36C5-663F-DD9152082529}"/>
          </ac:spMkLst>
        </pc:spChg>
        <pc:spChg chg="mod">
          <ac:chgData name="Roberta Locatelli" userId="b8db7267-9ecb-4772-ade9-6381e6d0e863" providerId="ADAL" clId="{62824FEF-D8D6-48AF-A958-4C8015D9261A}" dt="2024-06-05T10:12:23.909" v="10453" actId="14100"/>
          <ac:spMkLst>
            <pc:docMk/>
            <pc:sldMk cId="966128630" sldId="324"/>
            <ac:spMk id="8" creationId="{FB598913-3916-693C-3AF4-BD08FCD6E5FB}"/>
          </ac:spMkLst>
        </pc:spChg>
        <pc:spChg chg="mod">
          <ac:chgData name="Roberta Locatelli" userId="b8db7267-9ecb-4772-ade9-6381e6d0e863" providerId="ADAL" clId="{62824FEF-D8D6-48AF-A958-4C8015D9261A}" dt="2024-06-05T10:10:31.006" v="10439" actId="1076"/>
          <ac:spMkLst>
            <pc:docMk/>
            <pc:sldMk cId="966128630" sldId="324"/>
            <ac:spMk id="9" creationId="{8684D46D-7600-1B30-60CA-07F0F3D362BD}"/>
          </ac:spMkLst>
        </pc:spChg>
        <pc:spChg chg="mod">
          <ac:chgData name="Roberta Locatelli" userId="b8db7267-9ecb-4772-ade9-6381e6d0e863" providerId="ADAL" clId="{62824FEF-D8D6-48AF-A958-4C8015D9261A}" dt="2024-06-05T10:08:12.687" v="10330" actId="1076"/>
          <ac:spMkLst>
            <pc:docMk/>
            <pc:sldMk cId="966128630" sldId="324"/>
            <ac:spMk id="14" creationId="{FE417444-671A-E1CE-0D80-6E4BDBA4BAB2}"/>
          </ac:spMkLst>
        </pc:spChg>
        <pc:spChg chg="mod">
          <ac:chgData name="Roberta Locatelli" userId="b8db7267-9ecb-4772-ade9-6381e6d0e863" providerId="ADAL" clId="{62824FEF-D8D6-48AF-A958-4C8015D9261A}" dt="2024-06-05T10:08:33.446" v="10335" actId="1076"/>
          <ac:spMkLst>
            <pc:docMk/>
            <pc:sldMk cId="966128630" sldId="324"/>
            <ac:spMk id="15" creationId="{211F9753-2C3B-3F50-D16E-C3F17BA5F515}"/>
          </ac:spMkLst>
        </pc:spChg>
        <pc:spChg chg="mod">
          <ac:chgData name="Roberta Locatelli" userId="b8db7267-9ecb-4772-ade9-6381e6d0e863" providerId="ADAL" clId="{62824FEF-D8D6-48AF-A958-4C8015D9261A}" dt="2024-06-05T10:08:49.622" v="10338" actId="1076"/>
          <ac:spMkLst>
            <pc:docMk/>
            <pc:sldMk cId="966128630" sldId="324"/>
            <ac:spMk id="16" creationId="{99C262F8-EB04-4F8C-538C-89247EE87E25}"/>
          </ac:spMkLst>
        </pc:spChg>
        <pc:spChg chg="mod">
          <ac:chgData name="Roberta Locatelli" userId="b8db7267-9ecb-4772-ade9-6381e6d0e863" providerId="ADAL" clId="{62824FEF-D8D6-48AF-A958-4C8015D9261A}" dt="2024-06-05T10:08:59.278" v="10341" actId="1076"/>
          <ac:spMkLst>
            <pc:docMk/>
            <pc:sldMk cId="966128630" sldId="324"/>
            <ac:spMk id="17" creationId="{7A8E22C1-532B-3ED5-5EC8-AD4446151D6E}"/>
          </ac:spMkLst>
        </pc:spChg>
        <pc:spChg chg="mod">
          <ac:chgData name="Roberta Locatelli" userId="b8db7267-9ecb-4772-ade9-6381e6d0e863" providerId="ADAL" clId="{62824FEF-D8D6-48AF-A958-4C8015D9261A}" dt="2024-06-05T10:10:25.974" v="10438" actId="1076"/>
          <ac:spMkLst>
            <pc:docMk/>
            <pc:sldMk cId="966128630" sldId="324"/>
            <ac:spMk id="20" creationId="{CC9A16FD-8721-A77E-A697-176834142D50}"/>
          </ac:spMkLst>
        </pc:spChg>
        <pc:spChg chg="mod">
          <ac:chgData name="Roberta Locatelli" userId="b8db7267-9ecb-4772-ade9-6381e6d0e863" providerId="ADAL" clId="{62824FEF-D8D6-48AF-A958-4C8015D9261A}" dt="2024-06-05T10:12:28.205" v="10454" actId="14100"/>
          <ac:spMkLst>
            <pc:docMk/>
            <pc:sldMk cId="966128630" sldId="324"/>
            <ac:spMk id="30" creationId="{BCA4A17C-094B-145A-9410-1CA6B91853D6}"/>
          </ac:spMkLst>
        </pc:spChg>
        <pc:spChg chg="mod">
          <ac:chgData name="Roberta Locatelli" userId="b8db7267-9ecb-4772-ade9-6381e6d0e863" providerId="ADAL" clId="{62824FEF-D8D6-48AF-A958-4C8015D9261A}" dt="2024-06-05T10:09:11.214" v="10344" actId="1076"/>
          <ac:spMkLst>
            <pc:docMk/>
            <pc:sldMk cId="966128630" sldId="324"/>
            <ac:spMk id="31" creationId="{13483B77-1C52-D2FF-370D-3CB2E4F44B25}"/>
          </ac:spMkLst>
        </pc:spChg>
        <pc:spChg chg="mod">
          <ac:chgData name="Roberta Locatelli" userId="b8db7267-9ecb-4772-ade9-6381e6d0e863" providerId="ADAL" clId="{62824FEF-D8D6-48AF-A958-4C8015D9261A}" dt="2024-06-05T10:11:23.805" v="10443" actId="1076"/>
          <ac:spMkLst>
            <pc:docMk/>
            <pc:sldMk cId="966128630" sldId="324"/>
            <ac:spMk id="33" creationId="{4B75E5A2-23A1-7668-6805-03ED2725D03F}"/>
          </ac:spMkLst>
        </pc:spChg>
        <pc:spChg chg="mod">
          <ac:chgData name="Roberta Locatelli" userId="b8db7267-9ecb-4772-ade9-6381e6d0e863" providerId="ADAL" clId="{62824FEF-D8D6-48AF-A958-4C8015D9261A}" dt="2024-06-05T10:11:37.925" v="10444" actId="1076"/>
          <ac:spMkLst>
            <pc:docMk/>
            <pc:sldMk cId="966128630" sldId="324"/>
            <ac:spMk id="34" creationId="{0993DA63-9811-21FA-A312-54E5FA4FDB38}"/>
          </ac:spMkLst>
        </pc:spChg>
        <pc:spChg chg="mod">
          <ac:chgData name="Roberta Locatelli" userId="b8db7267-9ecb-4772-ade9-6381e6d0e863" providerId="ADAL" clId="{62824FEF-D8D6-48AF-A958-4C8015D9261A}" dt="2024-06-05T10:11:48.205" v="10447" actId="1076"/>
          <ac:spMkLst>
            <pc:docMk/>
            <pc:sldMk cId="966128630" sldId="324"/>
            <ac:spMk id="35" creationId="{9880DC21-E449-250C-2400-1A0FFDF0D43A}"/>
          </ac:spMkLst>
        </pc:spChg>
        <pc:spChg chg="mod">
          <ac:chgData name="Roberta Locatelli" userId="b8db7267-9ecb-4772-ade9-6381e6d0e863" providerId="ADAL" clId="{62824FEF-D8D6-48AF-A958-4C8015D9261A}" dt="2024-06-05T10:11:57.917" v="10448" actId="1076"/>
          <ac:spMkLst>
            <pc:docMk/>
            <pc:sldMk cId="966128630" sldId="324"/>
            <ac:spMk id="36" creationId="{D17E8217-EF47-219F-2759-E9BE5DE374C8}"/>
          </ac:spMkLst>
        </pc:spChg>
        <pc:spChg chg="mod">
          <ac:chgData name="Roberta Locatelli" userId="b8db7267-9ecb-4772-ade9-6381e6d0e863" providerId="ADAL" clId="{62824FEF-D8D6-48AF-A958-4C8015D9261A}" dt="2024-06-05T10:10:41.333" v="10441" actId="1076"/>
          <ac:spMkLst>
            <pc:docMk/>
            <pc:sldMk cId="966128630" sldId="324"/>
            <ac:spMk id="39" creationId="{3AAB9C0F-FFB6-7F67-951E-A288B43B8E06}"/>
          </ac:spMkLst>
        </pc:spChg>
        <pc:spChg chg="mod">
          <ac:chgData name="Roberta Locatelli" userId="b8db7267-9ecb-4772-ade9-6381e6d0e863" providerId="ADAL" clId="{62824FEF-D8D6-48AF-A958-4C8015D9261A}" dt="2024-06-05T10:10:48.062" v="10442" actId="1076"/>
          <ac:spMkLst>
            <pc:docMk/>
            <pc:sldMk cId="966128630" sldId="324"/>
            <ac:spMk id="42" creationId="{3A3C0A58-AA5C-6A9F-D546-444F29C0CC47}"/>
          </ac:spMkLst>
        </pc:spChg>
        <pc:spChg chg="del mod">
          <ac:chgData name="Roberta Locatelli" userId="b8db7267-9ecb-4772-ade9-6381e6d0e863" providerId="ADAL" clId="{62824FEF-D8D6-48AF-A958-4C8015D9261A}" dt="2024-06-05T10:12:39.464" v="10455" actId="478"/>
          <ac:spMkLst>
            <pc:docMk/>
            <pc:sldMk cId="966128630" sldId="324"/>
            <ac:spMk id="43" creationId="{E90C9498-990B-3BFA-495C-C95CDC61FAFB}"/>
          </ac:spMkLst>
        </pc:spChg>
        <pc:grpChg chg="mod">
          <ac:chgData name="Roberta Locatelli" userId="b8db7267-9ecb-4772-ade9-6381e6d0e863" providerId="ADAL" clId="{62824FEF-D8D6-48AF-A958-4C8015D9261A}" dt="2024-06-05T10:11:40.809" v="10446" actId="1076"/>
          <ac:grpSpMkLst>
            <pc:docMk/>
            <pc:sldMk cId="966128630" sldId="324"/>
            <ac:grpSpMk id="12" creationId="{A7ADB135-E12B-F738-7D6A-47609F4DC22A}"/>
          </ac:grpSpMkLst>
        </pc:grpChg>
        <pc:picChg chg="mod">
          <ac:chgData name="Roberta Locatelli" userId="b8db7267-9ecb-4772-ade9-6381e6d0e863" providerId="ADAL" clId="{62824FEF-D8D6-48AF-A958-4C8015D9261A}" dt="2024-06-05T10:09:31.214" v="10356" actId="1076"/>
          <ac:picMkLst>
            <pc:docMk/>
            <pc:sldMk cId="966128630" sldId="324"/>
            <ac:picMk id="2" creationId="{08B76B70-908E-FA65-6090-DEF16B8D8532}"/>
          </ac:picMkLst>
        </pc:picChg>
        <pc:picChg chg="mod">
          <ac:chgData name="Roberta Locatelli" userId="b8db7267-9ecb-4772-ade9-6381e6d0e863" providerId="ADAL" clId="{62824FEF-D8D6-48AF-A958-4C8015D9261A}" dt="2024-06-05T10:09:39.958" v="10358" actId="1076"/>
          <ac:picMkLst>
            <pc:docMk/>
            <pc:sldMk cId="966128630" sldId="324"/>
            <ac:picMk id="3" creationId="{3C037789-7AFC-1CFA-6B31-535EEFB9989E}"/>
          </ac:picMkLst>
        </pc:picChg>
        <pc:picChg chg="mod">
          <ac:chgData name="Roberta Locatelli" userId="b8db7267-9ecb-4772-ade9-6381e6d0e863" providerId="ADAL" clId="{62824FEF-D8D6-48AF-A958-4C8015D9261A}" dt="2024-06-05T10:09:22.661" v="10354" actId="1076"/>
          <ac:picMkLst>
            <pc:docMk/>
            <pc:sldMk cId="966128630" sldId="324"/>
            <ac:picMk id="18" creationId="{76507E00-DCD7-9746-991E-013E9FC80224}"/>
          </ac:picMkLst>
        </pc:picChg>
        <pc:picChg chg="mod">
          <ac:chgData name="Roberta Locatelli" userId="b8db7267-9ecb-4772-ade9-6381e6d0e863" providerId="ADAL" clId="{62824FEF-D8D6-48AF-A958-4C8015D9261A}" dt="2024-06-05T10:09:57.549" v="10360" actId="1076"/>
          <ac:picMkLst>
            <pc:docMk/>
            <pc:sldMk cId="966128630" sldId="324"/>
            <ac:picMk id="23" creationId="{FDD65F74-757A-82D1-F3A7-74F2B4D13724}"/>
          </ac:picMkLst>
        </pc:picChg>
        <pc:picChg chg="mod">
          <ac:chgData name="Roberta Locatelli" userId="b8db7267-9ecb-4772-ade9-6381e6d0e863" providerId="ADAL" clId="{62824FEF-D8D6-48AF-A958-4C8015D9261A}" dt="2024-06-05T10:10:09.021" v="10362" actId="1076"/>
          <ac:picMkLst>
            <pc:docMk/>
            <pc:sldMk cId="966128630" sldId="324"/>
            <ac:picMk id="44" creationId="{CC2C5038-DF29-7399-7C7A-1C927D45D344}"/>
          </ac:picMkLst>
        </pc:picChg>
      </pc:sldChg>
      <pc:sldChg chg="addSp delSp modSp add mod">
        <pc:chgData name="Roberta Locatelli" userId="b8db7267-9ecb-4772-ade9-6381e6d0e863" providerId="ADAL" clId="{62824FEF-D8D6-48AF-A958-4C8015D9261A}" dt="2024-06-05T13:18:00.530" v="12286" actId="1037"/>
        <pc:sldMkLst>
          <pc:docMk/>
          <pc:sldMk cId="123647742" sldId="325"/>
        </pc:sldMkLst>
        <pc:spChg chg="mod">
          <ac:chgData name="Roberta Locatelli" userId="b8db7267-9ecb-4772-ade9-6381e6d0e863" providerId="ADAL" clId="{62824FEF-D8D6-48AF-A958-4C8015D9261A}" dt="2024-06-05T13:17:39.106" v="12261" actId="14100"/>
          <ac:spMkLst>
            <pc:docMk/>
            <pc:sldMk cId="123647742" sldId="325"/>
            <ac:spMk id="2" creationId="{0DE4D824-D105-8557-4337-4CB5849A97F5}"/>
          </ac:spMkLst>
        </pc:spChg>
        <pc:spChg chg="del">
          <ac:chgData name="Roberta Locatelli" userId="b8db7267-9ecb-4772-ade9-6381e6d0e863" providerId="ADAL" clId="{62824FEF-D8D6-48AF-A958-4C8015D9261A}" dt="2024-06-05T13:13:20.837" v="12113" actId="478"/>
          <ac:spMkLst>
            <pc:docMk/>
            <pc:sldMk cId="123647742" sldId="325"/>
            <ac:spMk id="3" creationId="{1C6423B2-2765-BBA0-73D1-A93F7A95414C}"/>
          </ac:spMkLst>
        </pc:spChg>
        <pc:spChg chg="add mod">
          <ac:chgData name="Roberta Locatelli" userId="b8db7267-9ecb-4772-ade9-6381e6d0e863" providerId="ADAL" clId="{62824FEF-D8D6-48AF-A958-4C8015D9261A}" dt="2024-06-05T13:18:00.530" v="12286" actId="1037"/>
          <ac:spMkLst>
            <pc:docMk/>
            <pc:sldMk cId="123647742" sldId="325"/>
            <ac:spMk id="5" creationId="{8C7C3923-9D4C-8A74-ED5F-4749578F4F6A}"/>
          </ac:spMkLst>
        </pc:spChg>
        <pc:spChg chg="del">
          <ac:chgData name="Roberta Locatelli" userId="b8db7267-9ecb-4772-ade9-6381e6d0e863" providerId="ADAL" clId="{62824FEF-D8D6-48AF-A958-4C8015D9261A}" dt="2024-06-05T13:13:17.812" v="12111" actId="478"/>
          <ac:spMkLst>
            <pc:docMk/>
            <pc:sldMk cId="123647742" sldId="325"/>
            <ac:spMk id="6" creationId="{9BA2861D-36ED-7274-61DD-8916A7CD1F8A}"/>
          </ac:spMkLst>
        </pc:spChg>
        <pc:spChg chg="mod">
          <ac:chgData name="Roberta Locatelli" userId="b8db7267-9ecb-4772-ade9-6381e6d0e863" providerId="ADAL" clId="{62824FEF-D8D6-48AF-A958-4C8015D9261A}" dt="2024-06-05T13:17:48.874" v="12262" actId="1076"/>
          <ac:spMkLst>
            <pc:docMk/>
            <pc:sldMk cId="123647742" sldId="325"/>
            <ac:spMk id="7" creationId="{DB960010-62DC-1D9E-1D82-9B041CFE45BB}"/>
          </ac:spMkLst>
        </pc:spChg>
        <pc:spChg chg="add mod">
          <ac:chgData name="Roberta Locatelli" userId="b8db7267-9ecb-4772-ade9-6381e6d0e863" providerId="ADAL" clId="{62824FEF-D8D6-48AF-A958-4C8015D9261A}" dt="2024-06-05T13:18:00.530" v="12286" actId="1037"/>
          <ac:spMkLst>
            <pc:docMk/>
            <pc:sldMk cId="123647742" sldId="325"/>
            <ac:spMk id="9" creationId="{A51634B4-7118-BCE4-2CF5-D89D94D60A3B}"/>
          </ac:spMkLst>
        </pc:spChg>
        <pc:spChg chg="add mod">
          <ac:chgData name="Roberta Locatelli" userId="b8db7267-9ecb-4772-ade9-6381e6d0e863" providerId="ADAL" clId="{62824FEF-D8D6-48AF-A958-4C8015D9261A}" dt="2024-06-05T13:14:26.539" v="12122" actId="1076"/>
          <ac:spMkLst>
            <pc:docMk/>
            <pc:sldMk cId="123647742" sldId="325"/>
            <ac:spMk id="10" creationId="{5CEDD77B-C3EF-C580-3A82-99D0C96CD289}"/>
          </ac:spMkLst>
        </pc:spChg>
        <pc:spChg chg="add mod">
          <ac:chgData name="Roberta Locatelli" userId="b8db7267-9ecb-4772-ade9-6381e6d0e863" providerId="ADAL" clId="{62824FEF-D8D6-48AF-A958-4C8015D9261A}" dt="2024-06-05T13:14:50.006" v="12127" actId="122"/>
          <ac:spMkLst>
            <pc:docMk/>
            <pc:sldMk cId="123647742" sldId="325"/>
            <ac:spMk id="11" creationId="{6DF6ADED-216E-A3FF-39E6-A51D098FF615}"/>
          </ac:spMkLst>
        </pc:spChg>
        <pc:spChg chg="add mod">
          <ac:chgData name="Roberta Locatelli" userId="b8db7267-9ecb-4772-ade9-6381e6d0e863" providerId="ADAL" clId="{62824FEF-D8D6-48AF-A958-4C8015D9261A}" dt="2024-06-05T13:17:29.474" v="12260" actId="1076"/>
          <ac:spMkLst>
            <pc:docMk/>
            <pc:sldMk cId="123647742" sldId="325"/>
            <ac:spMk id="12" creationId="{74802D11-65E8-EED3-FA3E-7D26B08980C8}"/>
          </ac:spMkLst>
        </pc:spChg>
        <pc:picChg chg="del">
          <ac:chgData name="Roberta Locatelli" userId="b8db7267-9ecb-4772-ade9-6381e6d0e863" providerId="ADAL" clId="{62824FEF-D8D6-48AF-A958-4C8015D9261A}" dt="2024-06-05T13:13:19.229" v="12112" actId="478"/>
          <ac:picMkLst>
            <pc:docMk/>
            <pc:sldMk cId="123647742" sldId="325"/>
            <ac:picMk id="4" creationId="{7C104D31-744A-E339-585B-96EDE19C1003}"/>
          </ac:picMkLst>
        </pc:picChg>
      </pc:sldChg>
      <pc:sldChg chg="addSp delSp modSp add del mod">
        <pc:chgData name="Roberta Locatelli" userId="b8db7267-9ecb-4772-ade9-6381e6d0e863" providerId="ADAL" clId="{62824FEF-D8D6-48AF-A958-4C8015D9261A}" dt="2024-06-05T13:47:30.494" v="12635" actId="47"/>
        <pc:sldMkLst>
          <pc:docMk/>
          <pc:sldMk cId="3522335872" sldId="326"/>
        </pc:sldMkLst>
        <pc:spChg chg="add mod">
          <ac:chgData name="Roberta Locatelli" userId="b8db7267-9ecb-4772-ade9-6381e6d0e863" providerId="ADAL" clId="{62824FEF-D8D6-48AF-A958-4C8015D9261A}" dt="2024-06-05T13:20:53.802" v="12326" actId="14100"/>
          <ac:spMkLst>
            <pc:docMk/>
            <pc:sldMk cId="3522335872" sldId="326"/>
            <ac:spMk id="2" creationId="{513BABC0-230F-3C4B-F4AC-648F6CC81CF0}"/>
          </ac:spMkLst>
        </pc:spChg>
        <pc:spChg chg="del">
          <ac:chgData name="Roberta Locatelli" userId="b8db7267-9ecb-4772-ade9-6381e6d0e863" providerId="ADAL" clId="{62824FEF-D8D6-48AF-A958-4C8015D9261A}" dt="2024-06-05T13:19:51.090" v="12314" actId="478"/>
          <ac:spMkLst>
            <pc:docMk/>
            <pc:sldMk cId="3522335872" sldId="326"/>
            <ac:spMk id="5" creationId="{D9D3409A-5378-74CB-6719-B65A4A1E7C36}"/>
          </ac:spMkLst>
        </pc:spChg>
        <pc:spChg chg="add del mod">
          <ac:chgData name="Roberta Locatelli" userId="b8db7267-9ecb-4772-ade9-6381e6d0e863" providerId="ADAL" clId="{62824FEF-D8D6-48AF-A958-4C8015D9261A}" dt="2024-06-05T13:23:58.498" v="12342" actId="478"/>
          <ac:spMkLst>
            <pc:docMk/>
            <pc:sldMk cId="3522335872" sldId="326"/>
            <ac:spMk id="6" creationId="{E3572FDC-1A89-3F35-0419-4F19B245F7BD}"/>
          </ac:spMkLst>
        </pc:spChg>
        <pc:spChg chg="del">
          <ac:chgData name="Roberta Locatelli" userId="b8db7267-9ecb-4772-ade9-6381e6d0e863" providerId="ADAL" clId="{62824FEF-D8D6-48AF-A958-4C8015D9261A}" dt="2024-06-05T13:19:45.109" v="12309" actId="478"/>
          <ac:spMkLst>
            <pc:docMk/>
            <pc:sldMk cId="3522335872" sldId="326"/>
            <ac:spMk id="9" creationId="{684FDBDD-B2ED-DC5B-F064-670082D8CEBC}"/>
          </ac:spMkLst>
        </pc:spChg>
        <pc:spChg chg="del">
          <ac:chgData name="Roberta Locatelli" userId="b8db7267-9ecb-4772-ade9-6381e6d0e863" providerId="ADAL" clId="{62824FEF-D8D6-48AF-A958-4C8015D9261A}" dt="2024-06-05T13:19:49.082" v="12313" actId="478"/>
          <ac:spMkLst>
            <pc:docMk/>
            <pc:sldMk cId="3522335872" sldId="326"/>
            <ac:spMk id="10" creationId="{3E3411D5-A917-38F2-4DA3-ADCA98D7758E}"/>
          </ac:spMkLst>
        </pc:spChg>
        <pc:spChg chg="add mod">
          <ac:chgData name="Roberta Locatelli" userId="b8db7267-9ecb-4772-ade9-6381e6d0e863" providerId="ADAL" clId="{62824FEF-D8D6-48AF-A958-4C8015D9261A}" dt="2024-06-05T13:33:29.734" v="12457" actId="12788"/>
          <ac:spMkLst>
            <pc:docMk/>
            <pc:sldMk cId="3522335872" sldId="326"/>
            <ac:spMk id="11" creationId="{297F6D67-1315-643B-6A85-CF2AA4E915F4}"/>
          </ac:spMkLst>
        </pc:spChg>
        <pc:spChg chg="add mod">
          <ac:chgData name="Roberta Locatelli" userId="b8db7267-9ecb-4772-ade9-6381e6d0e863" providerId="ADAL" clId="{62824FEF-D8D6-48AF-A958-4C8015D9261A}" dt="2024-06-05T13:33:39.558" v="12458" actId="12788"/>
          <ac:spMkLst>
            <pc:docMk/>
            <pc:sldMk cId="3522335872" sldId="326"/>
            <ac:spMk id="14" creationId="{3EF870BE-2DFA-A931-6538-748FFC5CCA10}"/>
          </ac:spMkLst>
        </pc:spChg>
        <pc:spChg chg="del">
          <ac:chgData name="Roberta Locatelli" userId="b8db7267-9ecb-4772-ade9-6381e6d0e863" providerId="ADAL" clId="{62824FEF-D8D6-48AF-A958-4C8015D9261A}" dt="2024-06-05T13:19:46.747" v="12311" actId="478"/>
          <ac:spMkLst>
            <pc:docMk/>
            <pc:sldMk cId="3522335872" sldId="326"/>
            <ac:spMk id="15" creationId="{B1EC5A97-7530-E536-E0B9-93A320A88050}"/>
          </ac:spMkLst>
        </pc:spChg>
        <pc:spChg chg="del">
          <ac:chgData name="Roberta Locatelli" userId="b8db7267-9ecb-4772-ade9-6381e6d0e863" providerId="ADAL" clId="{62824FEF-D8D6-48AF-A958-4C8015D9261A}" dt="2024-06-05T13:19:47.398" v="12312" actId="478"/>
          <ac:spMkLst>
            <pc:docMk/>
            <pc:sldMk cId="3522335872" sldId="326"/>
            <ac:spMk id="16" creationId="{12AB5282-936C-FE1D-E053-B589BBBD0C71}"/>
          </ac:spMkLst>
        </pc:spChg>
        <pc:spChg chg="add mod">
          <ac:chgData name="Roberta Locatelli" userId="b8db7267-9ecb-4772-ade9-6381e6d0e863" providerId="ADAL" clId="{62824FEF-D8D6-48AF-A958-4C8015D9261A}" dt="2024-06-05T13:33:29.734" v="12457" actId="12788"/>
          <ac:spMkLst>
            <pc:docMk/>
            <pc:sldMk cId="3522335872" sldId="326"/>
            <ac:spMk id="18" creationId="{BBD9AB97-A697-70FE-7359-4E80B039017B}"/>
          </ac:spMkLst>
        </pc:spChg>
        <pc:spChg chg="add mod">
          <ac:chgData name="Roberta Locatelli" userId="b8db7267-9ecb-4772-ade9-6381e6d0e863" providerId="ADAL" clId="{62824FEF-D8D6-48AF-A958-4C8015D9261A}" dt="2024-06-05T13:33:29.734" v="12457" actId="12788"/>
          <ac:spMkLst>
            <pc:docMk/>
            <pc:sldMk cId="3522335872" sldId="326"/>
            <ac:spMk id="20" creationId="{D3212B99-3F67-F1DE-8BD8-EA59BF513253}"/>
          </ac:spMkLst>
        </pc:spChg>
        <pc:spChg chg="add mod">
          <ac:chgData name="Roberta Locatelli" userId="b8db7267-9ecb-4772-ade9-6381e6d0e863" providerId="ADAL" clId="{62824FEF-D8D6-48AF-A958-4C8015D9261A}" dt="2024-06-05T13:34:12.798" v="12461" actId="12788"/>
          <ac:spMkLst>
            <pc:docMk/>
            <pc:sldMk cId="3522335872" sldId="326"/>
            <ac:spMk id="22" creationId="{7671F543-1EEC-3A26-EAED-391A2EC8514A}"/>
          </ac:spMkLst>
        </pc:spChg>
        <pc:spChg chg="add mod">
          <ac:chgData name="Roberta Locatelli" userId="b8db7267-9ecb-4772-ade9-6381e6d0e863" providerId="ADAL" clId="{62824FEF-D8D6-48AF-A958-4C8015D9261A}" dt="2024-06-05T13:35:51.325" v="12479" actId="1076"/>
          <ac:spMkLst>
            <pc:docMk/>
            <pc:sldMk cId="3522335872" sldId="326"/>
            <ac:spMk id="24" creationId="{0B7469E8-10D5-4F8D-C956-1A1E8EAA26C0}"/>
          </ac:spMkLst>
        </pc:spChg>
        <pc:spChg chg="add mod">
          <ac:chgData name="Roberta Locatelli" userId="b8db7267-9ecb-4772-ade9-6381e6d0e863" providerId="ADAL" clId="{62824FEF-D8D6-48AF-A958-4C8015D9261A}" dt="2024-06-05T13:33:29.734" v="12457" actId="12788"/>
          <ac:spMkLst>
            <pc:docMk/>
            <pc:sldMk cId="3522335872" sldId="326"/>
            <ac:spMk id="26" creationId="{53B66C46-39B5-F77E-1CD2-DC2C43F8CE07}"/>
          </ac:spMkLst>
        </pc:spChg>
        <pc:spChg chg="add mod">
          <ac:chgData name="Roberta Locatelli" userId="b8db7267-9ecb-4772-ade9-6381e6d0e863" providerId="ADAL" clId="{62824FEF-D8D6-48AF-A958-4C8015D9261A}" dt="2024-06-05T13:33:47.509" v="12459" actId="12788"/>
          <ac:spMkLst>
            <pc:docMk/>
            <pc:sldMk cId="3522335872" sldId="326"/>
            <ac:spMk id="28" creationId="{F68D9A1F-1ED1-0520-05C4-FB312D36913C}"/>
          </ac:spMkLst>
        </pc:spChg>
        <pc:spChg chg="add mod">
          <ac:chgData name="Roberta Locatelli" userId="b8db7267-9ecb-4772-ade9-6381e6d0e863" providerId="ADAL" clId="{62824FEF-D8D6-48AF-A958-4C8015D9261A}" dt="2024-06-05T13:33:47.509" v="12459" actId="12788"/>
          <ac:spMkLst>
            <pc:docMk/>
            <pc:sldMk cId="3522335872" sldId="326"/>
            <ac:spMk id="30" creationId="{1299D4FF-F88F-D87B-5260-B322B28EFAB1}"/>
          </ac:spMkLst>
        </pc:spChg>
        <pc:spChg chg="add mod">
          <ac:chgData name="Roberta Locatelli" userId="b8db7267-9ecb-4772-ade9-6381e6d0e863" providerId="ADAL" clId="{62824FEF-D8D6-48AF-A958-4C8015D9261A}" dt="2024-06-05T13:33:39.558" v="12458" actId="12788"/>
          <ac:spMkLst>
            <pc:docMk/>
            <pc:sldMk cId="3522335872" sldId="326"/>
            <ac:spMk id="32" creationId="{5E7BF507-3F9A-FF44-6EAA-791805341BFC}"/>
          </ac:spMkLst>
        </pc:spChg>
        <pc:spChg chg="add mod">
          <ac:chgData name="Roberta Locatelli" userId="b8db7267-9ecb-4772-ade9-6381e6d0e863" providerId="ADAL" clId="{62824FEF-D8D6-48AF-A958-4C8015D9261A}" dt="2024-06-05T13:33:39.558" v="12458" actId="12788"/>
          <ac:spMkLst>
            <pc:docMk/>
            <pc:sldMk cId="3522335872" sldId="326"/>
            <ac:spMk id="34" creationId="{90EB544E-56BF-1C7E-CD47-6E50188677FE}"/>
          </ac:spMkLst>
        </pc:spChg>
        <pc:spChg chg="add mod">
          <ac:chgData name="Roberta Locatelli" userId="b8db7267-9ecb-4772-ade9-6381e6d0e863" providerId="ADAL" clId="{62824FEF-D8D6-48AF-A958-4C8015D9261A}" dt="2024-06-05T13:34:12.798" v="12461" actId="12788"/>
          <ac:spMkLst>
            <pc:docMk/>
            <pc:sldMk cId="3522335872" sldId="326"/>
            <ac:spMk id="36" creationId="{679AA48A-33C6-B439-2D00-2A0B8054C4C9}"/>
          </ac:spMkLst>
        </pc:spChg>
        <pc:spChg chg="add mod">
          <ac:chgData name="Roberta Locatelli" userId="b8db7267-9ecb-4772-ade9-6381e6d0e863" providerId="ADAL" clId="{62824FEF-D8D6-48AF-A958-4C8015D9261A}" dt="2024-06-05T13:34:12.798" v="12461" actId="12788"/>
          <ac:spMkLst>
            <pc:docMk/>
            <pc:sldMk cId="3522335872" sldId="326"/>
            <ac:spMk id="38" creationId="{8CEAE145-8392-B3AA-88D3-FD03CD6D4A76}"/>
          </ac:spMkLst>
        </pc:spChg>
        <pc:spChg chg="add mod">
          <ac:chgData name="Roberta Locatelli" userId="b8db7267-9ecb-4772-ade9-6381e6d0e863" providerId="ADAL" clId="{62824FEF-D8D6-48AF-A958-4C8015D9261A}" dt="2024-06-05T13:34:12.798" v="12461" actId="12788"/>
          <ac:spMkLst>
            <pc:docMk/>
            <pc:sldMk cId="3522335872" sldId="326"/>
            <ac:spMk id="40" creationId="{7563DE9C-6042-890A-99AD-41EE9E794B97}"/>
          </ac:spMkLst>
        </pc:spChg>
        <pc:spChg chg="add mod">
          <ac:chgData name="Roberta Locatelli" userId="b8db7267-9ecb-4772-ade9-6381e6d0e863" providerId="ADAL" clId="{62824FEF-D8D6-48AF-A958-4C8015D9261A}" dt="2024-06-05T13:33:39.558" v="12458" actId="12788"/>
          <ac:spMkLst>
            <pc:docMk/>
            <pc:sldMk cId="3522335872" sldId="326"/>
            <ac:spMk id="42" creationId="{4CE84C3F-ED99-D64D-C183-9C06F4B3EE2A}"/>
          </ac:spMkLst>
        </pc:spChg>
        <pc:spChg chg="add mod">
          <ac:chgData name="Roberta Locatelli" userId="b8db7267-9ecb-4772-ade9-6381e6d0e863" providerId="ADAL" clId="{62824FEF-D8D6-48AF-A958-4C8015D9261A}" dt="2024-06-05T13:33:47.509" v="12459" actId="12788"/>
          <ac:spMkLst>
            <pc:docMk/>
            <pc:sldMk cId="3522335872" sldId="326"/>
            <ac:spMk id="44" creationId="{192B5744-07C0-2BB4-9BBD-89CBA0E1C7FC}"/>
          </ac:spMkLst>
        </pc:spChg>
        <pc:picChg chg="add del mod">
          <ac:chgData name="Roberta Locatelli" userId="b8db7267-9ecb-4772-ade9-6381e6d0e863" providerId="ADAL" clId="{62824FEF-D8D6-48AF-A958-4C8015D9261A}" dt="2024-06-05T13:21:48.971" v="12329" actId="478"/>
          <ac:picMkLst>
            <pc:docMk/>
            <pc:sldMk cId="3522335872" sldId="326"/>
            <ac:picMk id="4" creationId="{007642B0-427D-F138-BB0D-C3219CF68A34}"/>
          </ac:picMkLst>
        </pc:picChg>
        <pc:picChg chg="add mod">
          <ac:chgData name="Roberta Locatelli" userId="b8db7267-9ecb-4772-ade9-6381e6d0e863" providerId="ADAL" clId="{62824FEF-D8D6-48AF-A958-4C8015D9261A}" dt="2024-06-05T13:34:22.860" v="12462" actId="688"/>
          <ac:picMkLst>
            <pc:docMk/>
            <pc:sldMk cId="3522335872" sldId="326"/>
            <ac:picMk id="13" creationId="{A0116FC4-75D4-5A36-1396-E78AF6142879}"/>
          </ac:picMkLst>
        </pc:picChg>
        <pc:picChg chg="add mod">
          <ac:chgData name="Roberta Locatelli" userId="b8db7267-9ecb-4772-ade9-6381e6d0e863" providerId="ADAL" clId="{62824FEF-D8D6-48AF-A958-4C8015D9261A}" dt="2024-06-05T13:33:29.734" v="12457" actId="12788"/>
          <ac:picMkLst>
            <pc:docMk/>
            <pc:sldMk cId="3522335872" sldId="326"/>
            <ac:picMk id="17" creationId="{CFCF0E7D-58A4-15D7-2D8E-42EE95AA1FCB}"/>
          </ac:picMkLst>
        </pc:picChg>
        <pc:picChg chg="add mod">
          <ac:chgData name="Roberta Locatelli" userId="b8db7267-9ecb-4772-ade9-6381e6d0e863" providerId="ADAL" clId="{62824FEF-D8D6-48AF-A958-4C8015D9261A}" dt="2024-06-05T13:33:29.734" v="12457" actId="12788"/>
          <ac:picMkLst>
            <pc:docMk/>
            <pc:sldMk cId="3522335872" sldId="326"/>
            <ac:picMk id="19" creationId="{635A8D44-26D0-ED5D-5BD7-594D5D082403}"/>
          </ac:picMkLst>
        </pc:picChg>
        <pc:picChg chg="add mod">
          <ac:chgData name="Roberta Locatelli" userId="b8db7267-9ecb-4772-ade9-6381e6d0e863" providerId="ADAL" clId="{62824FEF-D8D6-48AF-A958-4C8015D9261A}" dt="2024-06-05T13:34:59.772" v="12472" actId="688"/>
          <ac:picMkLst>
            <pc:docMk/>
            <pc:sldMk cId="3522335872" sldId="326"/>
            <ac:picMk id="21" creationId="{4D300ABC-E040-2F86-FCE2-842CFFD15665}"/>
          </ac:picMkLst>
        </pc:picChg>
        <pc:picChg chg="add mod">
          <ac:chgData name="Roberta Locatelli" userId="b8db7267-9ecb-4772-ade9-6381e6d0e863" providerId="ADAL" clId="{62824FEF-D8D6-48AF-A958-4C8015D9261A}" dt="2024-06-05T13:33:47.509" v="12459" actId="12788"/>
          <ac:picMkLst>
            <pc:docMk/>
            <pc:sldMk cId="3522335872" sldId="326"/>
            <ac:picMk id="23" creationId="{62B5BECE-8037-FF7D-FC0C-07FB15498BCE}"/>
          </ac:picMkLst>
        </pc:picChg>
        <pc:picChg chg="add mod">
          <ac:chgData name="Roberta Locatelli" userId="b8db7267-9ecb-4772-ade9-6381e6d0e863" providerId="ADAL" clId="{62824FEF-D8D6-48AF-A958-4C8015D9261A}" dt="2024-06-05T13:33:29.734" v="12457" actId="12788"/>
          <ac:picMkLst>
            <pc:docMk/>
            <pc:sldMk cId="3522335872" sldId="326"/>
            <ac:picMk id="25" creationId="{87A6E44A-AFD1-0F16-CD4C-C9D1E641B73F}"/>
          </ac:picMkLst>
        </pc:picChg>
        <pc:picChg chg="add mod">
          <ac:chgData name="Roberta Locatelli" userId="b8db7267-9ecb-4772-ade9-6381e6d0e863" providerId="ADAL" clId="{62824FEF-D8D6-48AF-A958-4C8015D9261A}" dt="2024-06-05T13:33:47.509" v="12459" actId="12788"/>
          <ac:picMkLst>
            <pc:docMk/>
            <pc:sldMk cId="3522335872" sldId="326"/>
            <ac:picMk id="27" creationId="{D84E8F72-9AC4-D04B-4C19-CAA3857FD4DC}"/>
          </ac:picMkLst>
        </pc:picChg>
        <pc:picChg chg="add mod">
          <ac:chgData name="Roberta Locatelli" userId="b8db7267-9ecb-4772-ade9-6381e6d0e863" providerId="ADAL" clId="{62824FEF-D8D6-48AF-A958-4C8015D9261A}" dt="2024-06-05T13:34:40.596" v="12467" actId="688"/>
          <ac:picMkLst>
            <pc:docMk/>
            <pc:sldMk cId="3522335872" sldId="326"/>
            <ac:picMk id="29" creationId="{77241512-B458-CC0A-011B-3FC4F41CB62A}"/>
          </ac:picMkLst>
        </pc:picChg>
        <pc:picChg chg="add mod">
          <ac:chgData name="Roberta Locatelli" userId="b8db7267-9ecb-4772-ade9-6381e6d0e863" providerId="ADAL" clId="{62824FEF-D8D6-48AF-A958-4C8015D9261A}" dt="2024-06-05T13:34:28.949" v="12463" actId="688"/>
          <ac:picMkLst>
            <pc:docMk/>
            <pc:sldMk cId="3522335872" sldId="326"/>
            <ac:picMk id="31" creationId="{FD5F09A8-654A-0933-1C24-A743C57D2F71}"/>
          </ac:picMkLst>
        </pc:picChg>
        <pc:picChg chg="add mod">
          <ac:chgData name="Roberta Locatelli" userId="b8db7267-9ecb-4772-ade9-6381e6d0e863" providerId="ADAL" clId="{62824FEF-D8D6-48AF-A958-4C8015D9261A}" dt="2024-06-05T13:33:39.558" v="12458" actId="12788"/>
          <ac:picMkLst>
            <pc:docMk/>
            <pc:sldMk cId="3522335872" sldId="326"/>
            <ac:picMk id="33" creationId="{89883638-2F89-8EBE-3252-4A2A05EFC772}"/>
          </ac:picMkLst>
        </pc:picChg>
        <pc:picChg chg="add mod">
          <ac:chgData name="Roberta Locatelli" userId="b8db7267-9ecb-4772-ade9-6381e6d0e863" providerId="ADAL" clId="{62824FEF-D8D6-48AF-A958-4C8015D9261A}" dt="2024-06-05T13:34:12.798" v="12461" actId="12788"/>
          <ac:picMkLst>
            <pc:docMk/>
            <pc:sldMk cId="3522335872" sldId="326"/>
            <ac:picMk id="35" creationId="{FD2AF65B-2854-93E5-304F-B9DE8CD84039}"/>
          </ac:picMkLst>
        </pc:picChg>
        <pc:picChg chg="add mod">
          <ac:chgData name="Roberta Locatelli" userId="b8db7267-9ecb-4772-ade9-6381e6d0e863" providerId="ADAL" clId="{62824FEF-D8D6-48AF-A958-4C8015D9261A}" dt="2024-06-05T13:35:03.893" v="12473" actId="688"/>
          <ac:picMkLst>
            <pc:docMk/>
            <pc:sldMk cId="3522335872" sldId="326"/>
            <ac:picMk id="37" creationId="{6ACB8D80-CB8A-B8C6-6ED5-75C7FD73CE0A}"/>
          </ac:picMkLst>
        </pc:picChg>
        <pc:picChg chg="add mod">
          <ac:chgData name="Roberta Locatelli" userId="b8db7267-9ecb-4772-ade9-6381e6d0e863" providerId="ADAL" clId="{62824FEF-D8D6-48AF-A958-4C8015D9261A}" dt="2024-06-05T13:34:12.798" v="12461" actId="12788"/>
          <ac:picMkLst>
            <pc:docMk/>
            <pc:sldMk cId="3522335872" sldId="326"/>
            <ac:picMk id="39" creationId="{072179AC-5965-88E6-59E0-A73886FEA089}"/>
          </ac:picMkLst>
        </pc:picChg>
        <pc:picChg chg="add mod">
          <ac:chgData name="Roberta Locatelli" userId="b8db7267-9ecb-4772-ade9-6381e6d0e863" providerId="ADAL" clId="{62824FEF-D8D6-48AF-A958-4C8015D9261A}" dt="2024-06-05T13:33:39.558" v="12458" actId="12788"/>
          <ac:picMkLst>
            <pc:docMk/>
            <pc:sldMk cId="3522335872" sldId="326"/>
            <ac:picMk id="41" creationId="{CDB5C0DD-46B0-BEC3-0A65-E901D229395A}"/>
          </ac:picMkLst>
        </pc:picChg>
        <pc:picChg chg="add mod">
          <ac:chgData name="Roberta Locatelli" userId="b8db7267-9ecb-4772-ade9-6381e6d0e863" providerId="ADAL" clId="{62824FEF-D8D6-48AF-A958-4C8015D9261A}" dt="2024-06-05T13:34:49.004" v="12469" actId="688"/>
          <ac:picMkLst>
            <pc:docMk/>
            <pc:sldMk cId="3522335872" sldId="326"/>
            <ac:picMk id="43" creationId="{DF891562-2725-2A01-79C1-7077B581F241}"/>
          </ac:picMkLst>
        </pc:picChg>
        <pc:picChg chg="add mod">
          <ac:chgData name="Roberta Locatelli" userId="b8db7267-9ecb-4772-ade9-6381e6d0e863" providerId="ADAL" clId="{62824FEF-D8D6-48AF-A958-4C8015D9261A}" dt="2024-06-05T13:33:29.734" v="12457" actId="12788"/>
          <ac:picMkLst>
            <pc:docMk/>
            <pc:sldMk cId="3522335872" sldId="326"/>
            <ac:picMk id="1026" creationId="{27961006-DF2F-E2C3-E56C-F34DE48B3CC8}"/>
          </ac:picMkLst>
        </pc:picChg>
        <pc:cxnChg chg="del">
          <ac:chgData name="Roberta Locatelli" userId="b8db7267-9ecb-4772-ade9-6381e6d0e863" providerId="ADAL" clId="{62824FEF-D8D6-48AF-A958-4C8015D9261A}" dt="2024-06-05T13:19:45.986" v="12310" actId="478"/>
          <ac:cxnSpMkLst>
            <pc:docMk/>
            <pc:sldMk cId="3522335872" sldId="326"/>
            <ac:cxnSpMk id="12" creationId="{FC08CED6-5311-C0DF-9CCB-DA8973CDF172}"/>
          </ac:cxnSpMkLst>
        </pc:cxnChg>
      </pc:sldChg>
      <pc:sldChg chg="addSp delSp modSp add del mod">
        <pc:chgData name="Roberta Locatelli" userId="b8db7267-9ecb-4772-ade9-6381e6d0e863" providerId="ADAL" clId="{62824FEF-D8D6-48AF-A958-4C8015D9261A}" dt="2024-06-05T13:47:26.983" v="12634"/>
        <pc:sldMkLst>
          <pc:docMk/>
          <pc:sldMk cId="296713873" sldId="327"/>
        </pc:sldMkLst>
        <pc:spChg chg="add mod">
          <ac:chgData name="Roberta Locatelli" userId="b8db7267-9ecb-4772-ade9-6381e6d0e863" providerId="ADAL" clId="{62824FEF-D8D6-48AF-A958-4C8015D9261A}" dt="2024-06-05T13:46:21.305" v="12631"/>
          <ac:spMkLst>
            <pc:docMk/>
            <pc:sldMk cId="296713873" sldId="327"/>
            <ac:spMk id="7" creationId="{CCB6A692-D388-F15A-1B80-2E9683CD1502}"/>
          </ac:spMkLst>
        </pc:spChg>
        <pc:spChg chg="add mod">
          <ac:chgData name="Roberta Locatelli" userId="b8db7267-9ecb-4772-ade9-6381e6d0e863" providerId="ADAL" clId="{62824FEF-D8D6-48AF-A958-4C8015D9261A}" dt="2024-06-05T13:46:05.758" v="12625" actId="207"/>
          <ac:spMkLst>
            <pc:docMk/>
            <pc:sldMk cId="296713873" sldId="327"/>
            <ac:spMk id="10" creationId="{EFBDBD44-120E-E12A-08E6-33BD40F9960A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11" creationId="{297F6D67-1315-643B-6A85-CF2AA4E915F4}"/>
          </ac:spMkLst>
        </pc:spChg>
        <pc:spChg chg="add mod">
          <ac:chgData name="Roberta Locatelli" userId="b8db7267-9ecb-4772-ade9-6381e6d0e863" providerId="ADAL" clId="{62824FEF-D8D6-48AF-A958-4C8015D9261A}" dt="2024-06-05T13:45:39.786" v="12621" actId="1076"/>
          <ac:spMkLst>
            <pc:docMk/>
            <pc:sldMk cId="296713873" sldId="327"/>
            <ac:spMk id="12" creationId="{A5CD932F-07B5-4B90-B4E8-25824970750D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14" creationId="{3EF870BE-2DFA-A931-6538-748FFC5CCA10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18" creationId="{BBD9AB97-A697-70FE-7359-4E80B039017B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20" creationId="{D3212B99-3F67-F1DE-8BD8-EA59BF513253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22" creationId="{7671F543-1EEC-3A26-EAED-391A2EC8514A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24" creationId="{0B7469E8-10D5-4F8D-C956-1A1E8EAA26C0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26" creationId="{53B66C46-39B5-F77E-1CD2-DC2C43F8CE07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28" creationId="{F68D9A1F-1ED1-0520-05C4-FB312D36913C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30" creationId="{1299D4FF-F88F-D87B-5260-B322B28EFAB1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32" creationId="{5E7BF507-3F9A-FF44-6EAA-791805341BFC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34" creationId="{90EB544E-56BF-1C7E-CD47-6E50188677FE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36" creationId="{679AA48A-33C6-B439-2D00-2A0B8054C4C9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38" creationId="{8CEAE145-8392-B3AA-88D3-FD03CD6D4A76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40" creationId="{7563DE9C-6042-890A-99AD-41EE9E794B97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42" creationId="{4CE84C3F-ED99-D64D-C183-9C06F4B3EE2A}"/>
          </ac:spMkLst>
        </pc:spChg>
        <pc:spChg chg="del">
          <ac:chgData name="Roberta Locatelli" userId="b8db7267-9ecb-4772-ade9-6381e6d0e863" providerId="ADAL" clId="{62824FEF-D8D6-48AF-A958-4C8015D9261A}" dt="2024-06-05T13:36:07.993" v="12481" actId="478"/>
          <ac:spMkLst>
            <pc:docMk/>
            <pc:sldMk cId="296713873" sldId="327"/>
            <ac:spMk id="44" creationId="{192B5744-07C0-2BB4-9BBD-89CBA0E1C7FC}"/>
          </ac:spMkLst>
        </pc:spChg>
        <pc:picChg chg="add del mod">
          <ac:chgData name="Roberta Locatelli" userId="b8db7267-9ecb-4772-ade9-6381e6d0e863" providerId="ADAL" clId="{62824FEF-D8D6-48AF-A958-4C8015D9261A}" dt="2024-06-05T13:38:16.990" v="12494" actId="21"/>
          <ac:picMkLst>
            <pc:docMk/>
            <pc:sldMk cId="296713873" sldId="327"/>
            <ac:picMk id="4" creationId="{8413934F-89C6-0787-32E0-9A3ECB240963}"/>
          </ac:picMkLst>
        </pc:picChg>
        <pc:picChg chg="add mod ord">
          <ac:chgData name="Roberta Locatelli" userId="b8db7267-9ecb-4772-ade9-6381e6d0e863" providerId="ADAL" clId="{62824FEF-D8D6-48AF-A958-4C8015D9261A}" dt="2024-06-05T13:46:33.938" v="12632" actId="29295"/>
          <ac:picMkLst>
            <pc:docMk/>
            <pc:sldMk cId="296713873" sldId="327"/>
            <ac:picMk id="5" creationId="{722CEF3C-5119-9BE3-325F-76A5220D6D82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13" creationId="{A0116FC4-75D4-5A36-1396-E78AF6142879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17" creationId="{CFCF0E7D-58A4-15D7-2D8E-42EE95AA1FCB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19" creationId="{635A8D44-26D0-ED5D-5BD7-594D5D082403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21" creationId="{4D300ABC-E040-2F86-FCE2-842CFFD15665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23" creationId="{62B5BECE-8037-FF7D-FC0C-07FB15498BCE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25" creationId="{87A6E44A-AFD1-0F16-CD4C-C9D1E641B73F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27" creationId="{D84E8F72-9AC4-D04B-4C19-CAA3857FD4DC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29" creationId="{77241512-B458-CC0A-011B-3FC4F41CB62A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31" creationId="{FD5F09A8-654A-0933-1C24-A743C57D2F71}"/>
          </ac:picMkLst>
        </pc:picChg>
        <pc:picChg chg="del">
          <ac:chgData name="Roberta Locatelli" userId="b8db7267-9ecb-4772-ade9-6381e6d0e863" providerId="ADAL" clId="{62824FEF-D8D6-48AF-A958-4C8015D9261A}" dt="2024-06-05T13:36:11.693" v="12482" actId="478"/>
          <ac:picMkLst>
            <pc:docMk/>
            <pc:sldMk cId="296713873" sldId="327"/>
            <ac:picMk id="33" creationId="{89883638-2F89-8EBE-3252-4A2A05EFC772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35" creationId="{FD2AF65B-2854-93E5-304F-B9DE8CD84039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37" creationId="{6ACB8D80-CB8A-B8C6-6ED5-75C7FD73CE0A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39" creationId="{072179AC-5965-88E6-59E0-A73886FEA089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41" creationId="{CDB5C0DD-46B0-BEC3-0A65-E901D229395A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43" creationId="{DF891562-2725-2A01-79C1-7077B581F241}"/>
          </ac:picMkLst>
        </pc:picChg>
        <pc:picChg chg="del">
          <ac:chgData name="Roberta Locatelli" userId="b8db7267-9ecb-4772-ade9-6381e6d0e863" providerId="ADAL" clId="{62824FEF-D8D6-48AF-A958-4C8015D9261A}" dt="2024-06-05T13:36:07.993" v="12481" actId="478"/>
          <ac:picMkLst>
            <pc:docMk/>
            <pc:sldMk cId="296713873" sldId="327"/>
            <ac:picMk id="1026" creationId="{27961006-DF2F-E2C3-E56C-F34DE48B3CC8}"/>
          </ac:picMkLst>
        </pc:picChg>
        <pc:picChg chg="add del mod">
          <ac:chgData name="Roberta Locatelli" userId="b8db7267-9ecb-4772-ade9-6381e6d0e863" providerId="ADAL" clId="{62824FEF-D8D6-48AF-A958-4C8015D9261A}" dt="2024-06-05T13:37:14.062" v="12490" actId="21"/>
          <ac:picMkLst>
            <pc:docMk/>
            <pc:sldMk cId="296713873" sldId="327"/>
            <ac:picMk id="2050" creationId="{9948CA4F-6958-ABE7-B28E-98F2379E8D65}"/>
          </ac:picMkLst>
        </pc:picChg>
      </pc:sldChg>
      <pc:sldChg chg="addSp delSp modSp new mod">
        <pc:chgData name="Roberta Locatelli" userId="b8db7267-9ecb-4772-ade9-6381e6d0e863" providerId="ADAL" clId="{62824FEF-D8D6-48AF-A958-4C8015D9261A}" dt="2024-06-05T13:58:36.368" v="12725" actId="14861"/>
        <pc:sldMkLst>
          <pc:docMk/>
          <pc:sldMk cId="2939084639" sldId="328"/>
        </pc:sldMkLst>
        <pc:spChg chg="del">
          <ac:chgData name="Roberta Locatelli" userId="b8db7267-9ecb-4772-ade9-6381e6d0e863" providerId="ADAL" clId="{62824FEF-D8D6-48AF-A958-4C8015D9261A}" dt="2024-06-05T13:49:06.549" v="12638" actId="478"/>
          <ac:spMkLst>
            <pc:docMk/>
            <pc:sldMk cId="2939084639" sldId="328"/>
            <ac:spMk id="2" creationId="{DB41EFBE-016F-5208-C1EC-7E613E9A7EBB}"/>
          </ac:spMkLst>
        </pc:spChg>
        <pc:spChg chg="del">
          <ac:chgData name="Roberta Locatelli" userId="b8db7267-9ecb-4772-ade9-6381e6d0e863" providerId="ADAL" clId="{62824FEF-D8D6-48AF-A958-4C8015D9261A}" dt="2024-06-05T13:49:05.525" v="12637" actId="478"/>
          <ac:spMkLst>
            <pc:docMk/>
            <pc:sldMk cId="2939084639" sldId="328"/>
            <ac:spMk id="3" creationId="{FB980BCA-AE82-64A1-416B-6BCC5BBAF115}"/>
          </ac:spMkLst>
        </pc:spChg>
        <pc:spChg chg="add mod">
          <ac:chgData name="Roberta Locatelli" userId="b8db7267-9ecb-4772-ade9-6381e6d0e863" providerId="ADAL" clId="{62824FEF-D8D6-48AF-A958-4C8015D9261A}" dt="2024-06-05T13:58:36.368" v="12725" actId="14861"/>
          <ac:spMkLst>
            <pc:docMk/>
            <pc:sldMk cId="2939084639" sldId="328"/>
            <ac:spMk id="6" creationId="{297301CB-83D0-C521-07AF-661DD1BF9D9C}"/>
          </ac:spMkLst>
        </pc:spChg>
        <pc:picChg chg="add del mod">
          <ac:chgData name="Roberta Locatelli" userId="b8db7267-9ecb-4772-ade9-6381e6d0e863" providerId="ADAL" clId="{62824FEF-D8D6-48AF-A958-4C8015D9261A}" dt="2024-06-05T13:56:03.449" v="12645" actId="478"/>
          <ac:picMkLst>
            <pc:docMk/>
            <pc:sldMk cId="2939084639" sldId="328"/>
            <ac:picMk id="4" creationId="{F376EBFC-CBC8-527F-F72D-BC7FDBD624D1}"/>
          </ac:picMkLst>
        </pc:picChg>
        <pc:picChg chg="add mod">
          <ac:chgData name="Roberta Locatelli" userId="b8db7267-9ecb-4772-ade9-6381e6d0e863" providerId="ADAL" clId="{62824FEF-D8D6-48AF-A958-4C8015D9261A}" dt="2024-06-05T13:57:28.590" v="12675" actId="1037"/>
          <ac:picMkLst>
            <pc:docMk/>
            <pc:sldMk cId="2939084639" sldId="328"/>
            <ac:picMk id="5" creationId="{62A2CC56-0A2D-B55C-60DB-44E848F8D444}"/>
          </ac:picMkLst>
        </pc:picChg>
        <pc:picChg chg="add mod">
          <ac:chgData name="Roberta Locatelli" userId="b8db7267-9ecb-4772-ade9-6381e6d0e863" providerId="ADAL" clId="{62824FEF-D8D6-48AF-A958-4C8015D9261A}" dt="2024-06-05T13:57:32.379" v="12678" actId="1037"/>
          <ac:picMkLst>
            <pc:docMk/>
            <pc:sldMk cId="2939084639" sldId="328"/>
            <ac:picMk id="3074" creationId="{58F3C6BA-C1ED-28A8-F60D-47D113E95F9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5B5AF7-905D-4B13-A954-F9205EFAFAC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551FA6D-A8E5-4062-B68C-3D247643C4F6}">
      <dgm:prSet phldrT="[Testo]" custT="1"/>
      <dgm:spPr/>
      <dgm:t>
        <a:bodyPr/>
        <a:lstStyle/>
        <a:p>
          <a:r>
            <a:rPr lang="it-IT" sz="1800" b="0" dirty="0">
              <a:latin typeface="Calibri" panose="020F0502020204030204" pitchFamily="34" charset="0"/>
              <a:cs typeface="Calibri" panose="020F0502020204030204" pitchFamily="34" charset="0"/>
            </a:rPr>
            <a:t>ufficio dedicato alla gestione ordinaria</a:t>
          </a:r>
        </a:p>
      </dgm:t>
    </dgm:pt>
    <dgm:pt modelId="{AF7AD93E-D990-41DE-A8F0-03B544A61A41}" type="parTrans" cxnId="{B1249CD6-A2B9-44FA-97DC-A0EEFB973C52}">
      <dgm:prSet/>
      <dgm:spPr/>
      <dgm:t>
        <a:bodyPr/>
        <a:lstStyle/>
        <a:p>
          <a:endParaRPr lang="it-IT" sz="1400"/>
        </a:p>
      </dgm:t>
    </dgm:pt>
    <dgm:pt modelId="{9B904CB4-1F77-4E17-9B5F-9E9E691191C6}" type="sibTrans" cxnId="{B1249CD6-A2B9-44FA-97DC-A0EEFB973C52}">
      <dgm:prSet/>
      <dgm:spPr/>
      <dgm:t>
        <a:bodyPr/>
        <a:lstStyle/>
        <a:p>
          <a:endParaRPr lang="it-IT" sz="1400"/>
        </a:p>
      </dgm:t>
    </dgm:pt>
    <dgm:pt modelId="{C8F88EA2-FD1B-4A9C-82A1-72833011F32C}">
      <dgm:prSet phldrT="[Testo]" custT="1"/>
      <dgm:spPr/>
      <dgm:t>
        <a:bodyPr/>
        <a:lstStyle/>
        <a:p>
          <a:r>
            <a:rPr lang="it-IT" sz="1800" b="0" dirty="0">
              <a:latin typeface="Calibri" panose="020F0502020204030204" pitchFamily="34" charset="0"/>
              <a:cs typeface="Calibri" panose="020F0502020204030204" pitchFamily="34" charset="0"/>
            </a:rPr>
            <a:t>ufficio dedicato alle attività di formazione, orientamento al lavoro, certificazione competenze </a:t>
          </a:r>
        </a:p>
      </dgm:t>
    </dgm:pt>
    <dgm:pt modelId="{EF3AEB7B-280F-4E3F-B86C-4C9D5C18D746}" type="parTrans" cxnId="{FE1E15AD-5D39-42C3-A508-C16759B49E4B}">
      <dgm:prSet/>
      <dgm:spPr/>
      <dgm:t>
        <a:bodyPr/>
        <a:lstStyle/>
        <a:p>
          <a:endParaRPr lang="it-IT" sz="1400"/>
        </a:p>
      </dgm:t>
    </dgm:pt>
    <dgm:pt modelId="{1E56AE5D-BA47-4DDD-9126-9A62263A5259}" type="sibTrans" cxnId="{FE1E15AD-5D39-42C3-A508-C16759B49E4B}">
      <dgm:prSet/>
      <dgm:spPr/>
      <dgm:t>
        <a:bodyPr/>
        <a:lstStyle/>
        <a:p>
          <a:endParaRPr lang="it-IT" sz="1400"/>
        </a:p>
      </dgm:t>
    </dgm:pt>
    <dgm:pt modelId="{D2C27D29-6890-499F-96B6-553918672480}">
      <dgm:prSet phldrT="[Testo]" custT="1"/>
      <dgm:spPr/>
      <dgm:t>
        <a:bodyPr/>
        <a:lstStyle/>
        <a:p>
          <a:r>
            <a:rPr lang="it-IT" sz="1800" b="0" dirty="0">
              <a:latin typeface="Calibri" panose="020F0502020204030204" pitchFamily="34" charset="0"/>
              <a:cs typeface="Calibri" panose="020F0502020204030204" pitchFamily="34" charset="0"/>
            </a:rPr>
            <a:t>sistema informativo on-line per le fasi di accreditamento, progettazione, gestione progetti e volontari</a:t>
          </a:r>
        </a:p>
      </dgm:t>
    </dgm:pt>
    <dgm:pt modelId="{2013C340-056E-4E0C-AB48-CA7447EE92C7}" type="parTrans" cxnId="{0830EC49-035F-4974-A735-1D07704592FF}">
      <dgm:prSet/>
      <dgm:spPr/>
      <dgm:t>
        <a:bodyPr/>
        <a:lstStyle/>
        <a:p>
          <a:endParaRPr lang="it-IT" sz="1400"/>
        </a:p>
      </dgm:t>
    </dgm:pt>
    <dgm:pt modelId="{E341CDC6-DC60-46A1-BFEE-CF43FEF93FAF}" type="sibTrans" cxnId="{0830EC49-035F-4974-A735-1D07704592FF}">
      <dgm:prSet/>
      <dgm:spPr/>
      <dgm:t>
        <a:bodyPr/>
        <a:lstStyle/>
        <a:p>
          <a:endParaRPr lang="it-IT" sz="1400"/>
        </a:p>
      </dgm:t>
    </dgm:pt>
    <dgm:pt modelId="{8D6A9F5C-7EC9-4455-8298-13097DFA9457}">
      <dgm:prSet custT="1"/>
      <dgm:spPr/>
      <dgm:t>
        <a:bodyPr/>
        <a:lstStyle/>
        <a:p>
          <a:r>
            <a:rPr lang="it-IT" sz="1800" b="0" dirty="0">
              <a:latin typeface="Calibri" panose="020F0502020204030204" pitchFamily="34" charset="0"/>
              <a:cs typeface="Calibri" panose="020F0502020204030204" pitchFamily="34" charset="0"/>
            </a:rPr>
            <a:t>piattaforma di formazione a distanza</a:t>
          </a:r>
        </a:p>
      </dgm:t>
    </dgm:pt>
    <dgm:pt modelId="{30EB8FA0-507C-4D0D-9E1B-AD12B606E2E6}" type="parTrans" cxnId="{E4AD99DF-F60B-4AF3-B4A7-256E00AA03BD}">
      <dgm:prSet/>
      <dgm:spPr/>
      <dgm:t>
        <a:bodyPr/>
        <a:lstStyle/>
        <a:p>
          <a:endParaRPr lang="it-IT" sz="1400"/>
        </a:p>
      </dgm:t>
    </dgm:pt>
    <dgm:pt modelId="{A4F946A4-6D1E-43E9-9EE7-888EA4E190D4}" type="sibTrans" cxnId="{E4AD99DF-F60B-4AF3-B4A7-256E00AA03BD}">
      <dgm:prSet/>
      <dgm:spPr/>
      <dgm:t>
        <a:bodyPr/>
        <a:lstStyle/>
        <a:p>
          <a:endParaRPr lang="it-IT" sz="1400"/>
        </a:p>
      </dgm:t>
    </dgm:pt>
    <dgm:pt modelId="{D9B6199C-1409-4793-A778-5B5EF71CB3C7}" type="pres">
      <dgm:prSet presAssocID="{C75B5AF7-905D-4B13-A954-F9205EFAFAC9}" presName="Name0" presStyleCnt="0">
        <dgm:presLayoutVars>
          <dgm:chMax val="7"/>
          <dgm:chPref val="7"/>
          <dgm:dir/>
        </dgm:presLayoutVars>
      </dgm:prSet>
      <dgm:spPr/>
    </dgm:pt>
    <dgm:pt modelId="{02665210-3FFE-4614-9D3C-C8F2B219D672}" type="pres">
      <dgm:prSet presAssocID="{C75B5AF7-905D-4B13-A954-F9205EFAFAC9}" presName="Name1" presStyleCnt="0"/>
      <dgm:spPr/>
    </dgm:pt>
    <dgm:pt modelId="{C334B4FD-8908-42B1-8DDC-6A3011C39B96}" type="pres">
      <dgm:prSet presAssocID="{C75B5AF7-905D-4B13-A954-F9205EFAFAC9}" presName="cycle" presStyleCnt="0"/>
      <dgm:spPr/>
    </dgm:pt>
    <dgm:pt modelId="{3D327A90-BA32-4988-A5AD-2ABCD23A76FB}" type="pres">
      <dgm:prSet presAssocID="{C75B5AF7-905D-4B13-A954-F9205EFAFAC9}" presName="srcNode" presStyleLbl="node1" presStyleIdx="0" presStyleCnt="4"/>
      <dgm:spPr/>
    </dgm:pt>
    <dgm:pt modelId="{80199F7A-6B5C-4E32-BC15-03D591AB9D99}" type="pres">
      <dgm:prSet presAssocID="{C75B5AF7-905D-4B13-A954-F9205EFAFAC9}" presName="conn" presStyleLbl="parChTrans1D2" presStyleIdx="0" presStyleCnt="1"/>
      <dgm:spPr/>
    </dgm:pt>
    <dgm:pt modelId="{2E74CD0F-E179-4C57-9EB8-07F09218F5A9}" type="pres">
      <dgm:prSet presAssocID="{C75B5AF7-905D-4B13-A954-F9205EFAFAC9}" presName="extraNode" presStyleLbl="node1" presStyleIdx="0" presStyleCnt="4"/>
      <dgm:spPr/>
    </dgm:pt>
    <dgm:pt modelId="{0211B139-6D61-46E9-A251-47FDF8C6C0E3}" type="pres">
      <dgm:prSet presAssocID="{C75B5AF7-905D-4B13-A954-F9205EFAFAC9}" presName="dstNode" presStyleLbl="node1" presStyleIdx="0" presStyleCnt="4"/>
      <dgm:spPr/>
    </dgm:pt>
    <dgm:pt modelId="{D43E1BDB-529B-4AF1-A8C8-983E9DB6C8DF}" type="pres">
      <dgm:prSet presAssocID="{B551FA6D-A8E5-4062-B68C-3D247643C4F6}" presName="text_1" presStyleLbl="node1" presStyleIdx="0" presStyleCnt="4" custScaleY="150163">
        <dgm:presLayoutVars>
          <dgm:bulletEnabled val="1"/>
        </dgm:presLayoutVars>
      </dgm:prSet>
      <dgm:spPr/>
    </dgm:pt>
    <dgm:pt modelId="{6760D6B1-0F9E-4BA5-935F-5BB6A86B56A9}" type="pres">
      <dgm:prSet presAssocID="{B551FA6D-A8E5-4062-B68C-3D247643C4F6}" presName="accent_1" presStyleCnt="0"/>
      <dgm:spPr/>
    </dgm:pt>
    <dgm:pt modelId="{171A642F-73E2-485B-B3C5-DEA44FC8194F}" type="pres">
      <dgm:prSet presAssocID="{B551FA6D-A8E5-4062-B68C-3D247643C4F6}" presName="accentRepeatNode" presStyleLbl="solidFgAcc1" presStyleIdx="0" presStyleCnt="4"/>
      <dgm:spPr/>
    </dgm:pt>
    <dgm:pt modelId="{7541E8BC-8098-4DEC-8E7A-74C83E1D74D3}" type="pres">
      <dgm:prSet presAssocID="{C8F88EA2-FD1B-4A9C-82A1-72833011F32C}" presName="text_2" presStyleLbl="node1" presStyleIdx="1" presStyleCnt="4" custScaleY="133466">
        <dgm:presLayoutVars>
          <dgm:bulletEnabled val="1"/>
        </dgm:presLayoutVars>
      </dgm:prSet>
      <dgm:spPr/>
    </dgm:pt>
    <dgm:pt modelId="{02A53987-E853-4699-BB17-1F9E42348DFD}" type="pres">
      <dgm:prSet presAssocID="{C8F88EA2-FD1B-4A9C-82A1-72833011F32C}" presName="accent_2" presStyleCnt="0"/>
      <dgm:spPr/>
    </dgm:pt>
    <dgm:pt modelId="{ACA5C507-57DA-4C20-8632-D65DDDD73C96}" type="pres">
      <dgm:prSet presAssocID="{C8F88EA2-FD1B-4A9C-82A1-72833011F32C}" presName="accentRepeatNode" presStyleLbl="solidFgAcc1" presStyleIdx="1" presStyleCnt="4"/>
      <dgm:spPr/>
    </dgm:pt>
    <dgm:pt modelId="{F5055890-E81E-4168-A39C-406E293024B3}" type="pres">
      <dgm:prSet presAssocID="{D2C27D29-6890-499F-96B6-553918672480}" presName="text_3" presStyleLbl="node1" presStyleIdx="2" presStyleCnt="4" custScaleY="152170">
        <dgm:presLayoutVars>
          <dgm:bulletEnabled val="1"/>
        </dgm:presLayoutVars>
      </dgm:prSet>
      <dgm:spPr/>
    </dgm:pt>
    <dgm:pt modelId="{8DE6CE66-F736-41A3-8038-E25A62876C65}" type="pres">
      <dgm:prSet presAssocID="{D2C27D29-6890-499F-96B6-553918672480}" presName="accent_3" presStyleCnt="0"/>
      <dgm:spPr/>
    </dgm:pt>
    <dgm:pt modelId="{551A3AAE-4B4A-41FB-9D58-B295C775EAAC}" type="pres">
      <dgm:prSet presAssocID="{D2C27D29-6890-499F-96B6-553918672480}" presName="accentRepeatNode" presStyleLbl="solidFgAcc1" presStyleIdx="2" presStyleCnt="4"/>
      <dgm:spPr/>
    </dgm:pt>
    <dgm:pt modelId="{F0CD2E83-D055-4735-9793-D548CB91E66A}" type="pres">
      <dgm:prSet presAssocID="{8D6A9F5C-7EC9-4455-8298-13097DFA9457}" presName="text_4" presStyleLbl="node1" presStyleIdx="3" presStyleCnt="4" custScaleY="133085">
        <dgm:presLayoutVars>
          <dgm:bulletEnabled val="1"/>
        </dgm:presLayoutVars>
      </dgm:prSet>
      <dgm:spPr/>
    </dgm:pt>
    <dgm:pt modelId="{32579CD7-0E48-4499-B292-CE1E57E1E74F}" type="pres">
      <dgm:prSet presAssocID="{8D6A9F5C-7EC9-4455-8298-13097DFA9457}" presName="accent_4" presStyleCnt="0"/>
      <dgm:spPr/>
    </dgm:pt>
    <dgm:pt modelId="{8DDEF952-A4B7-44DA-9528-3A759DB5FF0F}" type="pres">
      <dgm:prSet presAssocID="{8D6A9F5C-7EC9-4455-8298-13097DFA9457}" presName="accentRepeatNode" presStyleLbl="solidFgAcc1" presStyleIdx="3" presStyleCnt="4"/>
      <dgm:spPr/>
    </dgm:pt>
  </dgm:ptLst>
  <dgm:cxnLst>
    <dgm:cxn modelId="{0830EC49-035F-4974-A735-1D07704592FF}" srcId="{C75B5AF7-905D-4B13-A954-F9205EFAFAC9}" destId="{D2C27D29-6890-499F-96B6-553918672480}" srcOrd="2" destOrd="0" parTransId="{2013C340-056E-4E0C-AB48-CA7447EE92C7}" sibTransId="{E341CDC6-DC60-46A1-BFEE-CF43FEF93FAF}"/>
    <dgm:cxn modelId="{6F1E0B54-153A-4055-AC45-97A68F2738D1}" type="presOf" srcId="{9B904CB4-1F77-4E17-9B5F-9E9E691191C6}" destId="{80199F7A-6B5C-4E32-BC15-03D591AB9D99}" srcOrd="0" destOrd="0" presId="urn:microsoft.com/office/officeart/2008/layout/VerticalCurvedList"/>
    <dgm:cxn modelId="{F3081674-0FE3-426F-ADDF-6CF7A3D32661}" type="presOf" srcId="{D2C27D29-6890-499F-96B6-553918672480}" destId="{F5055890-E81E-4168-A39C-406E293024B3}" srcOrd="0" destOrd="0" presId="urn:microsoft.com/office/officeart/2008/layout/VerticalCurvedList"/>
    <dgm:cxn modelId="{FE1E15AD-5D39-42C3-A508-C16759B49E4B}" srcId="{C75B5AF7-905D-4B13-A954-F9205EFAFAC9}" destId="{C8F88EA2-FD1B-4A9C-82A1-72833011F32C}" srcOrd="1" destOrd="0" parTransId="{EF3AEB7B-280F-4E3F-B86C-4C9D5C18D746}" sibTransId="{1E56AE5D-BA47-4DDD-9126-9A62263A5259}"/>
    <dgm:cxn modelId="{B1249CD6-A2B9-44FA-97DC-A0EEFB973C52}" srcId="{C75B5AF7-905D-4B13-A954-F9205EFAFAC9}" destId="{B551FA6D-A8E5-4062-B68C-3D247643C4F6}" srcOrd="0" destOrd="0" parTransId="{AF7AD93E-D990-41DE-A8F0-03B544A61A41}" sibTransId="{9B904CB4-1F77-4E17-9B5F-9E9E691191C6}"/>
    <dgm:cxn modelId="{E4AD99DF-F60B-4AF3-B4A7-256E00AA03BD}" srcId="{C75B5AF7-905D-4B13-A954-F9205EFAFAC9}" destId="{8D6A9F5C-7EC9-4455-8298-13097DFA9457}" srcOrd="3" destOrd="0" parTransId="{30EB8FA0-507C-4D0D-9E1B-AD12B606E2E6}" sibTransId="{A4F946A4-6D1E-43E9-9EE7-888EA4E190D4}"/>
    <dgm:cxn modelId="{7EB5BEEA-3F51-47D6-95EE-DA12CE859CCB}" type="presOf" srcId="{B551FA6D-A8E5-4062-B68C-3D247643C4F6}" destId="{D43E1BDB-529B-4AF1-A8C8-983E9DB6C8DF}" srcOrd="0" destOrd="0" presId="urn:microsoft.com/office/officeart/2008/layout/VerticalCurvedList"/>
    <dgm:cxn modelId="{0A1EB0EF-C7BD-4EA6-8E7F-6D3D400E370A}" type="presOf" srcId="{8D6A9F5C-7EC9-4455-8298-13097DFA9457}" destId="{F0CD2E83-D055-4735-9793-D548CB91E66A}" srcOrd="0" destOrd="0" presId="urn:microsoft.com/office/officeart/2008/layout/VerticalCurvedList"/>
    <dgm:cxn modelId="{92C7ECF2-ACDF-460B-8B4A-50AE1FCD366E}" type="presOf" srcId="{C8F88EA2-FD1B-4A9C-82A1-72833011F32C}" destId="{7541E8BC-8098-4DEC-8E7A-74C83E1D74D3}" srcOrd="0" destOrd="0" presId="urn:microsoft.com/office/officeart/2008/layout/VerticalCurvedList"/>
    <dgm:cxn modelId="{95F7E1FE-35CA-4C54-A75A-9CD103FCA06E}" type="presOf" srcId="{C75B5AF7-905D-4B13-A954-F9205EFAFAC9}" destId="{D9B6199C-1409-4793-A778-5B5EF71CB3C7}" srcOrd="0" destOrd="0" presId="urn:microsoft.com/office/officeart/2008/layout/VerticalCurvedList"/>
    <dgm:cxn modelId="{5C59DD3E-8608-4CA4-89B2-7F015009090D}" type="presParOf" srcId="{D9B6199C-1409-4793-A778-5B5EF71CB3C7}" destId="{02665210-3FFE-4614-9D3C-C8F2B219D672}" srcOrd="0" destOrd="0" presId="urn:microsoft.com/office/officeart/2008/layout/VerticalCurvedList"/>
    <dgm:cxn modelId="{1504D4F3-8D00-40FC-A5D8-F6A9717E597A}" type="presParOf" srcId="{02665210-3FFE-4614-9D3C-C8F2B219D672}" destId="{C334B4FD-8908-42B1-8DDC-6A3011C39B96}" srcOrd="0" destOrd="0" presId="urn:microsoft.com/office/officeart/2008/layout/VerticalCurvedList"/>
    <dgm:cxn modelId="{B22947E2-CA59-41EE-8147-A78FE8DAE19E}" type="presParOf" srcId="{C334B4FD-8908-42B1-8DDC-6A3011C39B96}" destId="{3D327A90-BA32-4988-A5AD-2ABCD23A76FB}" srcOrd="0" destOrd="0" presId="urn:microsoft.com/office/officeart/2008/layout/VerticalCurvedList"/>
    <dgm:cxn modelId="{CFABE758-EE2F-4694-9274-D8B547DDDB79}" type="presParOf" srcId="{C334B4FD-8908-42B1-8DDC-6A3011C39B96}" destId="{80199F7A-6B5C-4E32-BC15-03D591AB9D99}" srcOrd="1" destOrd="0" presId="urn:microsoft.com/office/officeart/2008/layout/VerticalCurvedList"/>
    <dgm:cxn modelId="{905D7395-F863-4ED1-A0B3-267E6EFCA856}" type="presParOf" srcId="{C334B4FD-8908-42B1-8DDC-6A3011C39B96}" destId="{2E74CD0F-E179-4C57-9EB8-07F09218F5A9}" srcOrd="2" destOrd="0" presId="urn:microsoft.com/office/officeart/2008/layout/VerticalCurvedList"/>
    <dgm:cxn modelId="{F669E471-EB9C-4A03-97E8-F137418355B3}" type="presParOf" srcId="{C334B4FD-8908-42B1-8DDC-6A3011C39B96}" destId="{0211B139-6D61-46E9-A251-47FDF8C6C0E3}" srcOrd="3" destOrd="0" presId="urn:microsoft.com/office/officeart/2008/layout/VerticalCurvedList"/>
    <dgm:cxn modelId="{875C2010-9D71-41F8-9AF0-CBA869452BBB}" type="presParOf" srcId="{02665210-3FFE-4614-9D3C-C8F2B219D672}" destId="{D43E1BDB-529B-4AF1-A8C8-983E9DB6C8DF}" srcOrd="1" destOrd="0" presId="urn:microsoft.com/office/officeart/2008/layout/VerticalCurvedList"/>
    <dgm:cxn modelId="{C5B18DFF-74C6-4409-80E1-CE44A4DD6B68}" type="presParOf" srcId="{02665210-3FFE-4614-9D3C-C8F2B219D672}" destId="{6760D6B1-0F9E-4BA5-935F-5BB6A86B56A9}" srcOrd="2" destOrd="0" presId="urn:microsoft.com/office/officeart/2008/layout/VerticalCurvedList"/>
    <dgm:cxn modelId="{E6D1C50F-EAD1-4944-BF60-3C6DE7AFB51D}" type="presParOf" srcId="{6760D6B1-0F9E-4BA5-935F-5BB6A86B56A9}" destId="{171A642F-73E2-485B-B3C5-DEA44FC8194F}" srcOrd="0" destOrd="0" presId="urn:microsoft.com/office/officeart/2008/layout/VerticalCurvedList"/>
    <dgm:cxn modelId="{5EBC8B4F-32E2-4D01-B8D3-7B1927B14C77}" type="presParOf" srcId="{02665210-3FFE-4614-9D3C-C8F2B219D672}" destId="{7541E8BC-8098-4DEC-8E7A-74C83E1D74D3}" srcOrd="3" destOrd="0" presId="urn:microsoft.com/office/officeart/2008/layout/VerticalCurvedList"/>
    <dgm:cxn modelId="{B7B7EC09-11C5-4710-A6AA-3D215E716B77}" type="presParOf" srcId="{02665210-3FFE-4614-9D3C-C8F2B219D672}" destId="{02A53987-E853-4699-BB17-1F9E42348DFD}" srcOrd="4" destOrd="0" presId="urn:microsoft.com/office/officeart/2008/layout/VerticalCurvedList"/>
    <dgm:cxn modelId="{D22E8FBB-04A5-406E-A34C-D160BF683F8B}" type="presParOf" srcId="{02A53987-E853-4699-BB17-1F9E42348DFD}" destId="{ACA5C507-57DA-4C20-8632-D65DDDD73C96}" srcOrd="0" destOrd="0" presId="urn:microsoft.com/office/officeart/2008/layout/VerticalCurvedList"/>
    <dgm:cxn modelId="{4F34005D-DEFB-4B6C-966A-B7F30142B928}" type="presParOf" srcId="{02665210-3FFE-4614-9D3C-C8F2B219D672}" destId="{F5055890-E81E-4168-A39C-406E293024B3}" srcOrd="5" destOrd="0" presId="urn:microsoft.com/office/officeart/2008/layout/VerticalCurvedList"/>
    <dgm:cxn modelId="{BD849E7C-21C9-405E-A89D-559F237498AE}" type="presParOf" srcId="{02665210-3FFE-4614-9D3C-C8F2B219D672}" destId="{8DE6CE66-F736-41A3-8038-E25A62876C65}" srcOrd="6" destOrd="0" presId="urn:microsoft.com/office/officeart/2008/layout/VerticalCurvedList"/>
    <dgm:cxn modelId="{09533568-8889-4425-9046-36C80517079A}" type="presParOf" srcId="{8DE6CE66-F736-41A3-8038-E25A62876C65}" destId="{551A3AAE-4B4A-41FB-9D58-B295C775EAAC}" srcOrd="0" destOrd="0" presId="urn:microsoft.com/office/officeart/2008/layout/VerticalCurvedList"/>
    <dgm:cxn modelId="{F8C448E5-007C-47FB-BC02-1126E8782654}" type="presParOf" srcId="{02665210-3FFE-4614-9D3C-C8F2B219D672}" destId="{F0CD2E83-D055-4735-9793-D548CB91E66A}" srcOrd="7" destOrd="0" presId="urn:microsoft.com/office/officeart/2008/layout/VerticalCurvedList"/>
    <dgm:cxn modelId="{B95E700F-D9A7-4EC7-B0F0-E1E5791D585D}" type="presParOf" srcId="{02665210-3FFE-4614-9D3C-C8F2B219D672}" destId="{32579CD7-0E48-4499-B292-CE1E57E1E74F}" srcOrd="8" destOrd="0" presId="urn:microsoft.com/office/officeart/2008/layout/VerticalCurvedList"/>
    <dgm:cxn modelId="{8A4E833C-D2F7-49D6-B183-506B307DF744}" type="presParOf" srcId="{32579CD7-0E48-4499-B292-CE1E57E1E74F}" destId="{8DDEF952-A4B7-44DA-9528-3A759DB5FF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5B5AF7-905D-4B13-A954-F9205EFAFAC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551FA6D-A8E5-4062-B68C-3D247643C4F6}">
      <dgm:prSet phldrT="[Testo]" custT="1"/>
      <dgm:spPr/>
      <dgm:t>
        <a:bodyPr/>
        <a:lstStyle/>
        <a:p>
          <a:r>
            <a:rPr lang="it-IT" sz="1800" b="0" dirty="0">
              <a:latin typeface="Calibri" panose="020F0502020204030204" pitchFamily="34" charset="0"/>
              <a:cs typeface="Calibri" panose="020F0502020204030204" pitchFamily="34" charset="0"/>
            </a:rPr>
            <a:t>formatori</a:t>
          </a:r>
        </a:p>
      </dgm:t>
    </dgm:pt>
    <dgm:pt modelId="{AF7AD93E-D990-41DE-A8F0-03B544A61A41}" type="parTrans" cxnId="{B1249CD6-A2B9-44FA-97DC-A0EEFB973C52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904CB4-1F77-4E17-9B5F-9E9E691191C6}" type="sibTrans" cxnId="{B1249CD6-A2B9-44FA-97DC-A0EEFB973C52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F88EA2-FD1B-4A9C-82A1-72833011F32C}">
      <dgm:prSet phldrT="[Testo]" custT="1"/>
      <dgm:spPr/>
      <dgm:t>
        <a:bodyPr/>
        <a:lstStyle/>
        <a:p>
          <a:r>
            <a:rPr lang="it-IT" sz="1800" b="0" dirty="0">
              <a:latin typeface="Calibri" panose="020F0502020204030204" pitchFamily="34" charset="0"/>
              <a:cs typeface="Calibri" panose="020F0502020204030204" pitchFamily="34" charset="0"/>
            </a:rPr>
            <a:t>Esperti di certificazione competenze</a:t>
          </a:r>
        </a:p>
      </dgm:t>
    </dgm:pt>
    <dgm:pt modelId="{EF3AEB7B-280F-4E3F-B86C-4C9D5C18D746}" type="parTrans" cxnId="{FE1E15AD-5D39-42C3-A508-C16759B49E4B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56AE5D-BA47-4DDD-9126-9A62263A5259}" type="sibTrans" cxnId="{FE1E15AD-5D39-42C3-A508-C16759B49E4B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C27D29-6890-499F-96B6-553918672480}">
      <dgm:prSet phldrT="[Testo]" custT="1"/>
      <dgm:spPr/>
      <dgm:t>
        <a:bodyPr/>
        <a:lstStyle/>
        <a:p>
          <a:r>
            <a:rPr lang="it-IT" sz="1800" b="0" dirty="0">
              <a:latin typeface="Calibri" panose="020F0502020204030204" pitchFamily="34" charset="0"/>
              <a:cs typeface="Calibri" panose="020F0502020204030204" pitchFamily="34" charset="0"/>
            </a:rPr>
            <a:t>Esperti di orientamento al lavoro</a:t>
          </a:r>
        </a:p>
      </dgm:t>
    </dgm:pt>
    <dgm:pt modelId="{2013C340-056E-4E0C-AB48-CA7447EE92C7}" type="parTrans" cxnId="{0830EC49-035F-4974-A735-1D07704592FF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41CDC6-DC60-46A1-BFEE-CF43FEF93FAF}" type="sibTrans" cxnId="{0830EC49-035F-4974-A735-1D07704592FF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6A9F5C-7EC9-4455-8298-13097DFA9457}">
      <dgm:prSet custT="1"/>
      <dgm:spPr/>
      <dgm:t>
        <a:bodyPr/>
        <a:lstStyle/>
        <a:p>
          <a:r>
            <a:rPr lang="it-IT" sz="1800" b="0" dirty="0">
              <a:latin typeface="Calibri" panose="020F0502020204030204" pitchFamily="34" charset="0"/>
              <a:cs typeface="Calibri" panose="020F0502020204030204" pitchFamily="34" charset="0"/>
            </a:rPr>
            <a:t>Esperti di gestione dei progetti</a:t>
          </a:r>
        </a:p>
      </dgm:t>
    </dgm:pt>
    <dgm:pt modelId="{30EB8FA0-507C-4D0D-9E1B-AD12B606E2E6}" type="parTrans" cxnId="{E4AD99DF-F60B-4AF3-B4A7-256E00AA03BD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F946A4-6D1E-43E9-9EE7-888EA4E190D4}" type="sibTrans" cxnId="{E4AD99DF-F60B-4AF3-B4A7-256E00AA03BD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C693C5-0C0A-4E43-A875-8A88B7708758}">
      <dgm:prSet custT="1"/>
      <dgm:spPr/>
      <dgm:t>
        <a:bodyPr/>
        <a:lstStyle/>
        <a:p>
          <a:r>
            <a:rPr lang="it-IT" sz="1800" b="0" dirty="0">
              <a:latin typeface="Calibri" panose="020F0502020204030204" pitchFamily="34" charset="0"/>
              <a:cs typeface="Calibri" panose="020F0502020204030204" pitchFamily="34" charset="0"/>
            </a:rPr>
            <a:t>selettori</a:t>
          </a:r>
        </a:p>
      </dgm:t>
    </dgm:pt>
    <dgm:pt modelId="{A6E2FC90-6B02-41BD-A2D9-505F1067CA5F}" type="parTrans" cxnId="{285406D3-EB41-4776-877E-C85FE496383B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CAF8E1-9763-45F9-AD6B-E9BAE46ACC26}" type="sibTrans" cxnId="{285406D3-EB41-4776-877E-C85FE496383B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20250E-E159-493D-A3E3-C57DC2DDCE75}">
      <dgm:prSet custT="1"/>
      <dgm:spPr/>
      <dgm:t>
        <a:bodyPr/>
        <a:lstStyle/>
        <a:p>
          <a:r>
            <a:rPr lang="it-IT" sz="1800" b="0" dirty="0">
              <a:latin typeface="Calibri" panose="020F0502020204030204" pitchFamily="34" charset="0"/>
              <a:cs typeface="Calibri" panose="020F0502020204030204" pitchFamily="34" charset="0"/>
            </a:rPr>
            <a:t>Esperti di monitoraggio</a:t>
          </a:r>
        </a:p>
      </dgm:t>
    </dgm:pt>
    <dgm:pt modelId="{E3DE551F-5579-4BC6-914D-41342DB71183}" type="parTrans" cxnId="{83A39919-09FA-46E6-9543-2A5AA8286F7B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DF03F20-5D5F-42A3-B45F-D55FA44D9FE4}" type="sibTrans" cxnId="{83A39919-09FA-46E6-9543-2A5AA8286F7B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F2895E-8433-427A-A961-1EF8AD3F7A2A}">
      <dgm:prSet custT="1"/>
      <dgm:spPr/>
      <dgm:t>
        <a:bodyPr/>
        <a:lstStyle/>
        <a:p>
          <a:r>
            <a:rPr lang="it-IT" sz="1800" b="0" dirty="0">
              <a:latin typeface="Calibri" panose="020F0502020204030204" pitchFamily="34" charset="0"/>
              <a:cs typeface="Calibri" panose="020F0502020204030204" pitchFamily="34" charset="0"/>
            </a:rPr>
            <a:t>progettisti</a:t>
          </a:r>
        </a:p>
      </dgm:t>
    </dgm:pt>
    <dgm:pt modelId="{6A009706-9528-48C2-A4A7-A2CF2A047D55}" type="parTrans" cxnId="{97340D42-634C-4A29-A501-4ED5773A9890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9E58B90-D506-480A-AACD-A66716606941}" type="sibTrans" cxnId="{97340D42-634C-4A29-A501-4ED5773A9890}">
      <dgm:prSet/>
      <dgm:spPr/>
      <dgm:t>
        <a:bodyPr/>
        <a:lstStyle/>
        <a:p>
          <a:endParaRPr lang="it-IT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B6199C-1409-4793-A778-5B5EF71CB3C7}" type="pres">
      <dgm:prSet presAssocID="{C75B5AF7-905D-4B13-A954-F9205EFAFAC9}" presName="Name0" presStyleCnt="0">
        <dgm:presLayoutVars>
          <dgm:chMax val="7"/>
          <dgm:chPref val="7"/>
          <dgm:dir val="rev"/>
        </dgm:presLayoutVars>
      </dgm:prSet>
      <dgm:spPr/>
    </dgm:pt>
    <dgm:pt modelId="{02665210-3FFE-4614-9D3C-C8F2B219D672}" type="pres">
      <dgm:prSet presAssocID="{C75B5AF7-905D-4B13-A954-F9205EFAFAC9}" presName="Name1" presStyleCnt="0"/>
      <dgm:spPr/>
    </dgm:pt>
    <dgm:pt modelId="{C334B4FD-8908-42B1-8DDC-6A3011C39B96}" type="pres">
      <dgm:prSet presAssocID="{C75B5AF7-905D-4B13-A954-F9205EFAFAC9}" presName="cycle" presStyleCnt="0"/>
      <dgm:spPr/>
    </dgm:pt>
    <dgm:pt modelId="{3D327A90-BA32-4988-A5AD-2ABCD23A76FB}" type="pres">
      <dgm:prSet presAssocID="{C75B5AF7-905D-4B13-A954-F9205EFAFAC9}" presName="srcNode" presStyleLbl="node1" presStyleIdx="0" presStyleCnt="7"/>
      <dgm:spPr/>
    </dgm:pt>
    <dgm:pt modelId="{80199F7A-6B5C-4E32-BC15-03D591AB9D99}" type="pres">
      <dgm:prSet presAssocID="{C75B5AF7-905D-4B13-A954-F9205EFAFAC9}" presName="conn" presStyleLbl="parChTrans1D2" presStyleIdx="0" presStyleCnt="1"/>
      <dgm:spPr/>
    </dgm:pt>
    <dgm:pt modelId="{2E74CD0F-E179-4C57-9EB8-07F09218F5A9}" type="pres">
      <dgm:prSet presAssocID="{C75B5AF7-905D-4B13-A954-F9205EFAFAC9}" presName="extraNode" presStyleLbl="node1" presStyleIdx="0" presStyleCnt="7"/>
      <dgm:spPr/>
    </dgm:pt>
    <dgm:pt modelId="{0211B139-6D61-46E9-A251-47FDF8C6C0E3}" type="pres">
      <dgm:prSet presAssocID="{C75B5AF7-905D-4B13-A954-F9205EFAFAC9}" presName="dstNode" presStyleLbl="node1" presStyleIdx="0" presStyleCnt="7"/>
      <dgm:spPr/>
    </dgm:pt>
    <dgm:pt modelId="{D43E1BDB-529B-4AF1-A8C8-983E9DB6C8DF}" type="pres">
      <dgm:prSet presAssocID="{B551FA6D-A8E5-4062-B68C-3D247643C4F6}" presName="text_1" presStyleLbl="node1" presStyleIdx="0" presStyleCnt="7" custScaleY="114710">
        <dgm:presLayoutVars>
          <dgm:bulletEnabled val="1"/>
        </dgm:presLayoutVars>
      </dgm:prSet>
      <dgm:spPr/>
    </dgm:pt>
    <dgm:pt modelId="{6760D6B1-0F9E-4BA5-935F-5BB6A86B56A9}" type="pres">
      <dgm:prSet presAssocID="{B551FA6D-A8E5-4062-B68C-3D247643C4F6}" presName="accent_1" presStyleCnt="0"/>
      <dgm:spPr/>
    </dgm:pt>
    <dgm:pt modelId="{171A642F-73E2-485B-B3C5-DEA44FC8194F}" type="pres">
      <dgm:prSet presAssocID="{B551FA6D-A8E5-4062-B68C-3D247643C4F6}" presName="accentRepeatNode" presStyleLbl="solidFgAcc1" presStyleIdx="0" presStyleCnt="7"/>
      <dgm:spPr/>
    </dgm:pt>
    <dgm:pt modelId="{7541E8BC-8098-4DEC-8E7A-74C83E1D74D3}" type="pres">
      <dgm:prSet presAssocID="{C8F88EA2-FD1B-4A9C-82A1-72833011F32C}" presName="text_2" presStyleLbl="node1" presStyleIdx="1" presStyleCnt="7" custScaleY="114710">
        <dgm:presLayoutVars>
          <dgm:bulletEnabled val="1"/>
        </dgm:presLayoutVars>
      </dgm:prSet>
      <dgm:spPr/>
    </dgm:pt>
    <dgm:pt modelId="{02A53987-E853-4699-BB17-1F9E42348DFD}" type="pres">
      <dgm:prSet presAssocID="{C8F88EA2-FD1B-4A9C-82A1-72833011F32C}" presName="accent_2" presStyleCnt="0"/>
      <dgm:spPr/>
    </dgm:pt>
    <dgm:pt modelId="{ACA5C507-57DA-4C20-8632-D65DDDD73C96}" type="pres">
      <dgm:prSet presAssocID="{C8F88EA2-FD1B-4A9C-82A1-72833011F32C}" presName="accentRepeatNode" presStyleLbl="solidFgAcc1" presStyleIdx="1" presStyleCnt="7"/>
      <dgm:spPr/>
    </dgm:pt>
    <dgm:pt modelId="{F5055890-E81E-4168-A39C-406E293024B3}" type="pres">
      <dgm:prSet presAssocID="{D2C27D29-6890-499F-96B6-553918672480}" presName="text_3" presStyleLbl="node1" presStyleIdx="2" presStyleCnt="7" custScaleY="114710">
        <dgm:presLayoutVars>
          <dgm:bulletEnabled val="1"/>
        </dgm:presLayoutVars>
      </dgm:prSet>
      <dgm:spPr/>
    </dgm:pt>
    <dgm:pt modelId="{8DE6CE66-F736-41A3-8038-E25A62876C65}" type="pres">
      <dgm:prSet presAssocID="{D2C27D29-6890-499F-96B6-553918672480}" presName="accent_3" presStyleCnt="0"/>
      <dgm:spPr/>
    </dgm:pt>
    <dgm:pt modelId="{551A3AAE-4B4A-41FB-9D58-B295C775EAAC}" type="pres">
      <dgm:prSet presAssocID="{D2C27D29-6890-499F-96B6-553918672480}" presName="accentRepeatNode" presStyleLbl="solidFgAcc1" presStyleIdx="2" presStyleCnt="7"/>
      <dgm:spPr/>
    </dgm:pt>
    <dgm:pt modelId="{FBED8653-8676-4637-BA63-D66F9D64AC9F}" type="pres">
      <dgm:prSet presAssocID="{B3C693C5-0C0A-4E43-A875-8A88B7708758}" presName="text_4" presStyleLbl="node1" presStyleIdx="3" presStyleCnt="7" custScaleY="114710">
        <dgm:presLayoutVars>
          <dgm:bulletEnabled val="1"/>
        </dgm:presLayoutVars>
      </dgm:prSet>
      <dgm:spPr/>
    </dgm:pt>
    <dgm:pt modelId="{FDD8FE5E-63BE-4FA3-8394-037304203550}" type="pres">
      <dgm:prSet presAssocID="{B3C693C5-0C0A-4E43-A875-8A88B7708758}" presName="accent_4" presStyleCnt="0"/>
      <dgm:spPr/>
    </dgm:pt>
    <dgm:pt modelId="{FA2E0A91-7483-4ACA-BA0A-24ADCAC7D41B}" type="pres">
      <dgm:prSet presAssocID="{B3C693C5-0C0A-4E43-A875-8A88B7708758}" presName="accentRepeatNode" presStyleLbl="solidFgAcc1" presStyleIdx="3" presStyleCnt="7"/>
      <dgm:spPr/>
    </dgm:pt>
    <dgm:pt modelId="{3076ECE9-9513-4C9B-BD38-F1CE779F1F27}" type="pres">
      <dgm:prSet presAssocID="{A520250E-E159-493D-A3E3-C57DC2DDCE75}" presName="text_5" presStyleLbl="node1" presStyleIdx="4" presStyleCnt="7" custScaleY="114710">
        <dgm:presLayoutVars>
          <dgm:bulletEnabled val="1"/>
        </dgm:presLayoutVars>
      </dgm:prSet>
      <dgm:spPr/>
    </dgm:pt>
    <dgm:pt modelId="{34D74626-1426-4D15-BE6E-0830D2A22816}" type="pres">
      <dgm:prSet presAssocID="{A520250E-E159-493D-A3E3-C57DC2DDCE75}" presName="accent_5" presStyleCnt="0"/>
      <dgm:spPr/>
    </dgm:pt>
    <dgm:pt modelId="{650FAC44-094D-4A0D-8B64-F889C5AD2994}" type="pres">
      <dgm:prSet presAssocID="{A520250E-E159-493D-A3E3-C57DC2DDCE75}" presName="accentRepeatNode" presStyleLbl="solidFgAcc1" presStyleIdx="4" presStyleCnt="7"/>
      <dgm:spPr/>
    </dgm:pt>
    <dgm:pt modelId="{8BB8C9DB-B9F2-4FDF-9C19-03B8C562209E}" type="pres">
      <dgm:prSet presAssocID="{ADF2895E-8433-427A-A961-1EF8AD3F7A2A}" presName="text_6" presStyleLbl="node1" presStyleIdx="5" presStyleCnt="7" custScaleY="114710">
        <dgm:presLayoutVars>
          <dgm:bulletEnabled val="1"/>
        </dgm:presLayoutVars>
      </dgm:prSet>
      <dgm:spPr/>
    </dgm:pt>
    <dgm:pt modelId="{1C790AE9-E782-4FAB-B3F9-61366AB89A71}" type="pres">
      <dgm:prSet presAssocID="{ADF2895E-8433-427A-A961-1EF8AD3F7A2A}" presName="accent_6" presStyleCnt="0"/>
      <dgm:spPr/>
    </dgm:pt>
    <dgm:pt modelId="{2BF59091-1EF8-4010-B52A-D720BF251FA1}" type="pres">
      <dgm:prSet presAssocID="{ADF2895E-8433-427A-A961-1EF8AD3F7A2A}" presName="accentRepeatNode" presStyleLbl="solidFgAcc1" presStyleIdx="5" presStyleCnt="7"/>
      <dgm:spPr/>
    </dgm:pt>
    <dgm:pt modelId="{37DBFD85-7A98-46AD-94DF-67A39B1854BE}" type="pres">
      <dgm:prSet presAssocID="{8D6A9F5C-7EC9-4455-8298-13097DFA9457}" presName="text_7" presStyleLbl="node1" presStyleIdx="6" presStyleCnt="7" custScaleY="114710">
        <dgm:presLayoutVars>
          <dgm:bulletEnabled val="1"/>
        </dgm:presLayoutVars>
      </dgm:prSet>
      <dgm:spPr/>
    </dgm:pt>
    <dgm:pt modelId="{03799D3D-E1F3-4B7C-9D8C-70748A7B4D40}" type="pres">
      <dgm:prSet presAssocID="{8D6A9F5C-7EC9-4455-8298-13097DFA9457}" presName="accent_7" presStyleCnt="0"/>
      <dgm:spPr/>
    </dgm:pt>
    <dgm:pt modelId="{8DDEF952-A4B7-44DA-9528-3A759DB5FF0F}" type="pres">
      <dgm:prSet presAssocID="{8D6A9F5C-7EC9-4455-8298-13097DFA9457}" presName="accentRepeatNode" presStyleLbl="solidFgAcc1" presStyleIdx="6" presStyleCnt="7"/>
      <dgm:spPr/>
    </dgm:pt>
  </dgm:ptLst>
  <dgm:cxnLst>
    <dgm:cxn modelId="{83A39919-09FA-46E6-9543-2A5AA8286F7B}" srcId="{C75B5AF7-905D-4B13-A954-F9205EFAFAC9}" destId="{A520250E-E159-493D-A3E3-C57DC2DDCE75}" srcOrd="4" destOrd="0" parTransId="{E3DE551F-5579-4BC6-914D-41342DB71183}" sibTransId="{2DF03F20-5D5F-42A3-B45F-D55FA44D9FE4}"/>
    <dgm:cxn modelId="{4B3C572D-643E-4C86-9D70-E89DEE113E1E}" type="presOf" srcId="{8D6A9F5C-7EC9-4455-8298-13097DFA9457}" destId="{37DBFD85-7A98-46AD-94DF-67A39B1854BE}" srcOrd="0" destOrd="0" presId="urn:microsoft.com/office/officeart/2008/layout/VerticalCurvedList"/>
    <dgm:cxn modelId="{97340D42-634C-4A29-A501-4ED5773A9890}" srcId="{C75B5AF7-905D-4B13-A954-F9205EFAFAC9}" destId="{ADF2895E-8433-427A-A961-1EF8AD3F7A2A}" srcOrd="5" destOrd="0" parTransId="{6A009706-9528-48C2-A4A7-A2CF2A047D55}" sibTransId="{09E58B90-D506-480A-AACD-A66716606941}"/>
    <dgm:cxn modelId="{0830EC49-035F-4974-A735-1D07704592FF}" srcId="{C75B5AF7-905D-4B13-A954-F9205EFAFAC9}" destId="{D2C27D29-6890-499F-96B6-553918672480}" srcOrd="2" destOrd="0" parTransId="{2013C340-056E-4E0C-AB48-CA7447EE92C7}" sibTransId="{E341CDC6-DC60-46A1-BFEE-CF43FEF93FAF}"/>
    <dgm:cxn modelId="{6F1E0B54-153A-4055-AC45-97A68F2738D1}" type="presOf" srcId="{9B904CB4-1F77-4E17-9B5F-9E9E691191C6}" destId="{80199F7A-6B5C-4E32-BC15-03D591AB9D99}" srcOrd="0" destOrd="0" presId="urn:microsoft.com/office/officeart/2008/layout/VerticalCurvedList"/>
    <dgm:cxn modelId="{F3081674-0FE3-426F-ADDF-6CF7A3D32661}" type="presOf" srcId="{D2C27D29-6890-499F-96B6-553918672480}" destId="{F5055890-E81E-4168-A39C-406E293024B3}" srcOrd="0" destOrd="0" presId="urn:microsoft.com/office/officeart/2008/layout/VerticalCurvedList"/>
    <dgm:cxn modelId="{73D21F97-9AFC-4F31-A59B-3F8A6ED9477C}" type="presOf" srcId="{ADF2895E-8433-427A-A961-1EF8AD3F7A2A}" destId="{8BB8C9DB-B9F2-4FDF-9C19-03B8C562209E}" srcOrd="0" destOrd="0" presId="urn:microsoft.com/office/officeart/2008/layout/VerticalCurvedList"/>
    <dgm:cxn modelId="{D1620E98-C6AF-4DB5-BEB1-FF3B34BA804D}" type="presOf" srcId="{B3C693C5-0C0A-4E43-A875-8A88B7708758}" destId="{FBED8653-8676-4637-BA63-D66F9D64AC9F}" srcOrd="0" destOrd="0" presId="urn:microsoft.com/office/officeart/2008/layout/VerticalCurvedList"/>
    <dgm:cxn modelId="{FE1E15AD-5D39-42C3-A508-C16759B49E4B}" srcId="{C75B5AF7-905D-4B13-A954-F9205EFAFAC9}" destId="{C8F88EA2-FD1B-4A9C-82A1-72833011F32C}" srcOrd="1" destOrd="0" parTransId="{EF3AEB7B-280F-4E3F-B86C-4C9D5C18D746}" sibTransId="{1E56AE5D-BA47-4DDD-9126-9A62263A5259}"/>
    <dgm:cxn modelId="{AEC28FAD-94E2-4036-8BA2-72DDFECA60AE}" type="presOf" srcId="{A520250E-E159-493D-A3E3-C57DC2DDCE75}" destId="{3076ECE9-9513-4C9B-BD38-F1CE779F1F27}" srcOrd="0" destOrd="0" presId="urn:microsoft.com/office/officeart/2008/layout/VerticalCurvedList"/>
    <dgm:cxn modelId="{285406D3-EB41-4776-877E-C85FE496383B}" srcId="{C75B5AF7-905D-4B13-A954-F9205EFAFAC9}" destId="{B3C693C5-0C0A-4E43-A875-8A88B7708758}" srcOrd="3" destOrd="0" parTransId="{A6E2FC90-6B02-41BD-A2D9-505F1067CA5F}" sibTransId="{8CCAF8E1-9763-45F9-AD6B-E9BAE46ACC26}"/>
    <dgm:cxn modelId="{B1249CD6-A2B9-44FA-97DC-A0EEFB973C52}" srcId="{C75B5AF7-905D-4B13-A954-F9205EFAFAC9}" destId="{B551FA6D-A8E5-4062-B68C-3D247643C4F6}" srcOrd="0" destOrd="0" parTransId="{AF7AD93E-D990-41DE-A8F0-03B544A61A41}" sibTransId="{9B904CB4-1F77-4E17-9B5F-9E9E691191C6}"/>
    <dgm:cxn modelId="{E4AD99DF-F60B-4AF3-B4A7-256E00AA03BD}" srcId="{C75B5AF7-905D-4B13-A954-F9205EFAFAC9}" destId="{8D6A9F5C-7EC9-4455-8298-13097DFA9457}" srcOrd="6" destOrd="0" parTransId="{30EB8FA0-507C-4D0D-9E1B-AD12B606E2E6}" sibTransId="{A4F946A4-6D1E-43E9-9EE7-888EA4E190D4}"/>
    <dgm:cxn modelId="{7EB5BEEA-3F51-47D6-95EE-DA12CE859CCB}" type="presOf" srcId="{B551FA6D-A8E5-4062-B68C-3D247643C4F6}" destId="{D43E1BDB-529B-4AF1-A8C8-983E9DB6C8DF}" srcOrd="0" destOrd="0" presId="urn:microsoft.com/office/officeart/2008/layout/VerticalCurvedList"/>
    <dgm:cxn modelId="{92C7ECF2-ACDF-460B-8B4A-50AE1FCD366E}" type="presOf" srcId="{C8F88EA2-FD1B-4A9C-82A1-72833011F32C}" destId="{7541E8BC-8098-4DEC-8E7A-74C83E1D74D3}" srcOrd="0" destOrd="0" presId="urn:microsoft.com/office/officeart/2008/layout/VerticalCurvedList"/>
    <dgm:cxn modelId="{95F7E1FE-35CA-4C54-A75A-9CD103FCA06E}" type="presOf" srcId="{C75B5AF7-905D-4B13-A954-F9205EFAFAC9}" destId="{D9B6199C-1409-4793-A778-5B5EF71CB3C7}" srcOrd="0" destOrd="0" presId="urn:microsoft.com/office/officeart/2008/layout/VerticalCurvedList"/>
    <dgm:cxn modelId="{5C59DD3E-8608-4CA4-89B2-7F015009090D}" type="presParOf" srcId="{D9B6199C-1409-4793-A778-5B5EF71CB3C7}" destId="{02665210-3FFE-4614-9D3C-C8F2B219D672}" srcOrd="0" destOrd="0" presId="urn:microsoft.com/office/officeart/2008/layout/VerticalCurvedList"/>
    <dgm:cxn modelId="{1504D4F3-8D00-40FC-A5D8-F6A9717E597A}" type="presParOf" srcId="{02665210-3FFE-4614-9D3C-C8F2B219D672}" destId="{C334B4FD-8908-42B1-8DDC-6A3011C39B96}" srcOrd="0" destOrd="0" presId="urn:microsoft.com/office/officeart/2008/layout/VerticalCurvedList"/>
    <dgm:cxn modelId="{B22947E2-CA59-41EE-8147-A78FE8DAE19E}" type="presParOf" srcId="{C334B4FD-8908-42B1-8DDC-6A3011C39B96}" destId="{3D327A90-BA32-4988-A5AD-2ABCD23A76FB}" srcOrd="0" destOrd="0" presId="urn:microsoft.com/office/officeart/2008/layout/VerticalCurvedList"/>
    <dgm:cxn modelId="{CFABE758-EE2F-4694-9274-D8B547DDDB79}" type="presParOf" srcId="{C334B4FD-8908-42B1-8DDC-6A3011C39B96}" destId="{80199F7A-6B5C-4E32-BC15-03D591AB9D99}" srcOrd="1" destOrd="0" presId="urn:microsoft.com/office/officeart/2008/layout/VerticalCurvedList"/>
    <dgm:cxn modelId="{905D7395-F863-4ED1-A0B3-267E6EFCA856}" type="presParOf" srcId="{C334B4FD-8908-42B1-8DDC-6A3011C39B96}" destId="{2E74CD0F-E179-4C57-9EB8-07F09218F5A9}" srcOrd="2" destOrd="0" presId="urn:microsoft.com/office/officeart/2008/layout/VerticalCurvedList"/>
    <dgm:cxn modelId="{F669E471-EB9C-4A03-97E8-F137418355B3}" type="presParOf" srcId="{C334B4FD-8908-42B1-8DDC-6A3011C39B96}" destId="{0211B139-6D61-46E9-A251-47FDF8C6C0E3}" srcOrd="3" destOrd="0" presId="urn:microsoft.com/office/officeart/2008/layout/VerticalCurvedList"/>
    <dgm:cxn modelId="{875C2010-9D71-41F8-9AF0-CBA869452BBB}" type="presParOf" srcId="{02665210-3FFE-4614-9D3C-C8F2B219D672}" destId="{D43E1BDB-529B-4AF1-A8C8-983E9DB6C8DF}" srcOrd="1" destOrd="0" presId="urn:microsoft.com/office/officeart/2008/layout/VerticalCurvedList"/>
    <dgm:cxn modelId="{C5B18DFF-74C6-4409-80E1-CE44A4DD6B68}" type="presParOf" srcId="{02665210-3FFE-4614-9D3C-C8F2B219D672}" destId="{6760D6B1-0F9E-4BA5-935F-5BB6A86B56A9}" srcOrd="2" destOrd="0" presId="urn:microsoft.com/office/officeart/2008/layout/VerticalCurvedList"/>
    <dgm:cxn modelId="{E6D1C50F-EAD1-4944-BF60-3C6DE7AFB51D}" type="presParOf" srcId="{6760D6B1-0F9E-4BA5-935F-5BB6A86B56A9}" destId="{171A642F-73E2-485B-B3C5-DEA44FC8194F}" srcOrd="0" destOrd="0" presId="urn:microsoft.com/office/officeart/2008/layout/VerticalCurvedList"/>
    <dgm:cxn modelId="{5EBC8B4F-32E2-4D01-B8D3-7B1927B14C77}" type="presParOf" srcId="{02665210-3FFE-4614-9D3C-C8F2B219D672}" destId="{7541E8BC-8098-4DEC-8E7A-74C83E1D74D3}" srcOrd="3" destOrd="0" presId="urn:microsoft.com/office/officeart/2008/layout/VerticalCurvedList"/>
    <dgm:cxn modelId="{B7B7EC09-11C5-4710-A6AA-3D215E716B77}" type="presParOf" srcId="{02665210-3FFE-4614-9D3C-C8F2B219D672}" destId="{02A53987-E853-4699-BB17-1F9E42348DFD}" srcOrd="4" destOrd="0" presId="urn:microsoft.com/office/officeart/2008/layout/VerticalCurvedList"/>
    <dgm:cxn modelId="{D22E8FBB-04A5-406E-A34C-D160BF683F8B}" type="presParOf" srcId="{02A53987-E853-4699-BB17-1F9E42348DFD}" destId="{ACA5C507-57DA-4C20-8632-D65DDDD73C96}" srcOrd="0" destOrd="0" presId="urn:microsoft.com/office/officeart/2008/layout/VerticalCurvedList"/>
    <dgm:cxn modelId="{4F34005D-DEFB-4B6C-966A-B7F30142B928}" type="presParOf" srcId="{02665210-3FFE-4614-9D3C-C8F2B219D672}" destId="{F5055890-E81E-4168-A39C-406E293024B3}" srcOrd="5" destOrd="0" presId="urn:microsoft.com/office/officeart/2008/layout/VerticalCurvedList"/>
    <dgm:cxn modelId="{BD849E7C-21C9-405E-A89D-559F237498AE}" type="presParOf" srcId="{02665210-3FFE-4614-9D3C-C8F2B219D672}" destId="{8DE6CE66-F736-41A3-8038-E25A62876C65}" srcOrd="6" destOrd="0" presId="urn:microsoft.com/office/officeart/2008/layout/VerticalCurvedList"/>
    <dgm:cxn modelId="{09533568-8889-4425-9046-36C80517079A}" type="presParOf" srcId="{8DE6CE66-F736-41A3-8038-E25A62876C65}" destId="{551A3AAE-4B4A-41FB-9D58-B295C775EAAC}" srcOrd="0" destOrd="0" presId="urn:microsoft.com/office/officeart/2008/layout/VerticalCurvedList"/>
    <dgm:cxn modelId="{CE9BC65E-74BD-43FA-94B3-1B917BBD0231}" type="presParOf" srcId="{02665210-3FFE-4614-9D3C-C8F2B219D672}" destId="{FBED8653-8676-4637-BA63-D66F9D64AC9F}" srcOrd="7" destOrd="0" presId="urn:microsoft.com/office/officeart/2008/layout/VerticalCurvedList"/>
    <dgm:cxn modelId="{31D2A037-D2E2-4B60-A3CE-C5233868291A}" type="presParOf" srcId="{02665210-3FFE-4614-9D3C-C8F2B219D672}" destId="{FDD8FE5E-63BE-4FA3-8394-037304203550}" srcOrd="8" destOrd="0" presId="urn:microsoft.com/office/officeart/2008/layout/VerticalCurvedList"/>
    <dgm:cxn modelId="{EE1C80AB-3822-4F77-A899-06DD82F96788}" type="presParOf" srcId="{FDD8FE5E-63BE-4FA3-8394-037304203550}" destId="{FA2E0A91-7483-4ACA-BA0A-24ADCAC7D41B}" srcOrd="0" destOrd="0" presId="urn:microsoft.com/office/officeart/2008/layout/VerticalCurvedList"/>
    <dgm:cxn modelId="{90B883C4-D025-4580-BBBD-FACB95470461}" type="presParOf" srcId="{02665210-3FFE-4614-9D3C-C8F2B219D672}" destId="{3076ECE9-9513-4C9B-BD38-F1CE779F1F27}" srcOrd="9" destOrd="0" presId="urn:microsoft.com/office/officeart/2008/layout/VerticalCurvedList"/>
    <dgm:cxn modelId="{B946FF3C-A8D4-4070-B36B-98B4B850C976}" type="presParOf" srcId="{02665210-3FFE-4614-9D3C-C8F2B219D672}" destId="{34D74626-1426-4D15-BE6E-0830D2A22816}" srcOrd="10" destOrd="0" presId="urn:microsoft.com/office/officeart/2008/layout/VerticalCurvedList"/>
    <dgm:cxn modelId="{93D6D118-3CA3-44C4-8D87-4BFB5D0E6C0F}" type="presParOf" srcId="{34D74626-1426-4D15-BE6E-0830D2A22816}" destId="{650FAC44-094D-4A0D-8B64-F889C5AD2994}" srcOrd="0" destOrd="0" presId="urn:microsoft.com/office/officeart/2008/layout/VerticalCurvedList"/>
    <dgm:cxn modelId="{49140D5E-126E-40A7-AAAC-D29B936927FD}" type="presParOf" srcId="{02665210-3FFE-4614-9D3C-C8F2B219D672}" destId="{8BB8C9DB-B9F2-4FDF-9C19-03B8C562209E}" srcOrd="11" destOrd="0" presId="urn:microsoft.com/office/officeart/2008/layout/VerticalCurvedList"/>
    <dgm:cxn modelId="{AD525A9A-9ECF-48F2-AD47-68FDDC2B0C09}" type="presParOf" srcId="{02665210-3FFE-4614-9D3C-C8F2B219D672}" destId="{1C790AE9-E782-4FAB-B3F9-61366AB89A71}" srcOrd="12" destOrd="0" presId="urn:microsoft.com/office/officeart/2008/layout/VerticalCurvedList"/>
    <dgm:cxn modelId="{29B51DCE-54C4-4D0F-A416-2740B0D082E4}" type="presParOf" srcId="{1C790AE9-E782-4FAB-B3F9-61366AB89A71}" destId="{2BF59091-1EF8-4010-B52A-D720BF251FA1}" srcOrd="0" destOrd="0" presId="urn:microsoft.com/office/officeart/2008/layout/VerticalCurvedList"/>
    <dgm:cxn modelId="{DDC33333-EAA6-49A4-BEF8-EEAB320587CE}" type="presParOf" srcId="{02665210-3FFE-4614-9D3C-C8F2B219D672}" destId="{37DBFD85-7A98-46AD-94DF-67A39B1854BE}" srcOrd="13" destOrd="0" presId="urn:microsoft.com/office/officeart/2008/layout/VerticalCurvedList"/>
    <dgm:cxn modelId="{8D4E9E7D-AED5-45C6-B3A8-92AD0DB9CA97}" type="presParOf" srcId="{02665210-3FFE-4614-9D3C-C8F2B219D672}" destId="{03799D3D-E1F3-4B7C-9D8C-70748A7B4D40}" srcOrd="14" destOrd="0" presId="urn:microsoft.com/office/officeart/2008/layout/VerticalCurvedList"/>
    <dgm:cxn modelId="{849B137F-5B7B-4FA1-8E06-F451F44A1E5C}" type="presParOf" srcId="{03799D3D-E1F3-4B7C-9D8C-70748A7B4D40}" destId="{8DDEF952-A4B7-44DA-9528-3A759DB5FF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99F7A-6B5C-4E32-BC15-03D591AB9D99}">
      <dsp:nvSpPr>
        <dsp:cNvPr id="0" name=""/>
        <dsp:cNvSpPr/>
      </dsp:nvSpPr>
      <dsp:spPr>
        <a:xfrm>
          <a:off x="-4684804" y="-718161"/>
          <a:ext cx="5580286" cy="5580286"/>
        </a:xfrm>
        <a:prstGeom prst="blockArc">
          <a:avLst>
            <a:gd name="adj1" fmla="val 18900000"/>
            <a:gd name="adj2" fmla="val 2700000"/>
            <a:gd name="adj3" fmla="val 387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E1BDB-529B-4AF1-A8C8-983E9DB6C8DF}">
      <dsp:nvSpPr>
        <dsp:cNvPr id="0" name=""/>
        <dsp:cNvSpPr/>
      </dsp:nvSpPr>
      <dsp:spPr>
        <a:xfrm>
          <a:off x="469005" y="158691"/>
          <a:ext cx="4935060" cy="9573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60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ufficio dedicato alla gestione ordinaria</a:t>
          </a:r>
        </a:p>
      </dsp:txBody>
      <dsp:txXfrm>
        <a:off x="469005" y="158691"/>
        <a:ext cx="4935060" cy="957300"/>
      </dsp:txXfrm>
    </dsp:sp>
    <dsp:sp modelId="{171A642F-73E2-485B-B3C5-DEA44FC8194F}">
      <dsp:nvSpPr>
        <dsp:cNvPr id="0" name=""/>
        <dsp:cNvSpPr/>
      </dsp:nvSpPr>
      <dsp:spPr>
        <a:xfrm>
          <a:off x="70562" y="238899"/>
          <a:ext cx="796884" cy="7968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1E8BC-8098-4DEC-8E7A-74C83E1D74D3}">
      <dsp:nvSpPr>
        <dsp:cNvPr id="0" name=""/>
        <dsp:cNvSpPr/>
      </dsp:nvSpPr>
      <dsp:spPr>
        <a:xfrm>
          <a:off x="834502" y="1168340"/>
          <a:ext cx="4569562" cy="850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60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ufficio dedicato alle attività di formazione, orientamento al lavoro, certificazione competenze </a:t>
          </a:r>
        </a:p>
      </dsp:txBody>
      <dsp:txXfrm>
        <a:off x="834502" y="1168340"/>
        <a:ext cx="4569562" cy="850855"/>
      </dsp:txXfrm>
    </dsp:sp>
    <dsp:sp modelId="{ACA5C507-57DA-4C20-8632-D65DDDD73C96}">
      <dsp:nvSpPr>
        <dsp:cNvPr id="0" name=""/>
        <dsp:cNvSpPr/>
      </dsp:nvSpPr>
      <dsp:spPr>
        <a:xfrm>
          <a:off x="436060" y="1195326"/>
          <a:ext cx="796884" cy="7968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55890-E81E-4168-A39C-406E293024B3}">
      <dsp:nvSpPr>
        <dsp:cNvPr id="0" name=""/>
        <dsp:cNvSpPr/>
      </dsp:nvSpPr>
      <dsp:spPr>
        <a:xfrm>
          <a:off x="834502" y="2065147"/>
          <a:ext cx="4569562" cy="9700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60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sistema informativo on-line per le fasi di accreditamento, progettazione, gestione progetti e volontari</a:t>
          </a:r>
        </a:p>
      </dsp:txBody>
      <dsp:txXfrm>
        <a:off x="834502" y="2065147"/>
        <a:ext cx="4569562" cy="970094"/>
      </dsp:txXfrm>
    </dsp:sp>
    <dsp:sp modelId="{551A3AAE-4B4A-41FB-9D58-B295C775EAAC}">
      <dsp:nvSpPr>
        <dsp:cNvPr id="0" name=""/>
        <dsp:cNvSpPr/>
      </dsp:nvSpPr>
      <dsp:spPr>
        <a:xfrm>
          <a:off x="436060" y="2151752"/>
          <a:ext cx="796884" cy="7968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D2E83-D055-4735-9793-D548CB91E66A}">
      <dsp:nvSpPr>
        <dsp:cNvPr id="0" name=""/>
        <dsp:cNvSpPr/>
      </dsp:nvSpPr>
      <dsp:spPr>
        <a:xfrm>
          <a:off x="469005" y="3082408"/>
          <a:ext cx="4935060" cy="848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60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piattaforma di formazione a distanza</a:t>
          </a:r>
        </a:p>
      </dsp:txBody>
      <dsp:txXfrm>
        <a:off x="469005" y="3082408"/>
        <a:ext cx="4935060" cy="848426"/>
      </dsp:txXfrm>
    </dsp:sp>
    <dsp:sp modelId="{8DDEF952-A4B7-44DA-9528-3A759DB5FF0F}">
      <dsp:nvSpPr>
        <dsp:cNvPr id="0" name=""/>
        <dsp:cNvSpPr/>
      </dsp:nvSpPr>
      <dsp:spPr>
        <a:xfrm>
          <a:off x="70562" y="3108179"/>
          <a:ext cx="796884" cy="7968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99F7A-6B5C-4E32-BC15-03D591AB9D99}">
      <dsp:nvSpPr>
        <dsp:cNvPr id="0" name=""/>
        <dsp:cNvSpPr/>
      </dsp:nvSpPr>
      <dsp:spPr>
        <a:xfrm>
          <a:off x="4467390" y="-718161"/>
          <a:ext cx="5580286" cy="5580286"/>
        </a:xfrm>
        <a:prstGeom prst="blockArc">
          <a:avLst>
            <a:gd name="adj1" fmla="val 8100000"/>
            <a:gd name="adj2" fmla="val 13500000"/>
            <a:gd name="adj3" fmla="val 387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E1BDB-529B-4AF1-A8C8-983E9DB6C8DF}">
      <dsp:nvSpPr>
        <dsp:cNvPr id="0" name=""/>
        <dsp:cNvSpPr/>
      </dsp:nvSpPr>
      <dsp:spPr>
        <a:xfrm>
          <a:off x="55321" y="160685"/>
          <a:ext cx="5017979" cy="432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98929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formatori</a:t>
          </a:r>
        </a:p>
      </dsp:txBody>
      <dsp:txXfrm>
        <a:off x="55321" y="160685"/>
        <a:ext cx="5017979" cy="432001"/>
      </dsp:txXfrm>
    </dsp:sp>
    <dsp:sp modelId="{171A642F-73E2-485B-B3C5-DEA44FC8194F}">
      <dsp:nvSpPr>
        <dsp:cNvPr id="0" name=""/>
        <dsp:cNvSpPr/>
      </dsp:nvSpPr>
      <dsp:spPr>
        <a:xfrm>
          <a:off x="4837923" y="141309"/>
          <a:ext cx="470754" cy="4707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1E8BC-8098-4DEC-8E7A-74C83E1D74D3}">
      <dsp:nvSpPr>
        <dsp:cNvPr id="0" name=""/>
        <dsp:cNvSpPr/>
      </dsp:nvSpPr>
      <dsp:spPr>
        <a:xfrm>
          <a:off x="55321" y="725921"/>
          <a:ext cx="4676930" cy="432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98929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Esperti di certificazione competenze</a:t>
          </a:r>
        </a:p>
      </dsp:txBody>
      <dsp:txXfrm>
        <a:off x="55321" y="725921"/>
        <a:ext cx="4676930" cy="432001"/>
      </dsp:txXfrm>
    </dsp:sp>
    <dsp:sp modelId="{ACA5C507-57DA-4C20-8632-D65DDDD73C96}">
      <dsp:nvSpPr>
        <dsp:cNvPr id="0" name=""/>
        <dsp:cNvSpPr/>
      </dsp:nvSpPr>
      <dsp:spPr>
        <a:xfrm>
          <a:off x="4496875" y="706545"/>
          <a:ext cx="470754" cy="4707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55890-E81E-4168-A39C-406E293024B3}">
      <dsp:nvSpPr>
        <dsp:cNvPr id="0" name=""/>
        <dsp:cNvSpPr/>
      </dsp:nvSpPr>
      <dsp:spPr>
        <a:xfrm>
          <a:off x="55321" y="1290744"/>
          <a:ext cx="4490038" cy="432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98929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Esperti di orientamento al lavoro</a:t>
          </a:r>
        </a:p>
      </dsp:txBody>
      <dsp:txXfrm>
        <a:off x="55321" y="1290744"/>
        <a:ext cx="4490038" cy="432001"/>
      </dsp:txXfrm>
    </dsp:sp>
    <dsp:sp modelId="{551A3AAE-4B4A-41FB-9D58-B295C775EAAC}">
      <dsp:nvSpPr>
        <dsp:cNvPr id="0" name=""/>
        <dsp:cNvSpPr/>
      </dsp:nvSpPr>
      <dsp:spPr>
        <a:xfrm>
          <a:off x="4309983" y="1271367"/>
          <a:ext cx="470754" cy="4707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D8653-8676-4637-BA63-D66F9D64AC9F}">
      <dsp:nvSpPr>
        <dsp:cNvPr id="0" name=""/>
        <dsp:cNvSpPr/>
      </dsp:nvSpPr>
      <dsp:spPr>
        <a:xfrm>
          <a:off x="55321" y="1855980"/>
          <a:ext cx="4430365" cy="432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98929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selettori</a:t>
          </a:r>
        </a:p>
      </dsp:txBody>
      <dsp:txXfrm>
        <a:off x="55321" y="1855980"/>
        <a:ext cx="4430365" cy="432001"/>
      </dsp:txXfrm>
    </dsp:sp>
    <dsp:sp modelId="{FA2E0A91-7483-4ACA-BA0A-24ADCAC7D41B}">
      <dsp:nvSpPr>
        <dsp:cNvPr id="0" name=""/>
        <dsp:cNvSpPr/>
      </dsp:nvSpPr>
      <dsp:spPr>
        <a:xfrm>
          <a:off x="4250309" y="1836604"/>
          <a:ext cx="470754" cy="4707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6ECE9-9513-4C9B-BD38-F1CE779F1F27}">
      <dsp:nvSpPr>
        <dsp:cNvPr id="0" name=""/>
        <dsp:cNvSpPr/>
      </dsp:nvSpPr>
      <dsp:spPr>
        <a:xfrm>
          <a:off x="55321" y="2421217"/>
          <a:ext cx="4490038" cy="432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98929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Esperti di monitoraggio</a:t>
          </a:r>
        </a:p>
      </dsp:txBody>
      <dsp:txXfrm>
        <a:off x="55321" y="2421217"/>
        <a:ext cx="4490038" cy="432001"/>
      </dsp:txXfrm>
    </dsp:sp>
    <dsp:sp modelId="{650FAC44-094D-4A0D-8B64-F889C5AD2994}">
      <dsp:nvSpPr>
        <dsp:cNvPr id="0" name=""/>
        <dsp:cNvSpPr/>
      </dsp:nvSpPr>
      <dsp:spPr>
        <a:xfrm>
          <a:off x="4309983" y="2401840"/>
          <a:ext cx="470754" cy="4707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B8C9DB-B9F2-4FDF-9C19-03B8C562209E}">
      <dsp:nvSpPr>
        <dsp:cNvPr id="0" name=""/>
        <dsp:cNvSpPr/>
      </dsp:nvSpPr>
      <dsp:spPr>
        <a:xfrm>
          <a:off x="55321" y="2986039"/>
          <a:ext cx="4676930" cy="432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98929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progettisti</a:t>
          </a:r>
        </a:p>
      </dsp:txBody>
      <dsp:txXfrm>
        <a:off x="55321" y="2986039"/>
        <a:ext cx="4676930" cy="432001"/>
      </dsp:txXfrm>
    </dsp:sp>
    <dsp:sp modelId="{2BF59091-1EF8-4010-B52A-D720BF251FA1}">
      <dsp:nvSpPr>
        <dsp:cNvPr id="0" name=""/>
        <dsp:cNvSpPr/>
      </dsp:nvSpPr>
      <dsp:spPr>
        <a:xfrm>
          <a:off x="4496875" y="2966663"/>
          <a:ext cx="470754" cy="4707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BFD85-7A98-46AD-94DF-67A39B1854BE}">
      <dsp:nvSpPr>
        <dsp:cNvPr id="0" name=""/>
        <dsp:cNvSpPr/>
      </dsp:nvSpPr>
      <dsp:spPr>
        <a:xfrm>
          <a:off x="55321" y="3551275"/>
          <a:ext cx="5017979" cy="432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98929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Esperti di gestione dei progetti</a:t>
          </a:r>
        </a:p>
      </dsp:txBody>
      <dsp:txXfrm>
        <a:off x="55321" y="3551275"/>
        <a:ext cx="5017979" cy="432001"/>
      </dsp:txXfrm>
    </dsp:sp>
    <dsp:sp modelId="{8DDEF952-A4B7-44DA-9528-3A759DB5FF0F}">
      <dsp:nvSpPr>
        <dsp:cNvPr id="0" name=""/>
        <dsp:cNvSpPr/>
      </dsp:nvSpPr>
      <dsp:spPr>
        <a:xfrm>
          <a:off x="4837923" y="3531899"/>
          <a:ext cx="470754" cy="4707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514D4-EA85-45D4-AD15-B3977336ED71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6242E-A1DD-4C9D-9FAD-1AC4343083F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63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242E-A1DD-4C9D-9FAD-1AC4343083F8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7529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242E-A1DD-4C9D-9FAD-1AC4343083F8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9653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242E-A1DD-4C9D-9FAD-1AC4343083F8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971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242E-A1DD-4C9D-9FAD-1AC4343083F8}" type="slidenum">
              <a:rPr lang="it-IT" smtClean="0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5654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242E-A1DD-4C9D-9FAD-1AC4343083F8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092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242E-A1DD-4C9D-9FAD-1AC4343083F8}" type="slidenum">
              <a:rPr lang="it-IT" smtClean="0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675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0D60EB-6576-AAD5-B57D-58F7DF758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01882CA-8EBD-B866-B68D-C2765D2BF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9EB208-D6C4-8D15-12D6-FD994CC2D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F64940-58F8-B993-E391-454FC542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A81A9-5A50-27FA-BA63-107978BD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447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45121-06B2-AB7A-B8E0-7122E2E09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5970B32-76E7-BB97-7BB4-763D4B340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A04AAF-E931-4231-50F7-A869A2A7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6C4768-526D-A52D-8BC9-0E2E0917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A26E37-A8CC-1F25-7CB6-58DBA2D5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516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C9724F1-FA53-A193-420E-93C2259EE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79C5CD9-3890-35A7-7831-FEE72CA23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6AC695-3E1A-F7A0-3C63-47F6B0DF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4A31CD-D680-976F-A9A5-0EBF023D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DB36A2-5BF5-A535-5218-EE661DD36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822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4A2B73-2710-3C56-65FE-75C5C1C3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F6190E-55CC-D8D1-3537-F07156AF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3504FE-AD60-ADD8-9B71-A8EF6BF6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63ECFD-C8C9-AC0A-B20C-CAA7CC22D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A5601F-C44C-F38E-F0E9-F80009DD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778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9DA64B-69FB-01DB-8052-604EF693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AB6F7B-4420-AD6D-E6D3-040B3A2B8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57ED78-EBDD-7089-E326-7BBAD18D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E76AA9-C350-5C73-C9D1-3ED46A9FC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B4AC21-7B2E-B4A5-9092-351E6690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90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A3FEBA-730D-EFD0-DEDA-46C37091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D9DD72-4090-3482-0F36-D272E5089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12DFD34-73B2-B26A-005F-8C74B317E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93B7F0-5975-2A8B-7466-EE2F9403E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649A8E-3034-3D03-BB10-EC669351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93C69B-216C-D98D-6155-E9E5F54DE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054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00EC8A-9E0A-478D-65DC-1398F5798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0D4DCEB-7775-DC80-7D43-2FF6C0323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2D2EE0-254E-F836-DEF3-5DC0FCF37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2151A2A-4C99-5EA0-B1C3-66734CF68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63AACE6-063C-0FC0-96CA-B34E10FB2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EBE59D5-462F-7A44-1000-2A76A1601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89156AB-8948-B879-9ABF-F5D537326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2BE2C06-4ECC-A0E4-CDBA-B7412774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822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6501E5-EFBA-4C7C-0495-44356FEBD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92A5C1-E996-E64D-AC61-BB75462D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8501EFC-A6C0-C261-CBF1-6DD7AC72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36BA872-727C-2131-3482-DFD270EF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755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99831D3-092D-962F-4DA4-90C5DD80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0D5093B-29D5-D835-8BCC-12013A40D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8884CF-DC93-1F26-5B8F-BED94900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035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E0F781-923B-AF21-EFD6-C9182EA7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0A5A78-7DD3-B201-4588-A7743CDC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8D2A4B-B850-2B21-1BF3-E139F850D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EFEC19B-E4FA-9D20-D889-C1533FD4F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24E7FB-3465-4721-4989-7AB29A92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F85D74-E137-577C-87E8-CEEA130C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77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F0072F-F818-3399-9D11-4E62B86D4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687BF24-AF65-8279-EE59-D814B915F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93B913-3B84-BE9F-087E-E73EA5D59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B73376-4290-62BB-BE70-2DAF72B3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3297FC-470E-E387-DBE6-85236AE57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E05834-995B-9FB1-1556-5C48B295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50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7C9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A5705F-92AF-00CB-008D-641CE9D99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94B19C9-E9ED-C77F-E8C3-3D9B756DE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4C0683-0B05-80AB-DB87-9F8CD2393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994364-B63F-412F-8E49-CA5C4AC418D0}" type="datetimeFigureOut">
              <a:rPr lang="it-IT" smtClean="0"/>
              <a:t>13/06/2024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AAED4B-0EC9-2FD9-CB19-5CFF5607A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DF3816-D958-054B-B61C-41E4A4798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6B8C8-85FB-4583-9D57-22A79CE876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040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ccreditamento.gestioneserviziocivile.it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microsoft.com/office/2007/relationships/hdphoto" Target="../media/hdphoto4.wdp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1.png"/><Relationship Id="rId4" Type="http://schemas.microsoft.com/office/2007/relationships/hdphoto" Target="../media/hdphoto8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accreditamento@scanci.i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992658C-AE3A-3A25-1D8E-E30B735D7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4" t="20051" r="12494" b="26202"/>
          <a:stretch/>
        </p:blipFill>
        <p:spPr>
          <a:xfrm>
            <a:off x="0" y="1593852"/>
            <a:ext cx="12191999" cy="4781176"/>
          </a:xfrm>
          <a:prstGeom prst="rect">
            <a:avLst/>
          </a:prstGeom>
        </p:spPr>
      </p:pic>
      <p:sp>
        <p:nvSpPr>
          <p:cNvPr id="17" name="Titolo 1">
            <a:extLst>
              <a:ext uri="{FF2B5EF4-FFF2-40B4-BE49-F238E27FC236}">
                <a16:creationId xmlns:a16="http://schemas.microsoft.com/office/drawing/2014/main" id="{7683841C-6DDE-369D-C18D-97096DFE13AB}"/>
              </a:ext>
            </a:extLst>
          </p:cNvPr>
          <p:cNvSpPr txBox="1">
            <a:spLocks/>
          </p:cNvSpPr>
          <p:nvPr/>
        </p:nvSpPr>
        <p:spPr bwMode="auto">
          <a:xfrm>
            <a:off x="3950867" y="5280943"/>
            <a:ext cx="3916483" cy="14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it-IT" altLang="it-IT" sz="8800" b="1" dirty="0">
                <a:solidFill>
                  <a:srgbClr val="1B7C90"/>
                </a:solidFill>
                <a:latin typeface="Calibri" panose="020F0502020204030204"/>
              </a:rPr>
              <a:t>scanci.it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18C8930-9438-51C3-CC14-9D141BB0D78E}"/>
              </a:ext>
            </a:extLst>
          </p:cNvPr>
          <p:cNvSpPr/>
          <p:nvPr/>
        </p:nvSpPr>
        <p:spPr>
          <a:xfrm>
            <a:off x="-5988" y="1"/>
            <a:ext cx="12223552" cy="13571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1B7C90"/>
              </a:solidFill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222B1528-4BED-7C07-5529-6025536AB323}"/>
              </a:ext>
            </a:extLst>
          </p:cNvPr>
          <p:cNvSpPr txBox="1">
            <a:spLocks/>
          </p:cNvSpPr>
          <p:nvPr/>
        </p:nvSpPr>
        <p:spPr bwMode="auto">
          <a:xfrm>
            <a:off x="-5988" y="239139"/>
            <a:ext cx="12197987" cy="7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it-IT" altLang="it-IT" sz="4400" dirty="0">
                <a:solidFill>
                  <a:schemeClr val="bg1"/>
                </a:solidFill>
                <a:latin typeface="Calibri" panose="020F0502020204030204"/>
              </a:rPr>
              <a:t>Il network delle ANCI regionali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C687069-B49C-8B0B-07C1-0831203A9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503"/>
          <a:stretch/>
        </p:blipFill>
        <p:spPr>
          <a:xfrm>
            <a:off x="11060135" y="199481"/>
            <a:ext cx="763098" cy="8291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9B78681-1F81-2476-D4BD-924FDF70F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808" y="4529167"/>
            <a:ext cx="1438382" cy="168122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DC018D1-A693-4EC0-EE62-0481DAFED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7" y="55901"/>
            <a:ext cx="955046" cy="11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2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ogge, temporali e veti forti in arrivo al Centro Sud - DIRE.it">
            <a:extLst>
              <a:ext uri="{FF2B5EF4-FFF2-40B4-BE49-F238E27FC236}">
                <a16:creationId xmlns:a16="http://schemas.microsoft.com/office/drawing/2014/main" id="{4114984A-2504-126C-9C37-90A8C25DC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68200" r="1297" b="17593"/>
          <a:stretch/>
        </p:blipFill>
        <p:spPr bwMode="auto">
          <a:xfrm>
            <a:off x="-59780" y="690256"/>
            <a:ext cx="1225178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1C2790D2-38DD-B28F-0251-F487D07F25EE}"/>
              </a:ext>
            </a:extLst>
          </p:cNvPr>
          <p:cNvSpPr/>
          <p:nvPr/>
        </p:nvSpPr>
        <p:spPr>
          <a:xfrm>
            <a:off x="0" y="682493"/>
            <a:ext cx="3968885" cy="1080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78000">
                <a:schemeClr val="tx1">
                  <a:lumMod val="50000"/>
                  <a:lumOff val="50000"/>
                  <a:alpha val="2000"/>
                </a:schemeClr>
              </a:gs>
              <a:gs pos="53000">
                <a:schemeClr val="tx1">
                  <a:lumMod val="50000"/>
                  <a:lumOff val="50000"/>
                  <a:alpha val="6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PROTEZIONE CIVILE</a:t>
            </a:r>
          </a:p>
        </p:txBody>
      </p:sp>
      <p:pic>
        <p:nvPicPr>
          <p:cNvPr id="1026" name="Picture 2" descr="Meet Katie - YouTube">
            <a:extLst>
              <a:ext uri="{FF2B5EF4-FFF2-40B4-BE49-F238E27FC236}">
                <a16:creationId xmlns:a16="http://schemas.microsoft.com/office/drawing/2014/main" id="{F3254777-B61E-2EA1-34C5-4A4DAAA19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2" b="39630"/>
          <a:stretch/>
        </p:blipFill>
        <p:spPr bwMode="auto">
          <a:xfrm>
            <a:off x="0" y="1896517"/>
            <a:ext cx="12192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0ECA0E5-50F7-47A5-AB70-BEFD07C9278D}"/>
              </a:ext>
            </a:extLst>
          </p:cNvPr>
          <p:cNvSpPr/>
          <p:nvPr/>
        </p:nvSpPr>
        <p:spPr>
          <a:xfrm>
            <a:off x="8075991" y="1904280"/>
            <a:ext cx="4035878" cy="1080000"/>
          </a:xfrm>
          <a:prstGeom prst="rect">
            <a:avLst/>
          </a:prstGeom>
          <a:gradFill flip="none" rotWithShape="1">
            <a:gsLst>
              <a:gs pos="87000">
                <a:srgbClr val="D1998A">
                  <a:alpha val="0"/>
                </a:srgbClr>
              </a:gs>
              <a:gs pos="0">
                <a:srgbClr val="644A4B"/>
              </a:gs>
              <a:gs pos="54000">
                <a:srgbClr val="9D6954">
                  <a:alpha val="4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ASSISTENZA</a:t>
            </a:r>
          </a:p>
        </p:txBody>
      </p:sp>
      <p:pic>
        <p:nvPicPr>
          <p:cNvPr id="1036" name="Picture 12" descr="mani-colorate ~ LeonColor">
            <a:extLst>
              <a:ext uri="{FF2B5EF4-FFF2-40B4-BE49-F238E27FC236}">
                <a16:creationId xmlns:a16="http://schemas.microsoft.com/office/drawing/2014/main" id="{80CFC609-0D71-EF2F-2701-D7993ABE6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9" b="16776"/>
          <a:stretch/>
        </p:blipFill>
        <p:spPr bwMode="auto">
          <a:xfrm>
            <a:off x="-59780" y="3110541"/>
            <a:ext cx="1231155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EF5B8BE-C662-D027-4C5F-D7580BDA60C0}"/>
              </a:ext>
            </a:extLst>
          </p:cNvPr>
          <p:cNvSpPr/>
          <p:nvPr/>
        </p:nvSpPr>
        <p:spPr>
          <a:xfrm>
            <a:off x="-59780" y="3110541"/>
            <a:ext cx="12311556" cy="1080000"/>
          </a:xfrm>
          <a:prstGeom prst="rect">
            <a:avLst/>
          </a:prstGeom>
          <a:solidFill>
            <a:srgbClr val="1B7C9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EDUCAZIONE E PROMOZIONE CULTURALE E DELLO SPORT E INFORMAGIOVANI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89050A-4012-6571-9AE9-B3304B0D2C0A}"/>
              </a:ext>
            </a:extLst>
          </p:cNvPr>
          <p:cNvSpPr txBox="1"/>
          <p:nvPr/>
        </p:nvSpPr>
        <p:spPr>
          <a:xfrm>
            <a:off x="403993" y="58374"/>
            <a:ext cx="1138401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it-IT" sz="2600" b="1" dirty="0">
                <a:latin typeface="Calibri" panose="020F0502020204030204" pitchFamily="34" charset="0"/>
                <a:cs typeface="Calibri" panose="020F0502020204030204" pitchFamily="34" charset="0"/>
              </a:rPr>
              <a:t>I settori in cui possono essere realizzati i progetti e quindi inseriti i volontari sono:</a:t>
            </a:r>
          </a:p>
        </p:txBody>
      </p:sp>
      <p:pic>
        <p:nvPicPr>
          <p:cNvPr id="1028" name="Picture 4" descr="Colosseo per non udenti, arriva la storia del più famoso monumento ...">
            <a:extLst>
              <a:ext uri="{FF2B5EF4-FFF2-40B4-BE49-F238E27FC236}">
                <a16:creationId xmlns:a16="http://schemas.microsoft.com/office/drawing/2014/main" id="{977D904C-EEDE-2B1E-1FCA-5848AEE1B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t="44331" r="920" b="42703"/>
          <a:stretch/>
        </p:blipFill>
        <p:spPr bwMode="auto">
          <a:xfrm>
            <a:off x="-59780" y="5517682"/>
            <a:ext cx="1231155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D60517C-D5A1-7623-9574-957FBAB291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0503"/>
          <a:stretch/>
        </p:blipFill>
        <p:spPr>
          <a:xfrm>
            <a:off x="11406455" y="6011474"/>
            <a:ext cx="763098" cy="8291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F40F991-0E4D-D43E-842A-D8849CD91A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2" t="61203" r="2442" b="25836"/>
          <a:stretch/>
        </p:blipFill>
        <p:spPr>
          <a:xfrm>
            <a:off x="-59780" y="4316802"/>
            <a:ext cx="12311556" cy="1080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7B6F0C1-6641-27B3-2136-AF7D4A93D1B7}"/>
              </a:ext>
            </a:extLst>
          </p:cNvPr>
          <p:cNvSpPr/>
          <p:nvPr/>
        </p:nvSpPr>
        <p:spPr>
          <a:xfrm>
            <a:off x="1337971" y="4311421"/>
            <a:ext cx="10806329" cy="1085381"/>
          </a:xfrm>
          <a:prstGeom prst="rect">
            <a:avLst/>
          </a:prstGeom>
          <a:gradFill flip="none" rotWithShape="1">
            <a:gsLst>
              <a:gs pos="87000">
                <a:srgbClr val="3A5F00">
                  <a:alpha val="52000"/>
                </a:srgbClr>
              </a:gs>
              <a:gs pos="0">
                <a:schemeClr val="accent3">
                  <a:lumMod val="50000"/>
                  <a:alpha val="90000"/>
                </a:schemeClr>
              </a:gs>
              <a:gs pos="53000">
                <a:schemeClr val="accent6">
                  <a:lumMod val="75000"/>
                  <a:alpha val="7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PATRIMONIO AMBIENTALE E RIQUALIFICAZIONE URBANA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8F87452-6E2B-7140-83A3-B8109BF58CBE}"/>
              </a:ext>
            </a:extLst>
          </p:cNvPr>
          <p:cNvSpPr/>
          <p:nvPr/>
        </p:nvSpPr>
        <p:spPr>
          <a:xfrm>
            <a:off x="-59780" y="5521301"/>
            <a:ext cx="12251780" cy="1066855"/>
          </a:xfrm>
          <a:prstGeom prst="rect">
            <a:avLst/>
          </a:prstGeom>
          <a:solidFill>
            <a:srgbClr val="1B7C9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PATRIMONIO STORICO, ARTISTICO, CULTURALE</a:t>
            </a:r>
          </a:p>
        </p:txBody>
      </p:sp>
    </p:spTree>
    <p:extLst>
      <p:ext uri="{BB962C8B-B14F-4D97-AF65-F5344CB8AC3E}">
        <p14:creationId xmlns:p14="http://schemas.microsoft.com/office/powerpoint/2010/main" val="3733653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B0DA4E1-7835-BC9C-C505-581366D6F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7F423C-6C72-51F2-DF9F-40D9AEAFC4DB}"/>
              </a:ext>
            </a:extLst>
          </p:cNvPr>
          <p:cNvSpPr txBox="1"/>
          <p:nvPr/>
        </p:nvSpPr>
        <p:spPr>
          <a:xfrm>
            <a:off x="479736" y="3139424"/>
            <a:ext cx="3305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MISURE AGGIUNTIVE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4365FA2-12C8-8597-A0B7-7DBF197AA392}"/>
              </a:ext>
            </a:extLst>
          </p:cNvPr>
          <p:cNvSpPr/>
          <p:nvPr/>
        </p:nvSpPr>
        <p:spPr>
          <a:xfrm>
            <a:off x="4326815" y="1843802"/>
            <a:ext cx="7020000" cy="1800000"/>
          </a:xfrm>
          <a:prstGeom prst="round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TUTORAGGIO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Percorso rivolto ai volontari per facilitare l’accesso al mondo del lavoro.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99F333E-B6BC-75F8-1EEB-15AB1ADCC5D2}"/>
              </a:ext>
            </a:extLst>
          </p:cNvPr>
          <p:cNvSpPr/>
          <p:nvPr/>
        </p:nvSpPr>
        <p:spPr>
          <a:xfrm>
            <a:off x="4326815" y="4020506"/>
            <a:ext cx="7020000" cy="1800000"/>
          </a:xfrm>
          <a:prstGeom prst="round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GIOVANI CON MINORI OPPORTUNITA’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Possibilità di riservare dei posti per giovani con minori opportunità (giovani con disabilità, basso reddito).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Solo su richiesta del Comune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4C9BB1-BEEC-AFF0-A436-A845A786CFBE}"/>
              </a:ext>
            </a:extLst>
          </p:cNvPr>
          <p:cNvSpPr txBox="1"/>
          <p:nvPr/>
        </p:nvSpPr>
        <p:spPr>
          <a:xfrm>
            <a:off x="712269" y="143660"/>
            <a:ext cx="105089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La programmazione di servizio civile con il network scanci.it </a:t>
            </a:r>
            <a:endParaRPr lang="it-IT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60451A7-1471-05B0-EBC3-7B109359E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1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22CEF3C-5119-9BE3-325F-76A5220D6D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9435" y="91004"/>
            <a:ext cx="8686799" cy="67205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C687069-B49C-8B0B-07C1-0831203A9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3BABC0-230F-3C4B-F4AC-648F6CC81CF0}"/>
              </a:ext>
            </a:extLst>
          </p:cNvPr>
          <p:cNvSpPr txBox="1"/>
          <p:nvPr/>
        </p:nvSpPr>
        <p:spPr>
          <a:xfrm>
            <a:off x="116958" y="143660"/>
            <a:ext cx="119539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L’impegno di ANCI Lombardia all’interno del Network scanci.it </a:t>
            </a:r>
            <a:endParaRPr lang="it-IT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B6A692-D388-F15A-1B80-2E9683CD1502}"/>
              </a:ext>
            </a:extLst>
          </p:cNvPr>
          <p:cNvSpPr txBox="1"/>
          <p:nvPr/>
        </p:nvSpPr>
        <p:spPr>
          <a:xfrm>
            <a:off x="587399" y="774602"/>
            <a:ext cx="11013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ANCI Lombardia cura i rapporti con il Dipartimento per le politiche giovanili e il servizio civile universale, con la Regione e l’ANCI regionale di riferimento e gestisce le seguenti procedure/fasi: 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BDBD44-120E-E12A-08E6-33BD40F9960A}"/>
              </a:ext>
            </a:extLst>
          </p:cNvPr>
          <p:cNvSpPr txBox="1"/>
          <p:nvPr/>
        </p:nvSpPr>
        <p:spPr>
          <a:xfrm>
            <a:off x="294744" y="1754021"/>
            <a:ext cx="5688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Accreditamento Enti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Helpdesk on-line per referenti comunali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Affiancamento e redazione programmi e progetti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Gestione amministrativa dell’iter di programmazione e progettazione e successiva presentazione al Dipartimento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Implementazione degli strumenti informatici e telematici per la gestione dei progetti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Adeguamento e aggiornamento sedi di servizio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Regolarizzazione nuovi Operatori Locali di Progetto (OLP)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Promozione dei bandi di Servizio Civile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CD932F-07B5-4B90-B4E8-25824970750D}"/>
              </a:ext>
            </a:extLst>
          </p:cNvPr>
          <p:cNvSpPr txBox="1"/>
          <p:nvPr/>
        </p:nvSpPr>
        <p:spPr>
          <a:xfrm>
            <a:off x="6209258" y="1754021"/>
            <a:ext cx="5688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Selezione dei candidati con i Comuni e successivo invio e pubblicazione delle graduatorie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Programmazione ed erogazione della formazione per i volontari e per gli OLP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Programmazione e realizzazione monitoraggio progetti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Pianificazione e gestione amministrativa dei volontari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Realizzazione dei percorsi di tutoraggio per i volontari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Realizzazione interventi a favore di giovani con minori opportunità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Certificazione delle competenze professionali</a:t>
            </a:r>
          </a:p>
          <a:p>
            <a:pPr marL="342900" indent="-3429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Consulenza e tutoring on line per OLP e volontari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34A5C6-3C53-9171-902D-D5F709938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DE4D824-D105-8557-4337-4CB5849A97F5}"/>
              </a:ext>
            </a:extLst>
          </p:cNvPr>
          <p:cNvSpPr/>
          <p:nvPr/>
        </p:nvSpPr>
        <p:spPr>
          <a:xfrm>
            <a:off x="-9527" y="-13796"/>
            <a:ext cx="12201527" cy="250181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DB960010-62DC-1D9E-1D82-9B041CFE45BB}"/>
              </a:ext>
            </a:extLst>
          </p:cNvPr>
          <p:cNvSpPr/>
          <p:nvPr/>
        </p:nvSpPr>
        <p:spPr>
          <a:xfrm rot="10800000">
            <a:off x="5567563" y="2487035"/>
            <a:ext cx="1042350" cy="339616"/>
          </a:xfrm>
          <a:prstGeom prst="triangle">
            <a:avLst/>
          </a:prstGeom>
          <a:solidFill>
            <a:srgbClr val="084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C687069-B49C-8B0B-07C1-0831203A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C7C3923-9D4C-8A74-ED5F-4749578F4F6A}"/>
              </a:ext>
            </a:extLst>
          </p:cNvPr>
          <p:cNvSpPr/>
          <p:nvPr/>
        </p:nvSpPr>
        <p:spPr>
          <a:xfrm>
            <a:off x="1803642" y="2951574"/>
            <a:ext cx="3880884" cy="22093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000" dirty="0">
                <a:latin typeface="Calibri" panose="020F0502020204030204" pitchFamily="34" charset="0"/>
                <a:cs typeface="Calibri" panose="020F0502020204030204" pitchFamily="34" charset="0"/>
              </a:rPr>
              <a:t>1.050 € + IVA</a:t>
            </a:r>
          </a:p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per ogni posizione di volontario di Servizio Civile avviata per enti con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meno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di 3000 abitanti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51634B4-7118-BCE4-2CF5-D89D94D60A3B}"/>
              </a:ext>
            </a:extLst>
          </p:cNvPr>
          <p:cNvSpPr/>
          <p:nvPr/>
        </p:nvSpPr>
        <p:spPr>
          <a:xfrm>
            <a:off x="6499692" y="2951574"/>
            <a:ext cx="3880884" cy="22093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000" dirty="0">
                <a:latin typeface="Calibri" panose="020F0502020204030204" pitchFamily="34" charset="0"/>
                <a:cs typeface="Calibri" panose="020F0502020204030204" pitchFamily="34" charset="0"/>
              </a:rPr>
              <a:t>1.250 € + IVA</a:t>
            </a:r>
          </a:p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per ogni posizione di volontario di Servizio Civile avviata per enti con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di 3000 abitanti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EDD77B-C3EF-C580-3A82-99D0C96CD289}"/>
              </a:ext>
            </a:extLst>
          </p:cNvPr>
          <p:cNvSpPr txBox="1"/>
          <p:nvPr/>
        </p:nvSpPr>
        <p:spPr>
          <a:xfrm>
            <a:off x="2356718" y="167707"/>
            <a:ext cx="7655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it-IT" sz="4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Partecipazione al Network scanci.it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DF6ADED-216E-A3FF-39E6-A51D098FF615}"/>
              </a:ext>
            </a:extLst>
          </p:cNvPr>
          <p:cNvSpPr txBox="1"/>
          <p:nvPr/>
        </p:nvSpPr>
        <p:spPr>
          <a:xfrm>
            <a:off x="930888" y="1213240"/>
            <a:ext cx="100716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caso di adesione alla progettazione, sono previsti dei costi da sostenere per il Comune/Ente per la progettazione e la gestione dei progetti.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802D11-65E8-EED3-FA3E-7D26B08980C8}"/>
              </a:ext>
            </a:extLst>
          </p:cNvPr>
          <p:cNvSpPr txBox="1"/>
          <p:nvPr/>
        </p:nvSpPr>
        <p:spPr>
          <a:xfrm>
            <a:off x="1724689" y="5428409"/>
            <a:ext cx="87426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POSIZIONE DI VOLONTARIO DI SERVIZIO CIVILE AVVIATA</a:t>
            </a:r>
          </a:p>
          <a:p>
            <a:pPr algn="ctr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la quota sarà fatturata se il progetto sarà approvato e finanziato e se il volontario entrerà effettivamente in servizio nel Comune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EE68366-D661-37C5-C763-5DBE1B544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7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’ADN RISQ – Réseau d'informations scientifiques du Québec">
            <a:extLst>
              <a:ext uri="{FF2B5EF4-FFF2-40B4-BE49-F238E27FC236}">
                <a16:creationId xmlns:a16="http://schemas.microsoft.com/office/drawing/2014/main" id="{58F3C6BA-C1ED-28A8-F60D-47D113E95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 b="7287"/>
          <a:stretch/>
        </p:blipFill>
        <p:spPr bwMode="auto">
          <a:xfrm>
            <a:off x="8761226" y="568841"/>
            <a:ext cx="3048000" cy="572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2A2CC56-0A2D-B55C-60DB-44E848F8D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3899" y="782906"/>
            <a:ext cx="2855723" cy="529218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97301CB-83D0-C521-07AF-661DD1BF9D9C}"/>
              </a:ext>
            </a:extLst>
          </p:cNvPr>
          <p:cNvSpPr/>
          <p:nvPr/>
        </p:nvSpPr>
        <p:spPr>
          <a:xfrm>
            <a:off x="2420624" y="2767280"/>
            <a:ext cx="7350752" cy="13234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1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2A85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GUIDA ALL’APPLICATIVO PER L’ACCREDITAMENTO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0B9EBB1-9E1E-5A06-9208-0BB557B0D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13D7E09-6583-D201-1BFC-983639CDC0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84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o 44">
            <a:extLst>
              <a:ext uri="{FF2B5EF4-FFF2-40B4-BE49-F238E27FC236}">
                <a16:creationId xmlns:a16="http://schemas.microsoft.com/office/drawing/2014/main" id="{2CE5F210-9B01-E1BE-D92F-8F5E3F620A59}"/>
              </a:ext>
            </a:extLst>
          </p:cNvPr>
          <p:cNvGrpSpPr/>
          <p:nvPr/>
        </p:nvGrpSpPr>
        <p:grpSpPr>
          <a:xfrm>
            <a:off x="1216607" y="-55416"/>
            <a:ext cx="2765653" cy="7010400"/>
            <a:chOff x="9760127" y="-55416"/>
            <a:chExt cx="2765653" cy="7010400"/>
          </a:xfrm>
        </p:grpSpPr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BCA4A17C-094B-145A-9410-1CA6B91853D6}"/>
                </a:ext>
              </a:extLst>
            </p:cNvPr>
            <p:cNvSpPr/>
            <p:nvPr/>
          </p:nvSpPr>
          <p:spPr>
            <a:xfrm>
              <a:off x="9760127" y="-55416"/>
              <a:ext cx="2448000" cy="701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3483B77-1C52-D2FF-370D-3CB2E4F44B25}"/>
                </a:ext>
              </a:extLst>
            </p:cNvPr>
            <p:cNvSpPr txBox="1"/>
            <p:nvPr/>
          </p:nvSpPr>
          <p:spPr>
            <a:xfrm>
              <a:off x="9922989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5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3A3C0A58-AA5C-6A9F-D546-444F29C0CC47}"/>
                </a:ext>
              </a:extLst>
            </p:cNvPr>
            <p:cNvSpPr txBox="1">
              <a:spLocks/>
            </p:cNvSpPr>
            <p:nvPr/>
          </p:nvSpPr>
          <p:spPr>
            <a:xfrm>
              <a:off x="10253401" y="5085700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ALLEGATI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ACCREDITAMENTO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ALBO UNIVERSALE</a:t>
              </a:r>
            </a:p>
          </p:txBody>
        </p:sp>
        <p:sp>
          <p:nvSpPr>
            <p:cNvPr id="43" name="Triangolo isoscele 42">
              <a:extLst>
                <a:ext uri="{FF2B5EF4-FFF2-40B4-BE49-F238E27FC236}">
                  <a16:creationId xmlns:a16="http://schemas.microsoft.com/office/drawing/2014/main" id="{E90C9498-990B-3BFA-495C-C95CDC61FAFB}"/>
                </a:ext>
              </a:extLst>
            </p:cNvPr>
            <p:cNvSpPr/>
            <p:nvPr/>
          </p:nvSpPr>
          <p:spPr>
            <a:xfrm rot="5400000">
              <a:off x="11834797" y="1714180"/>
              <a:ext cx="1042350" cy="339616"/>
            </a:xfrm>
            <a:prstGeom prst="triangle">
              <a:avLst/>
            </a:prstGeom>
            <a:solidFill>
              <a:srgbClr val="83C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4" name="Immagine 43" descr="Immagine che contiene Elementi grafici, cerchio, schermata, grafica&#10;&#10;Descrizione generata automaticamente">
              <a:extLst>
                <a:ext uri="{FF2B5EF4-FFF2-40B4-BE49-F238E27FC236}">
                  <a16:creationId xmlns:a16="http://schemas.microsoft.com/office/drawing/2014/main" id="{CC2C5038-DF29-7399-7C7A-1C927D45D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657" y="2583000"/>
              <a:ext cx="1692000" cy="1692000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A1C277-58A3-1FE4-AC00-2956E08E5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9FF9ECDE-3B51-190C-81DC-9A6332EAE391}"/>
              </a:ext>
            </a:extLst>
          </p:cNvPr>
          <p:cNvGrpSpPr/>
          <p:nvPr/>
        </p:nvGrpSpPr>
        <p:grpSpPr>
          <a:xfrm>
            <a:off x="929981" y="-55416"/>
            <a:ext cx="2777924" cy="7010400"/>
            <a:chOff x="7317151" y="-55416"/>
            <a:chExt cx="2777924" cy="70104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B598913-3916-693C-3AF4-BD08FCD6E5FB}"/>
                </a:ext>
              </a:extLst>
            </p:cNvPr>
            <p:cNvSpPr/>
            <p:nvPr/>
          </p:nvSpPr>
          <p:spPr>
            <a:xfrm>
              <a:off x="7317151" y="-55416"/>
              <a:ext cx="2448000" cy="7010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7A8E22C1-532B-3ED5-5EC8-AD4446151D6E}"/>
                </a:ext>
              </a:extLst>
            </p:cNvPr>
            <p:cNvSpPr txBox="1"/>
            <p:nvPr/>
          </p:nvSpPr>
          <p:spPr>
            <a:xfrm>
              <a:off x="7565738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4</a:t>
              </a:r>
            </a:p>
          </p:txBody>
        </p:sp>
        <p:sp>
          <p:nvSpPr>
            <p:cNvPr id="36" name="Triangolo isoscele 35">
              <a:extLst>
                <a:ext uri="{FF2B5EF4-FFF2-40B4-BE49-F238E27FC236}">
                  <a16:creationId xmlns:a16="http://schemas.microsoft.com/office/drawing/2014/main" id="{D17E8217-EF47-219F-2759-E9BE5DE374C8}"/>
                </a:ext>
              </a:extLst>
            </p:cNvPr>
            <p:cNvSpPr/>
            <p:nvPr/>
          </p:nvSpPr>
          <p:spPr>
            <a:xfrm rot="5400000">
              <a:off x="9404092" y="1714180"/>
              <a:ext cx="1042350" cy="339616"/>
            </a:xfrm>
            <a:prstGeom prst="triangle">
              <a:avLst/>
            </a:prstGeom>
            <a:solidFill>
              <a:srgbClr val="46B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3AAB9C0F-FFB6-7F67-951E-A288B43B8E06}"/>
                </a:ext>
              </a:extLst>
            </p:cNvPr>
            <p:cNvSpPr txBox="1">
              <a:spLocks/>
            </p:cNvSpPr>
            <p:nvPr/>
          </p:nvSpPr>
          <p:spPr>
            <a:xfrm>
              <a:off x="7857151" y="5086687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SEDI</a:t>
              </a:r>
            </a:p>
          </p:txBody>
        </p:sp>
        <p:pic>
          <p:nvPicPr>
            <p:cNvPr id="23" name="Immagine 22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FDD65F74-757A-82D1-F3A7-74F2B4D13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631" y="2583000"/>
              <a:ext cx="1692000" cy="1692000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7ADB135-E12B-F738-7D6A-47609F4DC22A}"/>
              </a:ext>
            </a:extLst>
          </p:cNvPr>
          <p:cNvGrpSpPr/>
          <p:nvPr/>
        </p:nvGrpSpPr>
        <p:grpSpPr>
          <a:xfrm>
            <a:off x="634648" y="-55416"/>
            <a:ext cx="2780670" cy="7010400"/>
            <a:chOff x="4865464" y="-55416"/>
            <a:chExt cx="2780670" cy="701040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2616A91-5C3E-36C5-663F-DD9152082529}"/>
                </a:ext>
              </a:extLst>
            </p:cNvPr>
            <p:cNvSpPr/>
            <p:nvPr/>
          </p:nvSpPr>
          <p:spPr>
            <a:xfrm>
              <a:off x="4865464" y="-55416"/>
              <a:ext cx="2448000" cy="7010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9C262F8-EB04-4F8C-538C-89247EE87E25}"/>
                </a:ext>
              </a:extLst>
            </p:cNvPr>
            <p:cNvSpPr txBox="1"/>
            <p:nvPr/>
          </p:nvSpPr>
          <p:spPr>
            <a:xfrm>
              <a:off x="5075051" y="46516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3</a:t>
              </a:r>
            </a:p>
          </p:txBody>
        </p:sp>
        <p:sp>
          <p:nvSpPr>
            <p:cNvPr id="35" name="Triangolo isoscele 34">
              <a:extLst>
                <a:ext uri="{FF2B5EF4-FFF2-40B4-BE49-F238E27FC236}">
                  <a16:creationId xmlns:a16="http://schemas.microsoft.com/office/drawing/2014/main" id="{9880DC21-E449-250C-2400-1A0FFDF0D43A}"/>
                </a:ext>
              </a:extLst>
            </p:cNvPr>
            <p:cNvSpPr/>
            <p:nvPr/>
          </p:nvSpPr>
          <p:spPr>
            <a:xfrm rot="5400000">
              <a:off x="6955151" y="1739380"/>
              <a:ext cx="1042350" cy="339616"/>
            </a:xfrm>
            <a:prstGeom prst="triangle">
              <a:avLst/>
            </a:prstGeom>
            <a:solidFill>
              <a:srgbClr val="0B76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" name="Immagine 2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3C037789-7AFC-1CFA-6B31-535EEFB99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663" y="2603784"/>
              <a:ext cx="1692000" cy="169200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B1B034B-FC7E-C61C-0AA4-638A9419A958}"/>
                </a:ext>
              </a:extLst>
            </p:cNvPr>
            <p:cNvSpPr txBox="1">
              <a:spLocks/>
            </p:cNvSpPr>
            <p:nvPr/>
          </p:nvSpPr>
          <p:spPr>
            <a:xfrm>
              <a:off x="5233336" y="5061555"/>
              <a:ext cx="1725327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LEGALE</a:t>
              </a:r>
              <a:endParaRPr lang="it-IT" b="1" dirty="0">
                <a:solidFill>
                  <a:schemeClr val="bg1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RAPPRESENTANTE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7AA6853-2698-B841-2647-2B61C9B460C7}"/>
              </a:ext>
            </a:extLst>
          </p:cNvPr>
          <p:cNvGrpSpPr/>
          <p:nvPr/>
        </p:nvGrpSpPr>
        <p:grpSpPr>
          <a:xfrm>
            <a:off x="320614" y="-55416"/>
            <a:ext cx="2764552" cy="7010400"/>
            <a:chOff x="2422376" y="-55416"/>
            <a:chExt cx="2764552" cy="70104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8692955-D935-44A9-1F41-D670B14088F7}"/>
                </a:ext>
              </a:extLst>
            </p:cNvPr>
            <p:cNvSpPr/>
            <p:nvPr/>
          </p:nvSpPr>
          <p:spPr>
            <a:xfrm>
              <a:off x="2422376" y="-55416"/>
              <a:ext cx="2448000" cy="701040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11F9753-2C3B-3F50-D16E-C3F17BA5F515}"/>
                </a:ext>
              </a:extLst>
            </p:cNvPr>
            <p:cNvSpPr txBox="1"/>
            <p:nvPr/>
          </p:nvSpPr>
          <p:spPr>
            <a:xfrm>
              <a:off x="2634063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2</a:t>
              </a:r>
            </a:p>
          </p:txBody>
        </p:sp>
        <p:sp>
          <p:nvSpPr>
            <p:cNvPr id="34" name="Triangolo isoscele 33">
              <a:extLst>
                <a:ext uri="{FF2B5EF4-FFF2-40B4-BE49-F238E27FC236}">
                  <a16:creationId xmlns:a16="http://schemas.microsoft.com/office/drawing/2014/main" id="{0993DA63-9811-21FA-A312-54E5FA4FDB38}"/>
                </a:ext>
              </a:extLst>
            </p:cNvPr>
            <p:cNvSpPr/>
            <p:nvPr/>
          </p:nvSpPr>
          <p:spPr>
            <a:xfrm rot="5400000">
              <a:off x="4495945" y="1714180"/>
              <a:ext cx="1042350" cy="339616"/>
            </a:xfrm>
            <a:prstGeom prst="triangle">
              <a:avLst/>
            </a:prstGeom>
            <a:solidFill>
              <a:srgbClr val="215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2" name="Immagine 1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08B76B70-908E-FA65-6090-DEF16B8D8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331" y="2603784"/>
              <a:ext cx="1688616" cy="169200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684D46D-7600-1B30-60CA-07F0F3D362BD}"/>
                </a:ext>
              </a:extLst>
            </p:cNvPr>
            <p:cNvSpPr txBox="1">
              <a:spLocks/>
            </p:cNvSpPr>
            <p:nvPr/>
          </p:nvSpPr>
          <p:spPr>
            <a:xfrm>
              <a:off x="2962277" y="5061555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EC33E69B-19D6-1376-0DDD-58134C4FB45F}"/>
              </a:ext>
            </a:extLst>
          </p:cNvPr>
          <p:cNvGrpSpPr/>
          <p:nvPr/>
        </p:nvGrpSpPr>
        <p:grpSpPr>
          <a:xfrm>
            <a:off x="-12541" y="-55416"/>
            <a:ext cx="2763630" cy="7010400"/>
            <a:chOff x="1107" y="-55416"/>
            <a:chExt cx="2763630" cy="70104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DFA27D09-9F00-9CCB-CE71-16DB9F1F32A7}"/>
                </a:ext>
              </a:extLst>
            </p:cNvPr>
            <p:cNvSpPr/>
            <p:nvPr/>
          </p:nvSpPr>
          <p:spPr>
            <a:xfrm>
              <a:off x="1107" y="-55416"/>
              <a:ext cx="2448000" cy="7010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E417444-671A-E1CE-0D80-6E4BDBA4BAB2}"/>
                </a:ext>
              </a:extLst>
            </p:cNvPr>
            <p:cNvSpPr txBox="1"/>
            <p:nvPr/>
          </p:nvSpPr>
          <p:spPr>
            <a:xfrm>
              <a:off x="248758" y="466725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1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C9A16FD-8721-A77E-A697-176834142D50}"/>
                </a:ext>
              </a:extLst>
            </p:cNvPr>
            <p:cNvSpPr txBox="1">
              <a:spLocks/>
            </p:cNvSpPr>
            <p:nvPr/>
          </p:nvSpPr>
          <p:spPr>
            <a:xfrm>
              <a:off x="519301" y="5085700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REGISTRAZIONE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REFERENTE</a:t>
              </a:r>
            </a:p>
            <a:p>
              <a:pPr algn="ctr"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PRIMO ACCESSO</a:t>
              </a:r>
            </a:p>
          </p:txBody>
        </p:sp>
        <p:sp>
          <p:nvSpPr>
            <p:cNvPr id="33" name="Triangolo isoscele 32">
              <a:extLst>
                <a:ext uri="{FF2B5EF4-FFF2-40B4-BE49-F238E27FC236}">
                  <a16:creationId xmlns:a16="http://schemas.microsoft.com/office/drawing/2014/main" id="{4B75E5A2-23A1-7668-6805-03ED2725D03F}"/>
                </a:ext>
              </a:extLst>
            </p:cNvPr>
            <p:cNvSpPr/>
            <p:nvPr/>
          </p:nvSpPr>
          <p:spPr>
            <a:xfrm rot="5400000">
              <a:off x="2073754" y="1714180"/>
              <a:ext cx="1042350" cy="339616"/>
            </a:xfrm>
            <a:prstGeom prst="triangle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6507E00-DCD7-9746-991E-013E9FC80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0170" y="2561431"/>
              <a:ext cx="1710958" cy="16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5683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o 44">
            <a:extLst>
              <a:ext uri="{FF2B5EF4-FFF2-40B4-BE49-F238E27FC236}">
                <a16:creationId xmlns:a16="http://schemas.microsoft.com/office/drawing/2014/main" id="{2CE5F210-9B01-E1BE-D92F-8F5E3F620A59}"/>
              </a:ext>
            </a:extLst>
          </p:cNvPr>
          <p:cNvGrpSpPr/>
          <p:nvPr/>
        </p:nvGrpSpPr>
        <p:grpSpPr>
          <a:xfrm>
            <a:off x="3345663" y="-55416"/>
            <a:ext cx="2765653" cy="7010400"/>
            <a:chOff x="9760127" y="-55416"/>
            <a:chExt cx="2765653" cy="7010400"/>
          </a:xfrm>
        </p:grpSpPr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BCA4A17C-094B-145A-9410-1CA6B91853D6}"/>
                </a:ext>
              </a:extLst>
            </p:cNvPr>
            <p:cNvSpPr/>
            <p:nvPr/>
          </p:nvSpPr>
          <p:spPr>
            <a:xfrm>
              <a:off x="9760127" y="-55416"/>
              <a:ext cx="2448000" cy="701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3483B77-1C52-D2FF-370D-3CB2E4F44B25}"/>
                </a:ext>
              </a:extLst>
            </p:cNvPr>
            <p:cNvSpPr txBox="1"/>
            <p:nvPr/>
          </p:nvSpPr>
          <p:spPr>
            <a:xfrm>
              <a:off x="9922989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5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3A3C0A58-AA5C-6A9F-D546-444F29C0CC47}"/>
                </a:ext>
              </a:extLst>
            </p:cNvPr>
            <p:cNvSpPr txBox="1">
              <a:spLocks/>
            </p:cNvSpPr>
            <p:nvPr/>
          </p:nvSpPr>
          <p:spPr>
            <a:xfrm>
              <a:off x="10253401" y="5085700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ALLEGATI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ACCREDITAMENTO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ALBO UNIVERSALE</a:t>
              </a:r>
            </a:p>
          </p:txBody>
        </p:sp>
        <p:sp>
          <p:nvSpPr>
            <p:cNvPr id="43" name="Triangolo isoscele 42">
              <a:extLst>
                <a:ext uri="{FF2B5EF4-FFF2-40B4-BE49-F238E27FC236}">
                  <a16:creationId xmlns:a16="http://schemas.microsoft.com/office/drawing/2014/main" id="{E90C9498-990B-3BFA-495C-C95CDC61FAFB}"/>
                </a:ext>
              </a:extLst>
            </p:cNvPr>
            <p:cNvSpPr/>
            <p:nvPr/>
          </p:nvSpPr>
          <p:spPr>
            <a:xfrm rot="5400000">
              <a:off x="11834797" y="1714180"/>
              <a:ext cx="1042350" cy="339616"/>
            </a:xfrm>
            <a:prstGeom prst="triangle">
              <a:avLst/>
            </a:prstGeom>
            <a:solidFill>
              <a:srgbClr val="83C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4" name="Immagine 43" descr="Immagine che contiene Elementi grafici, cerchio, schermata, grafica&#10;&#10;Descrizione generata automaticamente">
              <a:extLst>
                <a:ext uri="{FF2B5EF4-FFF2-40B4-BE49-F238E27FC236}">
                  <a16:creationId xmlns:a16="http://schemas.microsoft.com/office/drawing/2014/main" id="{CC2C5038-DF29-7399-7C7A-1C927D45D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657" y="2583000"/>
              <a:ext cx="1692000" cy="1692000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A1C277-58A3-1FE4-AC00-2956E08E5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9FF9ECDE-3B51-190C-81DC-9A6332EAE391}"/>
              </a:ext>
            </a:extLst>
          </p:cNvPr>
          <p:cNvGrpSpPr/>
          <p:nvPr/>
        </p:nvGrpSpPr>
        <p:grpSpPr>
          <a:xfrm>
            <a:off x="3045391" y="-55416"/>
            <a:ext cx="2777924" cy="7010400"/>
            <a:chOff x="7317151" y="-55416"/>
            <a:chExt cx="2777924" cy="70104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B598913-3916-693C-3AF4-BD08FCD6E5FB}"/>
                </a:ext>
              </a:extLst>
            </p:cNvPr>
            <p:cNvSpPr/>
            <p:nvPr/>
          </p:nvSpPr>
          <p:spPr>
            <a:xfrm>
              <a:off x="7317151" y="-55416"/>
              <a:ext cx="2448000" cy="7010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7A8E22C1-532B-3ED5-5EC8-AD4446151D6E}"/>
                </a:ext>
              </a:extLst>
            </p:cNvPr>
            <p:cNvSpPr txBox="1"/>
            <p:nvPr/>
          </p:nvSpPr>
          <p:spPr>
            <a:xfrm>
              <a:off x="7565738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4</a:t>
              </a:r>
            </a:p>
          </p:txBody>
        </p:sp>
        <p:sp>
          <p:nvSpPr>
            <p:cNvPr id="36" name="Triangolo isoscele 35">
              <a:extLst>
                <a:ext uri="{FF2B5EF4-FFF2-40B4-BE49-F238E27FC236}">
                  <a16:creationId xmlns:a16="http://schemas.microsoft.com/office/drawing/2014/main" id="{D17E8217-EF47-219F-2759-E9BE5DE374C8}"/>
                </a:ext>
              </a:extLst>
            </p:cNvPr>
            <p:cNvSpPr/>
            <p:nvPr/>
          </p:nvSpPr>
          <p:spPr>
            <a:xfrm rot="5400000">
              <a:off x="9404092" y="1714180"/>
              <a:ext cx="1042350" cy="339616"/>
            </a:xfrm>
            <a:prstGeom prst="triangle">
              <a:avLst/>
            </a:prstGeom>
            <a:solidFill>
              <a:srgbClr val="46B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3AAB9C0F-FFB6-7F67-951E-A288B43B8E06}"/>
                </a:ext>
              </a:extLst>
            </p:cNvPr>
            <p:cNvSpPr txBox="1">
              <a:spLocks/>
            </p:cNvSpPr>
            <p:nvPr/>
          </p:nvSpPr>
          <p:spPr>
            <a:xfrm>
              <a:off x="7857151" y="5086687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SEDI</a:t>
              </a:r>
            </a:p>
          </p:txBody>
        </p:sp>
        <p:pic>
          <p:nvPicPr>
            <p:cNvPr id="23" name="Immagine 22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FDD65F74-757A-82D1-F3A7-74F2B4D13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631" y="2583000"/>
              <a:ext cx="1692000" cy="1692000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7ADB135-E12B-F738-7D6A-47609F4DC22A}"/>
              </a:ext>
            </a:extLst>
          </p:cNvPr>
          <p:cNvGrpSpPr/>
          <p:nvPr/>
        </p:nvGrpSpPr>
        <p:grpSpPr>
          <a:xfrm>
            <a:off x="2750054" y="-55416"/>
            <a:ext cx="2780670" cy="7010400"/>
            <a:chOff x="4865464" y="-55416"/>
            <a:chExt cx="2780670" cy="701040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2616A91-5C3E-36C5-663F-DD9152082529}"/>
                </a:ext>
              </a:extLst>
            </p:cNvPr>
            <p:cNvSpPr/>
            <p:nvPr/>
          </p:nvSpPr>
          <p:spPr>
            <a:xfrm>
              <a:off x="4865464" y="-55416"/>
              <a:ext cx="2448000" cy="7010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9C262F8-EB04-4F8C-538C-89247EE87E25}"/>
                </a:ext>
              </a:extLst>
            </p:cNvPr>
            <p:cNvSpPr txBox="1"/>
            <p:nvPr/>
          </p:nvSpPr>
          <p:spPr>
            <a:xfrm>
              <a:off x="5075051" y="46516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3</a:t>
              </a:r>
            </a:p>
          </p:txBody>
        </p:sp>
        <p:sp>
          <p:nvSpPr>
            <p:cNvPr id="35" name="Triangolo isoscele 34">
              <a:extLst>
                <a:ext uri="{FF2B5EF4-FFF2-40B4-BE49-F238E27FC236}">
                  <a16:creationId xmlns:a16="http://schemas.microsoft.com/office/drawing/2014/main" id="{9880DC21-E449-250C-2400-1A0FFDF0D43A}"/>
                </a:ext>
              </a:extLst>
            </p:cNvPr>
            <p:cNvSpPr/>
            <p:nvPr/>
          </p:nvSpPr>
          <p:spPr>
            <a:xfrm rot="5400000">
              <a:off x="6955151" y="1739380"/>
              <a:ext cx="1042350" cy="339616"/>
            </a:xfrm>
            <a:prstGeom prst="triangle">
              <a:avLst/>
            </a:prstGeom>
            <a:solidFill>
              <a:srgbClr val="0B76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" name="Immagine 2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3C037789-7AFC-1CFA-6B31-535EEFB99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663" y="2603784"/>
              <a:ext cx="1692000" cy="169200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B1B034B-FC7E-C61C-0AA4-638A9419A958}"/>
                </a:ext>
              </a:extLst>
            </p:cNvPr>
            <p:cNvSpPr txBox="1">
              <a:spLocks/>
            </p:cNvSpPr>
            <p:nvPr/>
          </p:nvSpPr>
          <p:spPr>
            <a:xfrm>
              <a:off x="5233336" y="5061555"/>
              <a:ext cx="1725327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LEGALE</a:t>
              </a:r>
              <a:endParaRPr lang="it-IT" b="1" dirty="0">
                <a:solidFill>
                  <a:schemeClr val="bg1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RAPPRESENTANTE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7AA6853-2698-B841-2647-2B61C9B460C7}"/>
              </a:ext>
            </a:extLst>
          </p:cNvPr>
          <p:cNvGrpSpPr/>
          <p:nvPr/>
        </p:nvGrpSpPr>
        <p:grpSpPr>
          <a:xfrm>
            <a:off x="2422376" y="-55416"/>
            <a:ext cx="2764552" cy="7010400"/>
            <a:chOff x="2422376" y="-55416"/>
            <a:chExt cx="2764552" cy="70104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8692955-D935-44A9-1F41-D670B14088F7}"/>
                </a:ext>
              </a:extLst>
            </p:cNvPr>
            <p:cNvSpPr/>
            <p:nvPr/>
          </p:nvSpPr>
          <p:spPr>
            <a:xfrm>
              <a:off x="2422376" y="-55416"/>
              <a:ext cx="2448000" cy="701040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11F9753-2C3B-3F50-D16E-C3F17BA5F515}"/>
                </a:ext>
              </a:extLst>
            </p:cNvPr>
            <p:cNvSpPr txBox="1"/>
            <p:nvPr/>
          </p:nvSpPr>
          <p:spPr>
            <a:xfrm>
              <a:off x="2634063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2</a:t>
              </a:r>
            </a:p>
          </p:txBody>
        </p:sp>
        <p:sp>
          <p:nvSpPr>
            <p:cNvPr id="34" name="Triangolo isoscele 33">
              <a:extLst>
                <a:ext uri="{FF2B5EF4-FFF2-40B4-BE49-F238E27FC236}">
                  <a16:creationId xmlns:a16="http://schemas.microsoft.com/office/drawing/2014/main" id="{0993DA63-9811-21FA-A312-54E5FA4FDB38}"/>
                </a:ext>
              </a:extLst>
            </p:cNvPr>
            <p:cNvSpPr/>
            <p:nvPr/>
          </p:nvSpPr>
          <p:spPr>
            <a:xfrm rot="5400000">
              <a:off x="4495945" y="1714180"/>
              <a:ext cx="1042350" cy="339616"/>
            </a:xfrm>
            <a:prstGeom prst="triangle">
              <a:avLst/>
            </a:prstGeom>
            <a:solidFill>
              <a:srgbClr val="215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2" name="Immagine 1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08B76B70-908E-FA65-6090-DEF16B8D8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331" y="2603784"/>
              <a:ext cx="1688616" cy="169200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684D46D-7600-1B30-60CA-07F0F3D362BD}"/>
                </a:ext>
              </a:extLst>
            </p:cNvPr>
            <p:cNvSpPr txBox="1">
              <a:spLocks/>
            </p:cNvSpPr>
            <p:nvPr/>
          </p:nvSpPr>
          <p:spPr>
            <a:xfrm>
              <a:off x="2962277" y="5061555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EC33E69B-19D6-1376-0DDD-58134C4FB45F}"/>
              </a:ext>
            </a:extLst>
          </p:cNvPr>
          <p:cNvGrpSpPr/>
          <p:nvPr/>
        </p:nvGrpSpPr>
        <p:grpSpPr>
          <a:xfrm>
            <a:off x="-12541" y="-55416"/>
            <a:ext cx="2763630" cy="7010400"/>
            <a:chOff x="1107" y="-55416"/>
            <a:chExt cx="2763630" cy="70104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DFA27D09-9F00-9CCB-CE71-16DB9F1F32A7}"/>
                </a:ext>
              </a:extLst>
            </p:cNvPr>
            <p:cNvSpPr/>
            <p:nvPr/>
          </p:nvSpPr>
          <p:spPr>
            <a:xfrm>
              <a:off x="1107" y="-55416"/>
              <a:ext cx="2448000" cy="7010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E417444-671A-E1CE-0D80-6E4BDBA4BAB2}"/>
                </a:ext>
              </a:extLst>
            </p:cNvPr>
            <p:cNvSpPr txBox="1"/>
            <p:nvPr/>
          </p:nvSpPr>
          <p:spPr>
            <a:xfrm>
              <a:off x="248758" y="466725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1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C9A16FD-8721-A77E-A697-176834142D50}"/>
                </a:ext>
              </a:extLst>
            </p:cNvPr>
            <p:cNvSpPr txBox="1">
              <a:spLocks/>
            </p:cNvSpPr>
            <p:nvPr/>
          </p:nvSpPr>
          <p:spPr>
            <a:xfrm>
              <a:off x="519301" y="5085700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REGISTRAZIONE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REFERENTE</a:t>
              </a:r>
            </a:p>
            <a:p>
              <a:pPr algn="ctr"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PRIMO ACCESSO</a:t>
              </a:r>
            </a:p>
          </p:txBody>
        </p:sp>
        <p:sp>
          <p:nvSpPr>
            <p:cNvPr id="33" name="Triangolo isoscele 32">
              <a:extLst>
                <a:ext uri="{FF2B5EF4-FFF2-40B4-BE49-F238E27FC236}">
                  <a16:creationId xmlns:a16="http://schemas.microsoft.com/office/drawing/2014/main" id="{4B75E5A2-23A1-7668-6805-03ED2725D03F}"/>
                </a:ext>
              </a:extLst>
            </p:cNvPr>
            <p:cNvSpPr/>
            <p:nvPr/>
          </p:nvSpPr>
          <p:spPr>
            <a:xfrm rot="5400000">
              <a:off x="2073754" y="1714180"/>
              <a:ext cx="1042350" cy="339616"/>
            </a:xfrm>
            <a:prstGeom prst="triangle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6507E00-DCD7-9746-991E-013E9FC80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0170" y="2561431"/>
              <a:ext cx="1710958" cy="16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286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o 44">
            <a:extLst>
              <a:ext uri="{FF2B5EF4-FFF2-40B4-BE49-F238E27FC236}">
                <a16:creationId xmlns:a16="http://schemas.microsoft.com/office/drawing/2014/main" id="{2CE5F210-9B01-E1BE-D92F-8F5E3F620A59}"/>
              </a:ext>
            </a:extLst>
          </p:cNvPr>
          <p:cNvGrpSpPr/>
          <p:nvPr/>
        </p:nvGrpSpPr>
        <p:grpSpPr>
          <a:xfrm>
            <a:off x="5461077" y="-55416"/>
            <a:ext cx="2765653" cy="7010400"/>
            <a:chOff x="9760127" y="-55416"/>
            <a:chExt cx="2765653" cy="7010400"/>
          </a:xfrm>
        </p:grpSpPr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BCA4A17C-094B-145A-9410-1CA6B91853D6}"/>
                </a:ext>
              </a:extLst>
            </p:cNvPr>
            <p:cNvSpPr/>
            <p:nvPr/>
          </p:nvSpPr>
          <p:spPr>
            <a:xfrm>
              <a:off x="9760127" y="-55416"/>
              <a:ext cx="2448000" cy="701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3483B77-1C52-D2FF-370D-3CB2E4F44B25}"/>
                </a:ext>
              </a:extLst>
            </p:cNvPr>
            <p:cNvSpPr txBox="1"/>
            <p:nvPr/>
          </p:nvSpPr>
          <p:spPr>
            <a:xfrm>
              <a:off x="9922989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5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3A3C0A58-AA5C-6A9F-D546-444F29C0CC47}"/>
                </a:ext>
              </a:extLst>
            </p:cNvPr>
            <p:cNvSpPr txBox="1">
              <a:spLocks/>
            </p:cNvSpPr>
            <p:nvPr/>
          </p:nvSpPr>
          <p:spPr>
            <a:xfrm>
              <a:off x="10253401" y="5085700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ALLEGATI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ACCREDITAMENTO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ALBO UNIVERSALE</a:t>
              </a:r>
            </a:p>
          </p:txBody>
        </p:sp>
        <p:sp>
          <p:nvSpPr>
            <p:cNvPr id="43" name="Triangolo isoscele 42">
              <a:extLst>
                <a:ext uri="{FF2B5EF4-FFF2-40B4-BE49-F238E27FC236}">
                  <a16:creationId xmlns:a16="http://schemas.microsoft.com/office/drawing/2014/main" id="{E90C9498-990B-3BFA-495C-C95CDC61FAFB}"/>
                </a:ext>
              </a:extLst>
            </p:cNvPr>
            <p:cNvSpPr/>
            <p:nvPr/>
          </p:nvSpPr>
          <p:spPr>
            <a:xfrm rot="5400000">
              <a:off x="11834797" y="1714180"/>
              <a:ext cx="1042350" cy="339616"/>
            </a:xfrm>
            <a:prstGeom prst="triangle">
              <a:avLst/>
            </a:prstGeom>
            <a:solidFill>
              <a:srgbClr val="83C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4" name="Immagine 43" descr="Immagine che contiene Elementi grafici, cerchio, schermata, grafica&#10;&#10;Descrizione generata automaticamente">
              <a:extLst>
                <a:ext uri="{FF2B5EF4-FFF2-40B4-BE49-F238E27FC236}">
                  <a16:creationId xmlns:a16="http://schemas.microsoft.com/office/drawing/2014/main" id="{CC2C5038-DF29-7399-7C7A-1C927D45D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657" y="2583000"/>
              <a:ext cx="1692000" cy="1692000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A1C277-58A3-1FE4-AC00-2956E08E5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9FF9ECDE-3B51-190C-81DC-9A6332EAE391}"/>
              </a:ext>
            </a:extLst>
          </p:cNvPr>
          <p:cNvGrpSpPr/>
          <p:nvPr/>
        </p:nvGrpSpPr>
        <p:grpSpPr>
          <a:xfrm>
            <a:off x="5160797" y="-55416"/>
            <a:ext cx="2777924" cy="7010400"/>
            <a:chOff x="7317151" y="-55416"/>
            <a:chExt cx="2777924" cy="70104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B598913-3916-693C-3AF4-BD08FCD6E5FB}"/>
                </a:ext>
              </a:extLst>
            </p:cNvPr>
            <p:cNvSpPr/>
            <p:nvPr/>
          </p:nvSpPr>
          <p:spPr>
            <a:xfrm>
              <a:off x="7317151" y="-55416"/>
              <a:ext cx="2448000" cy="7010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7A8E22C1-532B-3ED5-5EC8-AD4446151D6E}"/>
                </a:ext>
              </a:extLst>
            </p:cNvPr>
            <p:cNvSpPr txBox="1"/>
            <p:nvPr/>
          </p:nvSpPr>
          <p:spPr>
            <a:xfrm>
              <a:off x="7565738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4</a:t>
              </a:r>
            </a:p>
          </p:txBody>
        </p:sp>
        <p:sp>
          <p:nvSpPr>
            <p:cNvPr id="36" name="Triangolo isoscele 35">
              <a:extLst>
                <a:ext uri="{FF2B5EF4-FFF2-40B4-BE49-F238E27FC236}">
                  <a16:creationId xmlns:a16="http://schemas.microsoft.com/office/drawing/2014/main" id="{D17E8217-EF47-219F-2759-E9BE5DE374C8}"/>
                </a:ext>
              </a:extLst>
            </p:cNvPr>
            <p:cNvSpPr/>
            <p:nvPr/>
          </p:nvSpPr>
          <p:spPr>
            <a:xfrm rot="5400000">
              <a:off x="9404092" y="1714180"/>
              <a:ext cx="1042350" cy="339616"/>
            </a:xfrm>
            <a:prstGeom prst="triangle">
              <a:avLst/>
            </a:prstGeom>
            <a:solidFill>
              <a:srgbClr val="46B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3AAB9C0F-FFB6-7F67-951E-A288B43B8E06}"/>
                </a:ext>
              </a:extLst>
            </p:cNvPr>
            <p:cNvSpPr txBox="1">
              <a:spLocks/>
            </p:cNvSpPr>
            <p:nvPr/>
          </p:nvSpPr>
          <p:spPr>
            <a:xfrm>
              <a:off x="7857151" y="5086687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SEDI</a:t>
              </a:r>
            </a:p>
          </p:txBody>
        </p:sp>
        <p:pic>
          <p:nvPicPr>
            <p:cNvPr id="23" name="Immagine 22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FDD65F74-757A-82D1-F3A7-74F2B4D13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631" y="2583000"/>
              <a:ext cx="1692000" cy="1692000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7ADB135-E12B-F738-7D6A-47609F4DC22A}"/>
              </a:ext>
            </a:extLst>
          </p:cNvPr>
          <p:cNvGrpSpPr/>
          <p:nvPr/>
        </p:nvGrpSpPr>
        <p:grpSpPr>
          <a:xfrm>
            <a:off x="4865464" y="-55416"/>
            <a:ext cx="2780670" cy="7010400"/>
            <a:chOff x="4865464" y="-55416"/>
            <a:chExt cx="2780670" cy="701040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2616A91-5C3E-36C5-663F-DD9152082529}"/>
                </a:ext>
              </a:extLst>
            </p:cNvPr>
            <p:cNvSpPr/>
            <p:nvPr/>
          </p:nvSpPr>
          <p:spPr>
            <a:xfrm>
              <a:off x="4865464" y="-55416"/>
              <a:ext cx="2448000" cy="7010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9C262F8-EB04-4F8C-538C-89247EE87E25}"/>
                </a:ext>
              </a:extLst>
            </p:cNvPr>
            <p:cNvSpPr txBox="1"/>
            <p:nvPr/>
          </p:nvSpPr>
          <p:spPr>
            <a:xfrm>
              <a:off x="5075051" y="46516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3</a:t>
              </a:r>
            </a:p>
          </p:txBody>
        </p:sp>
        <p:sp>
          <p:nvSpPr>
            <p:cNvPr id="35" name="Triangolo isoscele 34">
              <a:extLst>
                <a:ext uri="{FF2B5EF4-FFF2-40B4-BE49-F238E27FC236}">
                  <a16:creationId xmlns:a16="http://schemas.microsoft.com/office/drawing/2014/main" id="{9880DC21-E449-250C-2400-1A0FFDF0D43A}"/>
                </a:ext>
              </a:extLst>
            </p:cNvPr>
            <p:cNvSpPr/>
            <p:nvPr/>
          </p:nvSpPr>
          <p:spPr>
            <a:xfrm rot="5400000">
              <a:off x="6955151" y="1739380"/>
              <a:ext cx="1042350" cy="339616"/>
            </a:xfrm>
            <a:prstGeom prst="triangle">
              <a:avLst/>
            </a:prstGeom>
            <a:solidFill>
              <a:srgbClr val="0B76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" name="Immagine 2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3C037789-7AFC-1CFA-6B31-535EEFB99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663" y="2603784"/>
              <a:ext cx="1692000" cy="169200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B1B034B-FC7E-C61C-0AA4-638A9419A958}"/>
                </a:ext>
              </a:extLst>
            </p:cNvPr>
            <p:cNvSpPr txBox="1">
              <a:spLocks/>
            </p:cNvSpPr>
            <p:nvPr/>
          </p:nvSpPr>
          <p:spPr>
            <a:xfrm>
              <a:off x="5233336" y="5061555"/>
              <a:ext cx="1725327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LEGALE</a:t>
              </a:r>
              <a:endParaRPr lang="it-IT" b="1" dirty="0">
                <a:solidFill>
                  <a:schemeClr val="bg1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RAPPRESENTANTE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7AA6853-2698-B841-2647-2B61C9B460C7}"/>
              </a:ext>
            </a:extLst>
          </p:cNvPr>
          <p:cNvGrpSpPr/>
          <p:nvPr/>
        </p:nvGrpSpPr>
        <p:grpSpPr>
          <a:xfrm>
            <a:off x="2422376" y="-55416"/>
            <a:ext cx="2764552" cy="7010400"/>
            <a:chOff x="2422376" y="-55416"/>
            <a:chExt cx="2764552" cy="70104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8692955-D935-44A9-1F41-D670B14088F7}"/>
                </a:ext>
              </a:extLst>
            </p:cNvPr>
            <p:cNvSpPr/>
            <p:nvPr/>
          </p:nvSpPr>
          <p:spPr>
            <a:xfrm>
              <a:off x="2422376" y="-55416"/>
              <a:ext cx="2448000" cy="701040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11F9753-2C3B-3F50-D16E-C3F17BA5F515}"/>
                </a:ext>
              </a:extLst>
            </p:cNvPr>
            <p:cNvSpPr txBox="1"/>
            <p:nvPr/>
          </p:nvSpPr>
          <p:spPr>
            <a:xfrm>
              <a:off x="2634063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2</a:t>
              </a:r>
            </a:p>
          </p:txBody>
        </p:sp>
        <p:sp>
          <p:nvSpPr>
            <p:cNvPr id="34" name="Triangolo isoscele 33">
              <a:extLst>
                <a:ext uri="{FF2B5EF4-FFF2-40B4-BE49-F238E27FC236}">
                  <a16:creationId xmlns:a16="http://schemas.microsoft.com/office/drawing/2014/main" id="{0993DA63-9811-21FA-A312-54E5FA4FDB38}"/>
                </a:ext>
              </a:extLst>
            </p:cNvPr>
            <p:cNvSpPr/>
            <p:nvPr/>
          </p:nvSpPr>
          <p:spPr>
            <a:xfrm rot="5400000">
              <a:off x="4495945" y="1714180"/>
              <a:ext cx="1042350" cy="339616"/>
            </a:xfrm>
            <a:prstGeom prst="triangle">
              <a:avLst/>
            </a:prstGeom>
            <a:solidFill>
              <a:srgbClr val="215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2" name="Immagine 1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08B76B70-908E-FA65-6090-DEF16B8D8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331" y="2603784"/>
              <a:ext cx="1688616" cy="169200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684D46D-7600-1B30-60CA-07F0F3D362BD}"/>
                </a:ext>
              </a:extLst>
            </p:cNvPr>
            <p:cNvSpPr txBox="1">
              <a:spLocks/>
            </p:cNvSpPr>
            <p:nvPr/>
          </p:nvSpPr>
          <p:spPr>
            <a:xfrm>
              <a:off x="2962277" y="5061555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EC33E69B-19D6-1376-0DDD-58134C4FB45F}"/>
              </a:ext>
            </a:extLst>
          </p:cNvPr>
          <p:cNvGrpSpPr/>
          <p:nvPr/>
        </p:nvGrpSpPr>
        <p:grpSpPr>
          <a:xfrm>
            <a:off x="-12541" y="-55416"/>
            <a:ext cx="2763630" cy="7010400"/>
            <a:chOff x="1107" y="-55416"/>
            <a:chExt cx="2763630" cy="70104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DFA27D09-9F00-9CCB-CE71-16DB9F1F32A7}"/>
                </a:ext>
              </a:extLst>
            </p:cNvPr>
            <p:cNvSpPr/>
            <p:nvPr/>
          </p:nvSpPr>
          <p:spPr>
            <a:xfrm>
              <a:off x="1107" y="-55416"/>
              <a:ext cx="2448000" cy="7010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E417444-671A-E1CE-0D80-6E4BDBA4BAB2}"/>
                </a:ext>
              </a:extLst>
            </p:cNvPr>
            <p:cNvSpPr txBox="1"/>
            <p:nvPr/>
          </p:nvSpPr>
          <p:spPr>
            <a:xfrm>
              <a:off x="248758" y="466725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1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C9A16FD-8721-A77E-A697-176834142D50}"/>
                </a:ext>
              </a:extLst>
            </p:cNvPr>
            <p:cNvSpPr txBox="1">
              <a:spLocks/>
            </p:cNvSpPr>
            <p:nvPr/>
          </p:nvSpPr>
          <p:spPr>
            <a:xfrm>
              <a:off x="519301" y="5085700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REGISTRAZIONE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REFERENTE</a:t>
              </a:r>
            </a:p>
            <a:p>
              <a:pPr algn="ctr"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PRIMO ACCESSO</a:t>
              </a:r>
            </a:p>
          </p:txBody>
        </p:sp>
        <p:sp>
          <p:nvSpPr>
            <p:cNvPr id="33" name="Triangolo isoscele 32">
              <a:extLst>
                <a:ext uri="{FF2B5EF4-FFF2-40B4-BE49-F238E27FC236}">
                  <a16:creationId xmlns:a16="http://schemas.microsoft.com/office/drawing/2014/main" id="{4B75E5A2-23A1-7668-6805-03ED2725D03F}"/>
                </a:ext>
              </a:extLst>
            </p:cNvPr>
            <p:cNvSpPr/>
            <p:nvPr/>
          </p:nvSpPr>
          <p:spPr>
            <a:xfrm rot="5400000">
              <a:off x="2073754" y="1714180"/>
              <a:ext cx="1042350" cy="339616"/>
            </a:xfrm>
            <a:prstGeom prst="triangle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6507E00-DCD7-9746-991E-013E9FC80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0170" y="2561431"/>
              <a:ext cx="1710958" cy="16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84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o 44">
            <a:extLst>
              <a:ext uri="{FF2B5EF4-FFF2-40B4-BE49-F238E27FC236}">
                <a16:creationId xmlns:a16="http://schemas.microsoft.com/office/drawing/2014/main" id="{2CE5F210-9B01-E1BE-D92F-8F5E3F620A59}"/>
              </a:ext>
            </a:extLst>
          </p:cNvPr>
          <p:cNvGrpSpPr/>
          <p:nvPr/>
        </p:nvGrpSpPr>
        <p:grpSpPr>
          <a:xfrm>
            <a:off x="7590127" y="-55416"/>
            <a:ext cx="2765653" cy="7010400"/>
            <a:chOff x="9760127" y="-55416"/>
            <a:chExt cx="2765653" cy="7010400"/>
          </a:xfrm>
        </p:grpSpPr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BCA4A17C-094B-145A-9410-1CA6B91853D6}"/>
                </a:ext>
              </a:extLst>
            </p:cNvPr>
            <p:cNvSpPr/>
            <p:nvPr/>
          </p:nvSpPr>
          <p:spPr>
            <a:xfrm>
              <a:off x="9760127" y="-55416"/>
              <a:ext cx="2448000" cy="701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3483B77-1C52-D2FF-370D-3CB2E4F44B25}"/>
                </a:ext>
              </a:extLst>
            </p:cNvPr>
            <p:cNvSpPr txBox="1"/>
            <p:nvPr/>
          </p:nvSpPr>
          <p:spPr>
            <a:xfrm>
              <a:off x="9922989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5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3A3C0A58-AA5C-6A9F-D546-444F29C0CC47}"/>
                </a:ext>
              </a:extLst>
            </p:cNvPr>
            <p:cNvSpPr txBox="1">
              <a:spLocks/>
            </p:cNvSpPr>
            <p:nvPr/>
          </p:nvSpPr>
          <p:spPr>
            <a:xfrm>
              <a:off x="10253401" y="5085700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ALLEGATI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ACCREDITAMENTO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ALBO UNIVERSALE</a:t>
              </a:r>
            </a:p>
          </p:txBody>
        </p:sp>
        <p:sp>
          <p:nvSpPr>
            <p:cNvPr id="43" name="Triangolo isoscele 42">
              <a:extLst>
                <a:ext uri="{FF2B5EF4-FFF2-40B4-BE49-F238E27FC236}">
                  <a16:creationId xmlns:a16="http://schemas.microsoft.com/office/drawing/2014/main" id="{E90C9498-990B-3BFA-495C-C95CDC61FAFB}"/>
                </a:ext>
              </a:extLst>
            </p:cNvPr>
            <p:cNvSpPr/>
            <p:nvPr/>
          </p:nvSpPr>
          <p:spPr>
            <a:xfrm rot="5400000">
              <a:off x="11834797" y="1714180"/>
              <a:ext cx="1042350" cy="339616"/>
            </a:xfrm>
            <a:prstGeom prst="triangle">
              <a:avLst/>
            </a:prstGeom>
            <a:solidFill>
              <a:srgbClr val="83C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4" name="Immagine 43" descr="Immagine che contiene Elementi grafici, cerchio, schermata, grafica&#10;&#10;Descrizione generata automaticamente">
              <a:extLst>
                <a:ext uri="{FF2B5EF4-FFF2-40B4-BE49-F238E27FC236}">
                  <a16:creationId xmlns:a16="http://schemas.microsoft.com/office/drawing/2014/main" id="{CC2C5038-DF29-7399-7C7A-1C927D45D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657" y="2583000"/>
              <a:ext cx="1692000" cy="1692000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A1C277-58A3-1FE4-AC00-2956E08E5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9FF9ECDE-3B51-190C-81DC-9A6332EAE391}"/>
              </a:ext>
            </a:extLst>
          </p:cNvPr>
          <p:cNvGrpSpPr/>
          <p:nvPr/>
        </p:nvGrpSpPr>
        <p:grpSpPr>
          <a:xfrm>
            <a:off x="7317151" y="-55416"/>
            <a:ext cx="2777924" cy="7010400"/>
            <a:chOff x="7317151" y="-55416"/>
            <a:chExt cx="2777924" cy="70104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B598913-3916-693C-3AF4-BD08FCD6E5FB}"/>
                </a:ext>
              </a:extLst>
            </p:cNvPr>
            <p:cNvSpPr/>
            <p:nvPr/>
          </p:nvSpPr>
          <p:spPr>
            <a:xfrm>
              <a:off x="7317151" y="-55416"/>
              <a:ext cx="2448000" cy="7010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7A8E22C1-532B-3ED5-5EC8-AD4446151D6E}"/>
                </a:ext>
              </a:extLst>
            </p:cNvPr>
            <p:cNvSpPr txBox="1"/>
            <p:nvPr/>
          </p:nvSpPr>
          <p:spPr>
            <a:xfrm>
              <a:off x="7565738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4</a:t>
              </a:r>
            </a:p>
          </p:txBody>
        </p:sp>
        <p:sp>
          <p:nvSpPr>
            <p:cNvPr id="36" name="Triangolo isoscele 35">
              <a:extLst>
                <a:ext uri="{FF2B5EF4-FFF2-40B4-BE49-F238E27FC236}">
                  <a16:creationId xmlns:a16="http://schemas.microsoft.com/office/drawing/2014/main" id="{D17E8217-EF47-219F-2759-E9BE5DE374C8}"/>
                </a:ext>
              </a:extLst>
            </p:cNvPr>
            <p:cNvSpPr/>
            <p:nvPr/>
          </p:nvSpPr>
          <p:spPr>
            <a:xfrm rot="5400000">
              <a:off x="9404092" y="1714180"/>
              <a:ext cx="1042350" cy="339616"/>
            </a:xfrm>
            <a:prstGeom prst="triangle">
              <a:avLst/>
            </a:prstGeom>
            <a:solidFill>
              <a:srgbClr val="46B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3AAB9C0F-FFB6-7F67-951E-A288B43B8E06}"/>
                </a:ext>
              </a:extLst>
            </p:cNvPr>
            <p:cNvSpPr txBox="1">
              <a:spLocks/>
            </p:cNvSpPr>
            <p:nvPr/>
          </p:nvSpPr>
          <p:spPr>
            <a:xfrm>
              <a:off x="7857151" y="5086687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SEDI</a:t>
              </a:r>
            </a:p>
          </p:txBody>
        </p:sp>
        <p:pic>
          <p:nvPicPr>
            <p:cNvPr id="23" name="Immagine 22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FDD65F74-757A-82D1-F3A7-74F2B4D13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631" y="2583000"/>
              <a:ext cx="1692000" cy="1692000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7ADB135-E12B-F738-7D6A-47609F4DC22A}"/>
              </a:ext>
            </a:extLst>
          </p:cNvPr>
          <p:cNvGrpSpPr/>
          <p:nvPr/>
        </p:nvGrpSpPr>
        <p:grpSpPr>
          <a:xfrm>
            <a:off x="4865464" y="-55416"/>
            <a:ext cx="2780670" cy="7010400"/>
            <a:chOff x="4865464" y="-55416"/>
            <a:chExt cx="2780670" cy="701040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2616A91-5C3E-36C5-663F-DD9152082529}"/>
                </a:ext>
              </a:extLst>
            </p:cNvPr>
            <p:cNvSpPr/>
            <p:nvPr/>
          </p:nvSpPr>
          <p:spPr>
            <a:xfrm>
              <a:off x="4865464" y="-55416"/>
              <a:ext cx="2448000" cy="7010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9C262F8-EB04-4F8C-538C-89247EE87E25}"/>
                </a:ext>
              </a:extLst>
            </p:cNvPr>
            <p:cNvSpPr txBox="1"/>
            <p:nvPr/>
          </p:nvSpPr>
          <p:spPr>
            <a:xfrm>
              <a:off x="5075051" y="46516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3</a:t>
              </a:r>
            </a:p>
          </p:txBody>
        </p:sp>
        <p:sp>
          <p:nvSpPr>
            <p:cNvPr id="35" name="Triangolo isoscele 34">
              <a:extLst>
                <a:ext uri="{FF2B5EF4-FFF2-40B4-BE49-F238E27FC236}">
                  <a16:creationId xmlns:a16="http://schemas.microsoft.com/office/drawing/2014/main" id="{9880DC21-E449-250C-2400-1A0FFDF0D43A}"/>
                </a:ext>
              </a:extLst>
            </p:cNvPr>
            <p:cNvSpPr/>
            <p:nvPr/>
          </p:nvSpPr>
          <p:spPr>
            <a:xfrm rot="5400000">
              <a:off x="6955151" y="1739380"/>
              <a:ext cx="1042350" cy="339616"/>
            </a:xfrm>
            <a:prstGeom prst="triangle">
              <a:avLst/>
            </a:prstGeom>
            <a:solidFill>
              <a:srgbClr val="0B76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" name="Immagine 2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3C037789-7AFC-1CFA-6B31-535EEFB99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663" y="2603784"/>
              <a:ext cx="1692000" cy="169200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B1B034B-FC7E-C61C-0AA4-638A9419A958}"/>
                </a:ext>
              </a:extLst>
            </p:cNvPr>
            <p:cNvSpPr txBox="1">
              <a:spLocks/>
            </p:cNvSpPr>
            <p:nvPr/>
          </p:nvSpPr>
          <p:spPr>
            <a:xfrm>
              <a:off x="5233336" y="5061555"/>
              <a:ext cx="1725327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LEGALE</a:t>
              </a:r>
              <a:endParaRPr lang="it-IT" b="1" dirty="0">
                <a:solidFill>
                  <a:schemeClr val="bg1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RAPPRESENTANTE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7AA6853-2698-B841-2647-2B61C9B460C7}"/>
              </a:ext>
            </a:extLst>
          </p:cNvPr>
          <p:cNvGrpSpPr/>
          <p:nvPr/>
        </p:nvGrpSpPr>
        <p:grpSpPr>
          <a:xfrm>
            <a:off x="2422376" y="-55416"/>
            <a:ext cx="2764552" cy="7010400"/>
            <a:chOff x="2422376" y="-55416"/>
            <a:chExt cx="2764552" cy="70104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8692955-D935-44A9-1F41-D670B14088F7}"/>
                </a:ext>
              </a:extLst>
            </p:cNvPr>
            <p:cNvSpPr/>
            <p:nvPr/>
          </p:nvSpPr>
          <p:spPr>
            <a:xfrm>
              <a:off x="2422376" y="-55416"/>
              <a:ext cx="2448000" cy="701040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11F9753-2C3B-3F50-D16E-C3F17BA5F515}"/>
                </a:ext>
              </a:extLst>
            </p:cNvPr>
            <p:cNvSpPr txBox="1"/>
            <p:nvPr/>
          </p:nvSpPr>
          <p:spPr>
            <a:xfrm>
              <a:off x="2634063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2</a:t>
              </a:r>
            </a:p>
          </p:txBody>
        </p:sp>
        <p:sp>
          <p:nvSpPr>
            <p:cNvPr id="34" name="Triangolo isoscele 33">
              <a:extLst>
                <a:ext uri="{FF2B5EF4-FFF2-40B4-BE49-F238E27FC236}">
                  <a16:creationId xmlns:a16="http://schemas.microsoft.com/office/drawing/2014/main" id="{0993DA63-9811-21FA-A312-54E5FA4FDB38}"/>
                </a:ext>
              </a:extLst>
            </p:cNvPr>
            <p:cNvSpPr/>
            <p:nvPr/>
          </p:nvSpPr>
          <p:spPr>
            <a:xfrm rot="5400000">
              <a:off x="4495945" y="1714180"/>
              <a:ext cx="1042350" cy="339616"/>
            </a:xfrm>
            <a:prstGeom prst="triangle">
              <a:avLst/>
            </a:prstGeom>
            <a:solidFill>
              <a:srgbClr val="215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2" name="Immagine 1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08B76B70-908E-FA65-6090-DEF16B8D8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331" y="2603784"/>
              <a:ext cx="1688616" cy="169200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684D46D-7600-1B30-60CA-07F0F3D362BD}"/>
                </a:ext>
              </a:extLst>
            </p:cNvPr>
            <p:cNvSpPr txBox="1">
              <a:spLocks/>
            </p:cNvSpPr>
            <p:nvPr/>
          </p:nvSpPr>
          <p:spPr>
            <a:xfrm>
              <a:off x="2962277" y="5061555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EC33E69B-19D6-1376-0DDD-58134C4FB45F}"/>
              </a:ext>
            </a:extLst>
          </p:cNvPr>
          <p:cNvGrpSpPr/>
          <p:nvPr/>
        </p:nvGrpSpPr>
        <p:grpSpPr>
          <a:xfrm>
            <a:off x="-12541" y="-55416"/>
            <a:ext cx="2763630" cy="7010400"/>
            <a:chOff x="1107" y="-55416"/>
            <a:chExt cx="2763630" cy="70104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DFA27D09-9F00-9CCB-CE71-16DB9F1F32A7}"/>
                </a:ext>
              </a:extLst>
            </p:cNvPr>
            <p:cNvSpPr/>
            <p:nvPr/>
          </p:nvSpPr>
          <p:spPr>
            <a:xfrm>
              <a:off x="1107" y="-55416"/>
              <a:ext cx="2448000" cy="7010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E417444-671A-E1CE-0D80-6E4BDBA4BAB2}"/>
                </a:ext>
              </a:extLst>
            </p:cNvPr>
            <p:cNvSpPr txBox="1"/>
            <p:nvPr/>
          </p:nvSpPr>
          <p:spPr>
            <a:xfrm>
              <a:off x="248758" y="466725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1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C9A16FD-8721-A77E-A697-176834142D50}"/>
                </a:ext>
              </a:extLst>
            </p:cNvPr>
            <p:cNvSpPr txBox="1">
              <a:spLocks/>
            </p:cNvSpPr>
            <p:nvPr/>
          </p:nvSpPr>
          <p:spPr>
            <a:xfrm>
              <a:off x="519301" y="5085700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REGISTRAZIONE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REFERENTE</a:t>
              </a:r>
            </a:p>
            <a:p>
              <a:pPr algn="ctr"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PRIMO ACCESSO</a:t>
              </a:r>
            </a:p>
          </p:txBody>
        </p:sp>
        <p:sp>
          <p:nvSpPr>
            <p:cNvPr id="33" name="Triangolo isoscele 32">
              <a:extLst>
                <a:ext uri="{FF2B5EF4-FFF2-40B4-BE49-F238E27FC236}">
                  <a16:creationId xmlns:a16="http://schemas.microsoft.com/office/drawing/2014/main" id="{4B75E5A2-23A1-7668-6805-03ED2725D03F}"/>
                </a:ext>
              </a:extLst>
            </p:cNvPr>
            <p:cNvSpPr/>
            <p:nvPr/>
          </p:nvSpPr>
          <p:spPr>
            <a:xfrm rot="5400000">
              <a:off x="2073754" y="1714180"/>
              <a:ext cx="1042350" cy="339616"/>
            </a:xfrm>
            <a:prstGeom prst="triangle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6507E00-DCD7-9746-991E-013E9FC80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0170" y="2561431"/>
              <a:ext cx="1710958" cy="16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24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o 44">
            <a:extLst>
              <a:ext uri="{FF2B5EF4-FFF2-40B4-BE49-F238E27FC236}">
                <a16:creationId xmlns:a16="http://schemas.microsoft.com/office/drawing/2014/main" id="{2CE5F210-9B01-E1BE-D92F-8F5E3F620A59}"/>
              </a:ext>
            </a:extLst>
          </p:cNvPr>
          <p:cNvGrpSpPr/>
          <p:nvPr/>
        </p:nvGrpSpPr>
        <p:grpSpPr>
          <a:xfrm>
            <a:off x="9760127" y="-55416"/>
            <a:ext cx="2765653" cy="7010400"/>
            <a:chOff x="9760127" y="-55416"/>
            <a:chExt cx="2765653" cy="7010400"/>
          </a:xfrm>
        </p:grpSpPr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BCA4A17C-094B-145A-9410-1CA6B91853D6}"/>
                </a:ext>
              </a:extLst>
            </p:cNvPr>
            <p:cNvSpPr/>
            <p:nvPr/>
          </p:nvSpPr>
          <p:spPr>
            <a:xfrm>
              <a:off x="9760127" y="-55416"/>
              <a:ext cx="2448000" cy="701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3483B77-1C52-D2FF-370D-3CB2E4F44B25}"/>
                </a:ext>
              </a:extLst>
            </p:cNvPr>
            <p:cNvSpPr txBox="1"/>
            <p:nvPr/>
          </p:nvSpPr>
          <p:spPr>
            <a:xfrm>
              <a:off x="9922989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5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3A3C0A58-AA5C-6A9F-D546-444F29C0CC47}"/>
                </a:ext>
              </a:extLst>
            </p:cNvPr>
            <p:cNvSpPr txBox="1">
              <a:spLocks/>
            </p:cNvSpPr>
            <p:nvPr/>
          </p:nvSpPr>
          <p:spPr>
            <a:xfrm>
              <a:off x="10253401" y="5085700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ALLEGATI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ACCREDITAMENTO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ALBO UNIVERSALE</a:t>
              </a:r>
            </a:p>
          </p:txBody>
        </p:sp>
        <p:sp>
          <p:nvSpPr>
            <p:cNvPr id="43" name="Triangolo isoscele 42">
              <a:extLst>
                <a:ext uri="{FF2B5EF4-FFF2-40B4-BE49-F238E27FC236}">
                  <a16:creationId xmlns:a16="http://schemas.microsoft.com/office/drawing/2014/main" id="{E90C9498-990B-3BFA-495C-C95CDC61FAFB}"/>
                </a:ext>
              </a:extLst>
            </p:cNvPr>
            <p:cNvSpPr/>
            <p:nvPr/>
          </p:nvSpPr>
          <p:spPr>
            <a:xfrm rot="5400000">
              <a:off x="11834797" y="1714180"/>
              <a:ext cx="1042350" cy="339616"/>
            </a:xfrm>
            <a:prstGeom prst="triangle">
              <a:avLst/>
            </a:prstGeom>
            <a:solidFill>
              <a:srgbClr val="83C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4" name="Immagine 43" descr="Immagine che contiene Elementi grafici, cerchio, schermata, grafica&#10;&#10;Descrizione generata automaticamente">
              <a:extLst>
                <a:ext uri="{FF2B5EF4-FFF2-40B4-BE49-F238E27FC236}">
                  <a16:creationId xmlns:a16="http://schemas.microsoft.com/office/drawing/2014/main" id="{CC2C5038-DF29-7399-7C7A-1C927D45D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657" y="2583000"/>
              <a:ext cx="1692000" cy="1692000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A1C277-58A3-1FE4-AC00-2956E08E5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9FF9ECDE-3B51-190C-81DC-9A6332EAE391}"/>
              </a:ext>
            </a:extLst>
          </p:cNvPr>
          <p:cNvGrpSpPr/>
          <p:nvPr/>
        </p:nvGrpSpPr>
        <p:grpSpPr>
          <a:xfrm>
            <a:off x="7317151" y="-55416"/>
            <a:ext cx="2777924" cy="7010400"/>
            <a:chOff x="7317151" y="-55416"/>
            <a:chExt cx="2777924" cy="70104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B598913-3916-693C-3AF4-BD08FCD6E5FB}"/>
                </a:ext>
              </a:extLst>
            </p:cNvPr>
            <p:cNvSpPr/>
            <p:nvPr/>
          </p:nvSpPr>
          <p:spPr>
            <a:xfrm>
              <a:off x="7317151" y="-55416"/>
              <a:ext cx="2448000" cy="7010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7A8E22C1-532B-3ED5-5EC8-AD4446151D6E}"/>
                </a:ext>
              </a:extLst>
            </p:cNvPr>
            <p:cNvSpPr txBox="1"/>
            <p:nvPr/>
          </p:nvSpPr>
          <p:spPr>
            <a:xfrm>
              <a:off x="7565738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4</a:t>
              </a:r>
            </a:p>
          </p:txBody>
        </p:sp>
        <p:sp>
          <p:nvSpPr>
            <p:cNvPr id="36" name="Triangolo isoscele 35">
              <a:extLst>
                <a:ext uri="{FF2B5EF4-FFF2-40B4-BE49-F238E27FC236}">
                  <a16:creationId xmlns:a16="http://schemas.microsoft.com/office/drawing/2014/main" id="{D17E8217-EF47-219F-2759-E9BE5DE374C8}"/>
                </a:ext>
              </a:extLst>
            </p:cNvPr>
            <p:cNvSpPr/>
            <p:nvPr/>
          </p:nvSpPr>
          <p:spPr>
            <a:xfrm rot="5400000">
              <a:off x="9404092" y="1714180"/>
              <a:ext cx="1042350" cy="339616"/>
            </a:xfrm>
            <a:prstGeom prst="triangle">
              <a:avLst/>
            </a:prstGeom>
            <a:solidFill>
              <a:srgbClr val="46B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3AAB9C0F-FFB6-7F67-951E-A288B43B8E06}"/>
                </a:ext>
              </a:extLst>
            </p:cNvPr>
            <p:cNvSpPr txBox="1">
              <a:spLocks/>
            </p:cNvSpPr>
            <p:nvPr/>
          </p:nvSpPr>
          <p:spPr>
            <a:xfrm>
              <a:off x="7857151" y="5086687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SEDI</a:t>
              </a:r>
            </a:p>
          </p:txBody>
        </p:sp>
        <p:pic>
          <p:nvPicPr>
            <p:cNvPr id="23" name="Immagine 22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FDD65F74-757A-82D1-F3A7-74F2B4D13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631" y="2583000"/>
              <a:ext cx="1692000" cy="1692000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7ADB135-E12B-F738-7D6A-47609F4DC22A}"/>
              </a:ext>
            </a:extLst>
          </p:cNvPr>
          <p:cNvGrpSpPr/>
          <p:nvPr/>
        </p:nvGrpSpPr>
        <p:grpSpPr>
          <a:xfrm>
            <a:off x="4865464" y="-55416"/>
            <a:ext cx="2780670" cy="7010400"/>
            <a:chOff x="4865464" y="-55416"/>
            <a:chExt cx="2780670" cy="701040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2616A91-5C3E-36C5-663F-DD9152082529}"/>
                </a:ext>
              </a:extLst>
            </p:cNvPr>
            <p:cNvSpPr/>
            <p:nvPr/>
          </p:nvSpPr>
          <p:spPr>
            <a:xfrm>
              <a:off x="4865464" y="-55416"/>
              <a:ext cx="2448000" cy="7010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9C262F8-EB04-4F8C-538C-89247EE87E25}"/>
                </a:ext>
              </a:extLst>
            </p:cNvPr>
            <p:cNvSpPr txBox="1"/>
            <p:nvPr/>
          </p:nvSpPr>
          <p:spPr>
            <a:xfrm>
              <a:off x="5075051" y="46516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3</a:t>
              </a:r>
            </a:p>
          </p:txBody>
        </p:sp>
        <p:sp>
          <p:nvSpPr>
            <p:cNvPr id="35" name="Triangolo isoscele 34">
              <a:extLst>
                <a:ext uri="{FF2B5EF4-FFF2-40B4-BE49-F238E27FC236}">
                  <a16:creationId xmlns:a16="http://schemas.microsoft.com/office/drawing/2014/main" id="{9880DC21-E449-250C-2400-1A0FFDF0D43A}"/>
                </a:ext>
              </a:extLst>
            </p:cNvPr>
            <p:cNvSpPr/>
            <p:nvPr/>
          </p:nvSpPr>
          <p:spPr>
            <a:xfrm rot="5400000">
              <a:off x="6955151" y="1739380"/>
              <a:ext cx="1042350" cy="339616"/>
            </a:xfrm>
            <a:prstGeom prst="triangle">
              <a:avLst/>
            </a:prstGeom>
            <a:solidFill>
              <a:srgbClr val="0B76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" name="Immagine 2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3C037789-7AFC-1CFA-6B31-535EEFB99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663" y="2603784"/>
              <a:ext cx="1692000" cy="169200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B1B034B-FC7E-C61C-0AA4-638A9419A958}"/>
                </a:ext>
              </a:extLst>
            </p:cNvPr>
            <p:cNvSpPr txBox="1">
              <a:spLocks/>
            </p:cNvSpPr>
            <p:nvPr/>
          </p:nvSpPr>
          <p:spPr>
            <a:xfrm>
              <a:off x="5233336" y="5061555"/>
              <a:ext cx="1725327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LEGALE</a:t>
              </a:r>
              <a:endParaRPr lang="it-IT" b="1" dirty="0">
                <a:solidFill>
                  <a:schemeClr val="bg1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RAPPRESENTANTE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7AA6853-2698-B841-2647-2B61C9B460C7}"/>
              </a:ext>
            </a:extLst>
          </p:cNvPr>
          <p:cNvGrpSpPr/>
          <p:nvPr/>
        </p:nvGrpSpPr>
        <p:grpSpPr>
          <a:xfrm>
            <a:off x="2422376" y="-55416"/>
            <a:ext cx="2764552" cy="7010400"/>
            <a:chOff x="2422376" y="-55416"/>
            <a:chExt cx="2764552" cy="70104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8692955-D935-44A9-1F41-D670B14088F7}"/>
                </a:ext>
              </a:extLst>
            </p:cNvPr>
            <p:cNvSpPr/>
            <p:nvPr/>
          </p:nvSpPr>
          <p:spPr>
            <a:xfrm>
              <a:off x="2422376" y="-55416"/>
              <a:ext cx="2448000" cy="701040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11F9753-2C3B-3F50-D16E-C3F17BA5F515}"/>
                </a:ext>
              </a:extLst>
            </p:cNvPr>
            <p:cNvSpPr txBox="1"/>
            <p:nvPr/>
          </p:nvSpPr>
          <p:spPr>
            <a:xfrm>
              <a:off x="2634063" y="464683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2</a:t>
              </a:r>
            </a:p>
          </p:txBody>
        </p:sp>
        <p:sp>
          <p:nvSpPr>
            <p:cNvPr id="34" name="Triangolo isoscele 33">
              <a:extLst>
                <a:ext uri="{FF2B5EF4-FFF2-40B4-BE49-F238E27FC236}">
                  <a16:creationId xmlns:a16="http://schemas.microsoft.com/office/drawing/2014/main" id="{0993DA63-9811-21FA-A312-54E5FA4FDB38}"/>
                </a:ext>
              </a:extLst>
            </p:cNvPr>
            <p:cNvSpPr/>
            <p:nvPr/>
          </p:nvSpPr>
          <p:spPr>
            <a:xfrm rot="5400000">
              <a:off x="4495945" y="1714180"/>
              <a:ext cx="1042350" cy="339616"/>
            </a:xfrm>
            <a:prstGeom prst="triangle">
              <a:avLst/>
            </a:prstGeom>
            <a:solidFill>
              <a:srgbClr val="215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2" name="Immagine 1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08B76B70-908E-FA65-6090-DEF16B8D8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331" y="2603784"/>
              <a:ext cx="1688616" cy="169200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684D46D-7600-1B30-60CA-07F0F3D362BD}"/>
                </a:ext>
              </a:extLst>
            </p:cNvPr>
            <p:cNvSpPr txBox="1">
              <a:spLocks/>
            </p:cNvSpPr>
            <p:nvPr/>
          </p:nvSpPr>
          <p:spPr>
            <a:xfrm>
              <a:off x="2962277" y="5061555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EC33E69B-19D6-1376-0DDD-58134C4FB45F}"/>
              </a:ext>
            </a:extLst>
          </p:cNvPr>
          <p:cNvGrpSpPr/>
          <p:nvPr/>
        </p:nvGrpSpPr>
        <p:grpSpPr>
          <a:xfrm>
            <a:off x="-12541" y="-55416"/>
            <a:ext cx="2763630" cy="7010400"/>
            <a:chOff x="1107" y="-55416"/>
            <a:chExt cx="2763630" cy="70104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DFA27D09-9F00-9CCB-CE71-16DB9F1F32A7}"/>
                </a:ext>
              </a:extLst>
            </p:cNvPr>
            <p:cNvSpPr/>
            <p:nvPr/>
          </p:nvSpPr>
          <p:spPr>
            <a:xfrm>
              <a:off x="1107" y="-55416"/>
              <a:ext cx="2448000" cy="7010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E417444-671A-E1CE-0D80-6E4BDBA4BAB2}"/>
                </a:ext>
              </a:extLst>
            </p:cNvPr>
            <p:cNvSpPr txBox="1"/>
            <p:nvPr/>
          </p:nvSpPr>
          <p:spPr>
            <a:xfrm>
              <a:off x="248758" y="466725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FASE 1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C9A16FD-8721-A77E-A697-176834142D50}"/>
                </a:ext>
              </a:extLst>
            </p:cNvPr>
            <p:cNvSpPr txBox="1">
              <a:spLocks/>
            </p:cNvSpPr>
            <p:nvPr/>
          </p:nvSpPr>
          <p:spPr>
            <a:xfrm>
              <a:off x="519301" y="5085700"/>
              <a:ext cx="1368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REGISTRAZIONE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REFERENTE</a:t>
              </a:r>
            </a:p>
            <a:p>
              <a:pPr algn="ctr"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PRIMO ACCESSO</a:t>
              </a:r>
            </a:p>
          </p:txBody>
        </p:sp>
        <p:sp>
          <p:nvSpPr>
            <p:cNvPr id="33" name="Triangolo isoscele 32">
              <a:extLst>
                <a:ext uri="{FF2B5EF4-FFF2-40B4-BE49-F238E27FC236}">
                  <a16:creationId xmlns:a16="http://schemas.microsoft.com/office/drawing/2014/main" id="{4B75E5A2-23A1-7668-6805-03ED2725D03F}"/>
                </a:ext>
              </a:extLst>
            </p:cNvPr>
            <p:cNvSpPr/>
            <p:nvPr/>
          </p:nvSpPr>
          <p:spPr>
            <a:xfrm rot="5400000">
              <a:off x="2073754" y="1714180"/>
              <a:ext cx="1042350" cy="339616"/>
            </a:xfrm>
            <a:prstGeom prst="triangle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6507E00-DCD7-9746-991E-013E9FC80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0170" y="2561431"/>
              <a:ext cx="1710958" cy="16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401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767186-C0D9-9F86-F568-A3811467443D}"/>
              </a:ext>
            </a:extLst>
          </p:cNvPr>
          <p:cNvSpPr txBox="1"/>
          <p:nvPr/>
        </p:nvSpPr>
        <p:spPr>
          <a:xfrm>
            <a:off x="571831" y="1474654"/>
            <a:ext cx="3169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0" dirty="0">
                <a:solidFill>
                  <a:srgbClr val="2A859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1.188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7FADDA-1855-BAA8-3451-2AE338134F4E}"/>
              </a:ext>
            </a:extLst>
          </p:cNvPr>
          <p:cNvSpPr txBox="1"/>
          <p:nvPr/>
        </p:nvSpPr>
        <p:spPr>
          <a:xfrm>
            <a:off x="4511219" y="1461497"/>
            <a:ext cx="3169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0" dirty="0">
                <a:solidFill>
                  <a:srgbClr val="2A859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1.657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73FBFA-878C-6A31-E557-922EB65AAAA0}"/>
              </a:ext>
            </a:extLst>
          </p:cNvPr>
          <p:cNvSpPr txBox="1"/>
          <p:nvPr/>
        </p:nvSpPr>
        <p:spPr>
          <a:xfrm>
            <a:off x="8450607" y="1455268"/>
            <a:ext cx="3335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0" dirty="0">
                <a:solidFill>
                  <a:srgbClr val="2A859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3.059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4A6FF99-BBFD-0CFC-D250-CF6D7B5F023E}"/>
              </a:ext>
            </a:extLst>
          </p:cNvPr>
          <p:cNvSpPr/>
          <p:nvPr/>
        </p:nvSpPr>
        <p:spPr>
          <a:xfrm>
            <a:off x="0" y="4420217"/>
            <a:ext cx="12192000" cy="1477328"/>
          </a:xfrm>
          <a:prstGeom prst="rect">
            <a:avLst/>
          </a:prstGeom>
          <a:solidFill>
            <a:srgbClr val="2A8598"/>
          </a:solidFill>
          <a:ln>
            <a:solidFill>
              <a:srgbClr val="2A8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C76425B-2F24-A375-2739-5482E8BBA4F8}"/>
              </a:ext>
            </a:extLst>
          </p:cNvPr>
          <p:cNvSpPr/>
          <p:nvPr/>
        </p:nvSpPr>
        <p:spPr>
          <a:xfrm>
            <a:off x="0" y="-53208"/>
            <a:ext cx="12192000" cy="1003207"/>
          </a:xfrm>
          <a:prstGeom prst="rect">
            <a:avLst/>
          </a:prstGeom>
          <a:solidFill>
            <a:srgbClr val="2A8598"/>
          </a:solidFill>
          <a:ln>
            <a:solidFill>
              <a:srgbClr val="2A8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b="1" dirty="0">
                <a:latin typeface="Calibri" panose="020F0502020204030204" pitchFamily="34" charset="0"/>
                <a:cs typeface="Calibri" panose="020F0502020204030204" pitchFamily="34" charset="0"/>
              </a:rPr>
              <a:t>I numeri del Network</a:t>
            </a:r>
          </a:p>
        </p:txBody>
      </p:sp>
      <p:pic>
        <p:nvPicPr>
          <p:cNvPr id="14" name="Immagine 13" descr="Immagine che contiene Elementi grafici, Carattere, simbolo, grafica&#10;&#10;Descrizione generata automaticamente">
            <a:extLst>
              <a:ext uri="{FF2B5EF4-FFF2-40B4-BE49-F238E27FC236}">
                <a16:creationId xmlns:a16="http://schemas.microsoft.com/office/drawing/2014/main" id="{DB25BEAE-1670-77D1-7BB2-CFBCB55EF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96" y="4474881"/>
            <a:ext cx="1324912" cy="1368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CF7422E-3A5B-32AC-74C3-442FEEB64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447" y="4458428"/>
            <a:ext cx="1331682" cy="1368000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4F5320EA-D9B5-CD26-18C6-89004F2D7513}"/>
              </a:ext>
            </a:extLst>
          </p:cNvPr>
          <p:cNvSpPr/>
          <p:nvPr/>
        </p:nvSpPr>
        <p:spPr>
          <a:xfrm>
            <a:off x="10013174" y="4703879"/>
            <a:ext cx="1717769" cy="1193666"/>
          </a:xfrm>
          <a:prstGeom prst="rect">
            <a:avLst/>
          </a:prstGeom>
          <a:solidFill>
            <a:srgbClr val="2A8598"/>
          </a:solidFill>
          <a:ln>
            <a:solidFill>
              <a:srgbClr val="2A8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9377142-B546-79F6-5D08-003CF4908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555" y="4496355"/>
            <a:ext cx="1717769" cy="129214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A6169A8-AA3C-499F-0AAF-A611F4CD26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C304CE9-5E00-D032-717A-D8D047BC22A0}"/>
              </a:ext>
            </a:extLst>
          </p:cNvPr>
          <p:cNvSpPr txBox="1"/>
          <p:nvPr/>
        </p:nvSpPr>
        <p:spPr>
          <a:xfrm>
            <a:off x="669851" y="3368385"/>
            <a:ext cx="263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2A85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 e Comuni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FD7FC26-54E1-BE24-7EE5-FDFFB3A44FF6}"/>
              </a:ext>
            </a:extLst>
          </p:cNvPr>
          <p:cNvSpPr txBox="1"/>
          <p:nvPr/>
        </p:nvSpPr>
        <p:spPr>
          <a:xfrm>
            <a:off x="5135522" y="3330174"/>
            <a:ext cx="1920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2A85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OLP attivi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24E85EB-D393-FE73-FA42-DEC1463DC039}"/>
              </a:ext>
            </a:extLst>
          </p:cNvPr>
          <p:cNvSpPr txBox="1"/>
          <p:nvPr/>
        </p:nvSpPr>
        <p:spPr>
          <a:xfrm>
            <a:off x="8745491" y="3330174"/>
            <a:ext cx="2745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2A85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Volontari attivi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65184DF-937B-663C-A04F-80DAB800A7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46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DE4D824-D105-8557-4337-4CB5849A97F5}"/>
              </a:ext>
            </a:extLst>
          </p:cNvPr>
          <p:cNvSpPr/>
          <p:nvPr/>
        </p:nvSpPr>
        <p:spPr>
          <a:xfrm>
            <a:off x="-9527" y="-13797"/>
            <a:ext cx="12201527" cy="343065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6423B2-2765-BBA0-73D1-A93F7A95414C}"/>
              </a:ext>
            </a:extLst>
          </p:cNvPr>
          <p:cNvSpPr txBox="1"/>
          <p:nvPr/>
        </p:nvSpPr>
        <p:spPr>
          <a:xfrm>
            <a:off x="5033456" y="224058"/>
            <a:ext cx="2115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A2861D-36ED-7274-61DD-8916A7CD1F8A}"/>
              </a:ext>
            </a:extLst>
          </p:cNvPr>
          <p:cNvSpPr txBox="1">
            <a:spLocks/>
          </p:cNvSpPr>
          <p:nvPr/>
        </p:nvSpPr>
        <p:spPr>
          <a:xfrm>
            <a:off x="5407230" y="4572757"/>
            <a:ext cx="1368000" cy="900000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500" b="1" dirty="0">
                <a:solidFill>
                  <a:srgbClr val="084F6A"/>
                </a:solidFill>
                <a:latin typeface="Calibri" panose="020F0502020204030204"/>
              </a:rPr>
              <a:t>REGISTRAZIONE REFERENTE</a:t>
            </a:r>
          </a:p>
          <a:p>
            <a:pPr algn="ctr"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PRIMO ACCESSO</a:t>
            </a:r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DB960010-62DC-1D9E-1D82-9B041CFE45BB}"/>
              </a:ext>
            </a:extLst>
          </p:cNvPr>
          <p:cNvSpPr/>
          <p:nvPr/>
        </p:nvSpPr>
        <p:spPr>
          <a:xfrm rot="10800000">
            <a:off x="5570057" y="3393687"/>
            <a:ext cx="1042350" cy="339616"/>
          </a:xfrm>
          <a:prstGeom prst="triangle">
            <a:avLst/>
          </a:prstGeom>
          <a:solidFill>
            <a:srgbClr val="084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104D31-744A-E339-585B-96EDE19C100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5751" y="1401314"/>
            <a:ext cx="1710958" cy="1692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C687069-B49C-8B0B-07C1-0831203A9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C30EEF4-66C5-DE85-58C2-B3E313161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58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D089482D-2891-7767-5086-77427ECFB8B2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FB727F-85D3-EC63-941E-FB838ED092D9}"/>
              </a:ext>
            </a:extLst>
          </p:cNvPr>
          <p:cNvSpPr txBox="1">
            <a:spLocks/>
          </p:cNvSpPr>
          <p:nvPr/>
        </p:nvSpPr>
        <p:spPr>
          <a:xfrm>
            <a:off x="3090154" y="22742"/>
            <a:ext cx="6011692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algn="ctr"/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1 </a:t>
            </a:r>
            <a:r>
              <a:rPr kumimoji="0" lang="it-IT" sz="2000" b="1" u="none" strike="noStrike" kern="1200" cap="none" spc="0" normalizeH="0" baseline="0" noProof="0" dirty="0">
                <a:ln>
                  <a:noFill/>
                </a:ln>
                <a:solidFill>
                  <a:srgbClr val="C4DDE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REGISTRAZIONE REFERENTE - </a:t>
            </a:r>
            <a:r>
              <a:rPr kumimoji="0" lang="it-IT" sz="2000" b="1" u="none" strike="noStrike" kern="1200" cap="none" spc="0" normalizeH="0" baseline="0" noProof="0" dirty="0">
                <a:ln>
                  <a:noFill/>
                </a:ln>
                <a:solidFill>
                  <a:srgbClr val="C4DDE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PRIMO ACCESSO 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6A876714-AEBF-B1A8-A9A9-9CD5A5238BB3}"/>
              </a:ext>
            </a:extLst>
          </p:cNvPr>
          <p:cNvSpPr/>
          <p:nvPr/>
        </p:nvSpPr>
        <p:spPr>
          <a:xfrm>
            <a:off x="2272126" y="333417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D299AE1-F97B-A9F2-9CF5-1B72D96E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066" y="2578170"/>
            <a:ext cx="1710958" cy="1692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F903FE6-83CA-6DB7-529A-65899B505F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968" b="14735"/>
          <a:stretch/>
        </p:blipFill>
        <p:spPr>
          <a:xfrm>
            <a:off x="3364635" y="1868033"/>
            <a:ext cx="6309447" cy="2937082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2863D6E5-DA89-E431-F241-2F0AA071E52F}"/>
              </a:ext>
            </a:extLst>
          </p:cNvPr>
          <p:cNvSpPr/>
          <p:nvPr/>
        </p:nvSpPr>
        <p:spPr>
          <a:xfrm>
            <a:off x="5018449" y="943996"/>
            <a:ext cx="3001818" cy="565146"/>
          </a:xfrm>
          <a:prstGeom prst="rect">
            <a:avLst/>
          </a:prstGeom>
          <a:solidFill>
            <a:srgbClr val="448494"/>
          </a:solidFill>
          <a:ln>
            <a:solidFill>
              <a:srgbClr val="4484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CasellaDiTesto 8">
            <a:extLst>
              <a:ext uri="{FF2B5EF4-FFF2-40B4-BE49-F238E27FC236}">
                <a16:creationId xmlns:a16="http://schemas.microsoft.com/office/drawing/2014/main" id="{0DEF8777-6301-EE04-C1FE-07933E0DA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9213" y="968134"/>
            <a:ext cx="2260290" cy="4574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500" b="1" dirty="0">
                <a:solidFill>
                  <a:schemeClr val="bg1"/>
                </a:solidFill>
              </a:rPr>
              <a:t>DATI REFERENTE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673F818-E064-AAA7-CA5E-E8F3719B6FCE}"/>
              </a:ext>
            </a:extLst>
          </p:cNvPr>
          <p:cNvSpPr/>
          <p:nvPr/>
        </p:nvSpPr>
        <p:spPr>
          <a:xfrm>
            <a:off x="1747278" y="5095371"/>
            <a:ext cx="8697442" cy="101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CalibriI"/>
              </a:rPr>
              <a:t>Il Referente incaricato di espletare la procedura riceverà un alert all’indirizzo email indicato con il </a:t>
            </a:r>
            <a:r>
              <a:rPr lang="it-IT" sz="2000" b="1" dirty="0">
                <a:solidFill>
                  <a:schemeClr val="tx1"/>
                </a:solidFill>
                <a:latin typeface="CalibriI"/>
              </a:rPr>
              <a:t>link per raggiungere il sito </a:t>
            </a:r>
            <a:r>
              <a:rPr lang="it-IT" sz="2000" dirty="0">
                <a:solidFill>
                  <a:schemeClr val="tx1"/>
                </a:solidFill>
                <a:latin typeface="CalibriI"/>
              </a:rPr>
              <a:t>e le </a:t>
            </a:r>
            <a:r>
              <a:rPr lang="it-IT" sz="2000" b="1" dirty="0">
                <a:solidFill>
                  <a:schemeClr val="tx1"/>
                </a:solidFill>
                <a:latin typeface="CalibriI"/>
              </a:rPr>
              <a:t>credenziali </a:t>
            </a:r>
            <a:r>
              <a:rPr lang="it-IT" sz="2000" dirty="0">
                <a:solidFill>
                  <a:schemeClr val="tx1"/>
                </a:solidFill>
                <a:latin typeface="CalibriI"/>
              </a:rPr>
              <a:t>di accesso all’applicativo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12000AD-AD75-21EB-D696-8BAD497E8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8086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2" name="CasellaDiTesto 8">
            <a:extLst>
              <a:ext uri="{FF2B5EF4-FFF2-40B4-BE49-F238E27FC236}">
                <a16:creationId xmlns:a16="http://schemas.microsoft.com/office/drawing/2014/main" id="{B01A20A9-D7CE-B40F-63A1-FC6668A9A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763" y="782790"/>
            <a:ext cx="6388471" cy="8421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500" dirty="0">
                <a:latin typeface="CalibriI"/>
              </a:rPr>
              <a:t>Per avviare la procedura accedere al sito</a:t>
            </a:r>
          </a:p>
          <a:p>
            <a:pPr algn="ctr"/>
            <a:r>
              <a:rPr kumimoji="0" lang="it-IT" altLang="it-IT" sz="25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alibriI"/>
                <a:hlinkClick r:id="rId3"/>
              </a:rPr>
              <a:t>https://accreditamento.gestioneserviziocivile.it/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F67FB9-4FBD-0888-3FBA-E2925F7B9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895"/>
          <a:stretch/>
        </p:blipFill>
        <p:spPr>
          <a:xfrm>
            <a:off x="3310714" y="1838325"/>
            <a:ext cx="5570572" cy="47625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362CF6F-310B-7202-A958-9DF3D0883C8C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A0A38A-4628-6436-1A90-CEFC26D16EBD}"/>
              </a:ext>
            </a:extLst>
          </p:cNvPr>
          <p:cNvSpPr txBox="1">
            <a:spLocks/>
          </p:cNvSpPr>
          <p:nvPr/>
        </p:nvSpPr>
        <p:spPr>
          <a:xfrm>
            <a:off x="3090154" y="22742"/>
            <a:ext cx="6011691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algn="ctr"/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1 - REGISTRAZIONE REFERENTE - </a:t>
            </a:r>
            <a:r>
              <a:rPr kumimoji="0" lang="it-IT" sz="2000" b="1" u="none" strike="noStrike" kern="1200" cap="none" spc="0" normalizeH="0" baseline="0" noProof="0" dirty="0">
                <a:ln>
                  <a:noFill/>
                </a:ln>
                <a:solidFill>
                  <a:srgbClr val="C4DDE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PRIMO ACCESSO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94FC98-8F3F-D3A3-7A3E-B8E1C1A2C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5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DE4D824-D105-8557-4337-4CB5849A97F5}"/>
              </a:ext>
            </a:extLst>
          </p:cNvPr>
          <p:cNvSpPr/>
          <p:nvPr/>
        </p:nvSpPr>
        <p:spPr>
          <a:xfrm>
            <a:off x="0" y="0"/>
            <a:ext cx="12201526" cy="3429000"/>
          </a:xfrm>
          <a:prstGeom prst="rect">
            <a:avLst/>
          </a:prstGeom>
          <a:solidFill>
            <a:srgbClr val="215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6423B2-2765-BBA0-73D1-A93F7A95414C}"/>
              </a:ext>
            </a:extLst>
          </p:cNvPr>
          <p:cNvSpPr txBox="1"/>
          <p:nvPr/>
        </p:nvSpPr>
        <p:spPr>
          <a:xfrm>
            <a:off x="5048176" y="0"/>
            <a:ext cx="2105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A2861D-36ED-7274-61DD-8916A7CD1F8A}"/>
              </a:ext>
            </a:extLst>
          </p:cNvPr>
          <p:cNvSpPr txBox="1">
            <a:spLocks/>
          </p:cNvSpPr>
          <p:nvPr/>
        </p:nvSpPr>
        <p:spPr>
          <a:xfrm>
            <a:off x="5407232" y="4476174"/>
            <a:ext cx="1368000" cy="900000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500" b="1" dirty="0">
                <a:solidFill>
                  <a:srgbClr val="215F9A"/>
                </a:solidFill>
                <a:latin typeface="Calibri" panose="020F0502020204030204"/>
              </a:rPr>
              <a:t>DATI ENTE</a:t>
            </a: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srgbClr val="215F9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DB960010-62DC-1D9E-1D82-9B041CFE45BB}"/>
              </a:ext>
            </a:extLst>
          </p:cNvPr>
          <p:cNvSpPr/>
          <p:nvPr/>
        </p:nvSpPr>
        <p:spPr>
          <a:xfrm rot="10800000">
            <a:off x="5579588" y="3402785"/>
            <a:ext cx="1042350" cy="339616"/>
          </a:xfrm>
          <a:prstGeom prst="triangle">
            <a:avLst/>
          </a:prstGeom>
          <a:solidFill>
            <a:srgbClr val="215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C687069-B49C-8B0B-07C1-0831203A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pic>
        <p:nvPicPr>
          <p:cNvPr id="5" name="Immagine 4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45955C38-A951-832A-0E96-D479D403210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54" y="1317057"/>
            <a:ext cx="1688616" cy="1692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BCFF1A2-40E5-3EFC-B3CD-75440E8DD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18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14" name="Freccia a destra 55">
            <a:extLst>
              <a:ext uri="{FF2B5EF4-FFF2-40B4-BE49-F238E27FC236}">
                <a16:creationId xmlns:a16="http://schemas.microsoft.com/office/drawing/2014/main" id="{B3D189B3-F5D4-EB9B-6BD0-0220733C2F31}"/>
              </a:ext>
            </a:extLst>
          </p:cNvPr>
          <p:cNvSpPr/>
          <p:nvPr/>
        </p:nvSpPr>
        <p:spPr>
          <a:xfrm>
            <a:off x="2004630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16" name="Immagine 15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7B402157-71EA-1DCF-9877-6DDADBD4A29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4" y="2583000"/>
            <a:ext cx="1688616" cy="1692000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FCB5D1BB-AE34-9937-AEB7-D3F6E27C1C29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215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F7E16D4-F6FB-CC82-3A16-E4E5E6FC2A57}"/>
              </a:ext>
            </a:extLst>
          </p:cNvPr>
          <p:cNvSpPr txBox="1">
            <a:spLocks/>
          </p:cNvSpPr>
          <p:nvPr/>
        </p:nvSpPr>
        <p:spPr>
          <a:xfrm>
            <a:off x="4527441" y="-13796"/>
            <a:ext cx="3137117" cy="380480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1">
            <a:spAutoFit/>
          </a:bodyPr>
          <a:lstStyle/>
          <a:p>
            <a:pPr algn="ctr"/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2 - </a:t>
            </a:r>
            <a:r>
              <a:rPr kumimoji="0" lang="it-IT" sz="2000" b="1" u="none" strike="noStrike" kern="1200" cap="none" spc="0" normalizeH="0" baseline="0" noProof="0" dirty="0">
                <a:ln>
                  <a:noFill/>
                </a:ln>
                <a:solidFill>
                  <a:srgbClr val="C4DDE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DATI ENTE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49B1D52F-0830-51F8-4D72-1624B33587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28"/>
          <a:stretch/>
        </p:blipFill>
        <p:spPr>
          <a:xfrm>
            <a:off x="2781427" y="718937"/>
            <a:ext cx="8967174" cy="513134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D6988EE-325A-C3FF-3759-254F9D580E95}"/>
              </a:ext>
            </a:extLst>
          </p:cNvPr>
          <p:cNvSpPr txBox="1"/>
          <p:nvPr/>
        </p:nvSpPr>
        <p:spPr>
          <a:xfrm>
            <a:off x="3535976" y="5957066"/>
            <a:ext cx="745807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CalibriI"/>
              </a:rPr>
              <a:t>Alcuni campi, con informazioni inserite alla creazione dell’anagrafica dell’Ente, non sono modificabili.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104AF3F-E253-AE7C-3B53-A8D339502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0256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ccia a destra 55">
            <a:extLst>
              <a:ext uri="{FF2B5EF4-FFF2-40B4-BE49-F238E27FC236}">
                <a16:creationId xmlns:a16="http://schemas.microsoft.com/office/drawing/2014/main" id="{B3D189B3-F5D4-EB9B-6BD0-0220733C2F31}"/>
              </a:ext>
            </a:extLst>
          </p:cNvPr>
          <p:cNvSpPr/>
          <p:nvPr/>
        </p:nvSpPr>
        <p:spPr>
          <a:xfrm>
            <a:off x="2004630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16" name="Immagine 15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7B402157-71EA-1DCF-9877-6DDADBD4A2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4" y="2583000"/>
            <a:ext cx="1688616" cy="1692000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FCB5D1BB-AE34-9937-AEB7-D3F6E27C1C29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215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F7E16D4-F6FB-CC82-3A16-E4E5E6FC2A57}"/>
              </a:ext>
            </a:extLst>
          </p:cNvPr>
          <p:cNvSpPr txBox="1">
            <a:spLocks/>
          </p:cNvSpPr>
          <p:nvPr/>
        </p:nvSpPr>
        <p:spPr>
          <a:xfrm>
            <a:off x="4527441" y="-13796"/>
            <a:ext cx="3137117" cy="380480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1">
            <a:spAutoFit/>
          </a:bodyPr>
          <a:lstStyle/>
          <a:p>
            <a:pPr algn="ctr"/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2 - </a:t>
            </a:r>
            <a:r>
              <a:rPr kumimoji="0" lang="it-IT" sz="2000" b="1" u="none" strike="noStrike" kern="1200" cap="none" spc="0" normalizeH="0" baseline="0" noProof="0" dirty="0">
                <a:ln>
                  <a:noFill/>
                </a:ln>
                <a:solidFill>
                  <a:srgbClr val="C4DDE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DATI ENTE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9F4E90D-5686-D296-2ABA-E99736EF26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30"/>
          <a:stretch/>
        </p:blipFill>
        <p:spPr>
          <a:xfrm>
            <a:off x="2697440" y="782806"/>
            <a:ext cx="8780185" cy="49943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45FCB90-CBAB-CDA5-502E-FAB1C17C9AC6}"/>
              </a:ext>
            </a:extLst>
          </p:cNvPr>
          <p:cNvSpPr txBox="1"/>
          <p:nvPr/>
        </p:nvSpPr>
        <p:spPr>
          <a:xfrm>
            <a:off x="4880579" y="5812473"/>
            <a:ext cx="441390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CalibriI"/>
              </a:rPr>
              <a:t>Tutti i campi contrassegnati da *asterisco sono obbligatori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811CB75-BE69-D754-4439-01FFE2A15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7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DE4D824-D105-8557-4337-4CB5849A97F5}"/>
              </a:ext>
            </a:extLst>
          </p:cNvPr>
          <p:cNvSpPr/>
          <p:nvPr/>
        </p:nvSpPr>
        <p:spPr>
          <a:xfrm>
            <a:off x="-9529" y="-13648"/>
            <a:ext cx="12201526" cy="3442648"/>
          </a:xfrm>
          <a:prstGeom prst="rect">
            <a:avLst/>
          </a:prstGeom>
          <a:solidFill>
            <a:srgbClr val="0B7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6423B2-2765-BBA0-73D1-A93F7A95414C}"/>
              </a:ext>
            </a:extLst>
          </p:cNvPr>
          <p:cNvSpPr txBox="1"/>
          <p:nvPr/>
        </p:nvSpPr>
        <p:spPr>
          <a:xfrm>
            <a:off x="4958394" y="225703"/>
            <a:ext cx="2265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A2861D-36ED-7274-61DD-8916A7CD1F8A}"/>
              </a:ext>
            </a:extLst>
          </p:cNvPr>
          <p:cNvSpPr txBox="1">
            <a:spLocks/>
          </p:cNvSpPr>
          <p:nvPr/>
        </p:nvSpPr>
        <p:spPr>
          <a:xfrm>
            <a:off x="5407231" y="4514984"/>
            <a:ext cx="1368000" cy="900000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srgbClr val="0B76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srgbClr val="0B76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LEGALE</a:t>
            </a:r>
            <a:r>
              <a:rPr lang="it-IT" sz="3500" b="1" noProof="0" dirty="0">
                <a:solidFill>
                  <a:srgbClr val="0B76A0"/>
                </a:solidFill>
                <a:latin typeface="Calibri" panose="020F0502020204030204"/>
              </a:rPr>
              <a:t> </a:t>
            </a: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srgbClr val="0B76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RAPPRESENTANTE</a:t>
            </a:r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DB960010-62DC-1D9E-1D82-9B041CFE45BB}"/>
              </a:ext>
            </a:extLst>
          </p:cNvPr>
          <p:cNvSpPr/>
          <p:nvPr/>
        </p:nvSpPr>
        <p:spPr>
          <a:xfrm rot="10800000">
            <a:off x="5570058" y="3429000"/>
            <a:ext cx="1042350" cy="339616"/>
          </a:xfrm>
          <a:prstGeom prst="triangle">
            <a:avLst/>
          </a:prstGeom>
          <a:solidFill>
            <a:srgbClr val="0B7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C687069-B49C-8B0B-07C1-0831203A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pic>
        <p:nvPicPr>
          <p:cNvPr id="5" name="Immagine 4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CB2E2BE8-2398-E10C-8F4A-257C8E96A3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31" y="1443016"/>
            <a:ext cx="1692000" cy="1692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18733DE-CE53-15EC-DCB7-39C6CD043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78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20" name="Freccia a destra 55">
            <a:extLst>
              <a:ext uri="{FF2B5EF4-FFF2-40B4-BE49-F238E27FC236}">
                <a16:creationId xmlns:a16="http://schemas.microsoft.com/office/drawing/2014/main" id="{E4979994-CBD1-0980-2183-D4399A680351}"/>
              </a:ext>
            </a:extLst>
          </p:cNvPr>
          <p:cNvSpPr/>
          <p:nvPr/>
        </p:nvSpPr>
        <p:spPr>
          <a:xfrm>
            <a:off x="1949240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22" name="Immagine 21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820EA2A3-CBCF-6E34-6A20-0180A7C034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5" y="2583000"/>
            <a:ext cx="1692000" cy="169200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C162C1E9-E2C4-EC6E-C87A-138108F97274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0B7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81373E5-E235-CF66-EC58-BAB77FA7CD82}"/>
              </a:ext>
            </a:extLst>
          </p:cNvPr>
          <p:cNvSpPr txBox="1">
            <a:spLocks/>
          </p:cNvSpPr>
          <p:nvPr/>
        </p:nvSpPr>
        <p:spPr>
          <a:xfrm>
            <a:off x="3894381" y="22742"/>
            <a:ext cx="4403239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3 – DATI LEGALE RAPPRESENTANTE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340C0921-361E-A43A-FE0F-0CDBCB33BD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96" b="3611"/>
          <a:stretch/>
        </p:blipFill>
        <p:spPr>
          <a:xfrm>
            <a:off x="2589525" y="790356"/>
            <a:ext cx="8714363" cy="509728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7B25205-1C8E-708E-50CB-BF56D3C85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1899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FB2ACA0-15B3-E784-E19A-830F3C766877}"/>
              </a:ext>
            </a:extLst>
          </p:cNvPr>
          <p:cNvSpPr txBox="1">
            <a:spLocks/>
          </p:cNvSpPr>
          <p:nvPr/>
        </p:nvSpPr>
        <p:spPr>
          <a:xfrm>
            <a:off x="4527441" y="-13796"/>
            <a:ext cx="3137117" cy="380480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1">
            <a:spAutoFit/>
          </a:bodyPr>
          <a:lstStyle/>
          <a:p>
            <a:pPr algn="ctr"/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2 - </a:t>
            </a:r>
            <a:r>
              <a:rPr kumimoji="0" lang="it-IT" sz="2000" b="1" u="none" strike="noStrike" kern="1200" cap="none" spc="0" normalizeH="0" baseline="0" noProof="0" dirty="0">
                <a:ln>
                  <a:noFill/>
                </a:ln>
                <a:solidFill>
                  <a:srgbClr val="C4DDE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DATI ENTE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A52C388-967D-FEFE-EE43-879824802236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0B7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4B88DE-1075-8F90-5139-CFD8FBF4D558}"/>
              </a:ext>
            </a:extLst>
          </p:cNvPr>
          <p:cNvSpPr txBox="1">
            <a:spLocks/>
          </p:cNvSpPr>
          <p:nvPr/>
        </p:nvSpPr>
        <p:spPr>
          <a:xfrm>
            <a:off x="3894381" y="22742"/>
            <a:ext cx="4403239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3 – DATI LEGALE RAPPRESENTANTE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AE6EC57A-6E09-516D-65B9-19E03B5C3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525" y="947626"/>
            <a:ext cx="9029557" cy="4829578"/>
          </a:xfrm>
          <a:prstGeom prst="rect">
            <a:avLst/>
          </a:prstGeom>
        </p:spPr>
      </p:pic>
      <p:sp>
        <p:nvSpPr>
          <p:cNvPr id="29" name="Freccia a destra 55">
            <a:extLst>
              <a:ext uri="{FF2B5EF4-FFF2-40B4-BE49-F238E27FC236}">
                <a16:creationId xmlns:a16="http://schemas.microsoft.com/office/drawing/2014/main" id="{0CA45411-DBF2-90F3-5CD5-FA1F10A3AC1C}"/>
              </a:ext>
            </a:extLst>
          </p:cNvPr>
          <p:cNvSpPr/>
          <p:nvPr/>
        </p:nvSpPr>
        <p:spPr>
          <a:xfrm>
            <a:off x="1949240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30" name="Immagine 29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72FA348B-5F33-5EEE-7A24-C80CA172151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5" y="2583000"/>
            <a:ext cx="1692000" cy="1692000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7DD1B67-0960-EEB8-A49E-BD3911FEE682}"/>
              </a:ext>
            </a:extLst>
          </p:cNvPr>
          <p:cNvSpPr txBox="1"/>
          <p:nvPr/>
        </p:nvSpPr>
        <p:spPr>
          <a:xfrm>
            <a:off x="2646167" y="5741624"/>
            <a:ext cx="7974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CalibriI"/>
              </a:rPr>
              <a:t>Tutti i campi contrassegnati da *asterisco sono obbligatori</a:t>
            </a:r>
          </a:p>
          <a:p>
            <a:r>
              <a:rPr lang="it-IT" sz="1300" dirty="0">
                <a:latin typeface="CalibriI"/>
              </a:rPr>
              <a:t>La copia del Documento di identità del Legale Rappresentante dell’Ente deve essere fronte/retro, in corso di validità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C7EED87-D644-8DB0-810B-F95AB5A1B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4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DE4D824-D105-8557-4337-4CB5849A97F5}"/>
              </a:ext>
            </a:extLst>
          </p:cNvPr>
          <p:cNvSpPr/>
          <p:nvPr/>
        </p:nvSpPr>
        <p:spPr>
          <a:xfrm>
            <a:off x="0" y="0"/>
            <a:ext cx="12201526" cy="3429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6423B2-2765-BBA0-73D1-A93F7A95414C}"/>
              </a:ext>
            </a:extLst>
          </p:cNvPr>
          <p:cNvSpPr txBox="1"/>
          <p:nvPr/>
        </p:nvSpPr>
        <p:spPr>
          <a:xfrm>
            <a:off x="5010145" y="29593"/>
            <a:ext cx="2162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A2861D-36ED-7274-61DD-8916A7CD1F8A}"/>
              </a:ext>
            </a:extLst>
          </p:cNvPr>
          <p:cNvSpPr txBox="1">
            <a:spLocks/>
          </p:cNvSpPr>
          <p:nvPr/>
        </p:nvSpPr>
        <p:spPr>
          <a:xfrm>
            <a:off x="5416763" y="3996209"/>
            <a:ext cx="1368000" cy="900000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srgbClr val="46B1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DATI SEDI</a:t>
            </a:r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DB960010-62DC-1D9E-1D82-9B041CFE45BB}"/>
              </a:ext>
            </a:extLst>
          </p:cNvPr>
          <p:cNvSpPr/>
          <p:nvPr/>
        </p:nvSpPr>
        <p:spPr>
          <a:xfrm rot="10800000">
            <a:off x="5570058" y="3417907"/>
            <a:ext cx="1042350" cy="33961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C687069-B49C-8B0B-07C1-0831203A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pic>
        <p:nvPicPr>
          <p:cNvPr id="5" name="Immagine 4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3908B0DE-962B-49BC-88DD-EEC8756EEC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33" y="1396307"/>
            <a:ext cx="1692000" cy="1692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1E2F173-0F76-2928-F7F3-507714BD9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16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B0DA4E1-7835-BC9C-C505-581366D6F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E94D159-14EC-2652-5F51-D44362768A07}"/>
              </a:ext>
            </a:extLst>
          </p:cNvPr>
          <p:cNvSpPr txBox="1"/>
          <p:nvPr/>
        </p:nvSpPr>
        <p:spPr>
          <a:xfrm>
            <a:off x="1845644" y="-4305"/>
            <a:ext cx="8941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solidFill>
                  <a:srgbClr val="1B7C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ACCREDITAMENTO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275DDB-D978-FB89-DA52-5572C35B37A8}"/>
              </a:ext>
            </a:extLst>
          </p:cNvPr>
          <p:cNvSpPr txBox="1"/>
          <p:nvPr/>
        </p:nvSpPr>
        <p:spPr>
          <a:xfrm>
            <a:off x="2317282" y="1211412"/>
            <a:ext cx="79985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Iscrizione all’Albo SCU di un ente di accoglienza e delle sue sedi</a:t>
            </a:r>
          </a:p>
          <a:p>
            <a:pPr algn="ctr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con il network Scanci.it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350C3D70-0B5B-A40A-D222-2B5D5D9BFF6B}"/>
              </a:ext>
            </a:extLst>
          </p:cNvPr>
          <p:cNvGrpSpPr/>
          <p:nvPr/>
        </p:nvGrpSpPr>
        <p:grpSpPr>
          <a:xfrm>
            <a:off x="298000" y="2240390"/>
            <a:ext cx="11596000" cy="3646442"/>
            <a:chOff x="459644" y="2590031"/>
            <a:chExt cx="11596000" cy="3646442"/>
          </a:xfrm>
        </p:grpSpPr>
        <p:sp>
          <p:nvSpPr>
            <p:cNvPr id="15" name="Esagono 14">
              <a:extLst>
                <a:ext uri="{FF2B5EF4-FFF2-40B4-BE49-F238E27FC236}">
                  <a16:creationId xmlns:a16="http://schemas.microsoft.com/office/drawing/2014/main" id="{D72BF60A-3FBB-63C0-1265-1F94DF6375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644" y="2590031"/>
              <a:ext cx="2706143" cy="2412000"/>
            </a:xfrm>
            <a:prstGeom prst="hexagon">
              <a:avLst/>
            </a:prstGeom>
            <a:solidFill>
              <a:srgbClr val="2A859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Condizione vincolante per un ente per partecipare alla progettazione</a:t>
              </a:r>
            </a:p>
          </p:txBody>
        </p:sp>
        <p:sp>
          <p:nvSpPr>
            <p:cNvPr id="16" name="Esagono 15">
              <a:extLst>
                <a:ext uri="{FF2B5EF4-FFF2-40B4-BE49-F238E27FC236}">
                  <a16:creationId xmlns:a16="http://schemas.microsoft.com/office/drawing/2014/main" id="{9FB16603-9069-0E09-D2BA-978D081B10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1103" y="3805223"/>
              <a:ext cx="2706143" cy="2412000"/>
            </a:xfrm>
            <a:prstGeom prst="hexagon">
              <a:avLst/>
            </a:prstGeom>
            <a:solidFill>
              <a:srgbClr val="2A859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0" i="0" u="none" strike="noStrike" baseline="0" dirty="0">
                  <a:latin typeface="Calibri" panose="020F0502020204030204" pitchFamily="34" charset="0"/>
                  <a:cs typeface="Calibri" panose="020F0502020204030204" pitchFamily="34" charset="0"/>
                </a:rPr>
                <a:t>Possesso dei requisiti giuridici, strutturali e organizzativi</a:t>
              </a:r>
              <a:endParaRPr lang="it-IT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sagono 16">
              <a:extLst>
                <a:ext uri="{FF2B5EF4-FFF2-40B4-BE49-F238E27FC236}">
                  <a16:creationId xmlns:a16="http://schemas.microsoft.com/office/drawing/2014/main" id="{BC767B1E-C3BF-7E2B-1532-5F3B4BD15D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6224" y="2590031"/>
              <a:ext cx="2706143" cy="2412000"/>
            </a:xfrm>
            <a:prstGeom prst="hexagon">
              <a:avLst/>
            </a:prstGeom>
            <a:solidFill>
              <a:srgbClr val="2A859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Non prevede oneri economici per il Comune</a:t>
              </a:r>
            </a:p>
          </p:txBody>
        </p:sp>
        <p:sp>
          <p:nvSpPr>
            <p:cNvPr id="18" name="Esagono 17">
              <a:extLst>
                <a:ext uri="{FF2B5EF4-FFF2-40B4-BE49-F238E27FC236}">
                  <a16:creationId xmlns:a16="http://schemas.microsoft.com/office/drawing/2014/main" id="{55B040F2-64A4-74E4-E2ED-8C9958DD36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24380" y="3824473"/>
              <a:ext cx="2706143" cy="2412000"/>
            </a:xfrm>
            <a:prstGeom prst="hexagon">
              <a:avLst/>
            </a:prstGeom>
            <a:solidFill>
              <a:srgbClr val="2A859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Non è vincolante rispetto all'adesione alla progettazione</a:t>
              </a:r>
            </a:p>
          </p:txBody>
        </p:sp>
        <p:sp>
          <p:nvSpPr>
            <p:cNvPr id="19" name="Esagono 18">
              <a:extLst>
                <a:ext uri="{FF2B5EF4-FFF2-40B4-BE49-F238E27FC236}">
                  <a16:creationId xmlns:a16="http://schemas.microsoft.com/office/drawing/2014/main" id="{4307921D-4E1D-8AC0-5E16-A55A7DE7B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49501" y="2590031"/>
              <a:ext cx="2706143" cy="2412000"/>
            </a:xfrm>
            <a:prstGeom prst="hexagon">
              <a:avLst/>
            </a:prstGeom>
            <a:solidFill>
              <a:srgbClr val="2A859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/>
                <a:t>Apertura da maggio a ottobre di ogni anno </a:t>
              </a: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DE130DE-1C72-9A63-A4CB-B5E081D9CD99}"/>
              </a:ext>
            </a:extLst>
          </p:cNvPr>
          <p:cNvSpPr txBox="1"/>
          <p:nvPr/>
        </p:nvSpPr>
        <p:spPr>
          <a:xfrm>
            <a:off x="1430870" y="6065563"/>
            <a:ext cx="9330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Accreditandosi entro settembre si ha la possibilità di progettare a fine 2024 e avere i volontari nelle sedi del Comune a fine 2025/inizio 2026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A9942D-671C-4FDA-EEC8-7A0CA24F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15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pic>
        <p:nvPicPr>
          <p:cNvPr id="2" name="Immagine 1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FA557EE3-21C2-F409-9FB0-58DF96B01E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583000"/>
            <a:ext cx="1692000" cy="1692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5DE86E9-4516-3A44-1385-120CB4900781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46B1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25DE18-13CB-F8B9-1F55-B83C06C03D1B}"/>
              </a:ext>
            </a:extLst>
          </p:cNvPr>
          <p:cNvSpPr txBox="1">
            <a:spLocks/>
          </p:cNvSpPr>
          <p:nvPr/>
        </p:nvSpPr>
        <p:spPr>
          <a:xfrm>
            <a:off x="5044152" y="22742"/>
            <a:ext cx="2103699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4 – DATI SEDI</a:t>
            </a:r>
          </a:p>
        </p:txBody>
      </p:sp>
      <p:sp>
        <p:nvSpPr>
          <p:cNvPr id="6" name="Freccia a destra 55">
            <a:extLst>
              <a:ext uri="{FF2B5EF4-FFF2-40B4-BE49-F238E27FC236}">
                <a16:creationId xmlns:a16="http://schemas.microsoft.com/office/drawing/2014/main" id="{3C3B78B7-E455-E0EB-0401-AEEC1708FB91}"/>
              </a:ext>
            </a:extLst>
          </p:cNvPr>
          <p:cNvSpPr/>
          <p:nvPr/>
        </p:nvSpPr>
        <p:spPr>
          <a:xfrm>
            <a:off x="1892090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864B847-CAEF-AF8C-1AD7-805922AB5CB5}"/>
              </a:ext>
            </a:extLst>
          </p:cNvPr>
          <p:cNvSpPr/>
          <p:nvPr/>
        </p:nvSpPr>
        <p:spPr>
          <a:xfrm>
            <a:off x="2510502" y="1862137"/>
            <a:ext cx="2232000" cy="3133725"/>
          </a:xfrm>
          <a:prstGeom prst="rect">
            <a:avLst/>
          </a:prstGeom>
          <a:solidFill>
            <a:srgbClr val="46B1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it-IT" sz="1800" b="1" dirty="0">
                <a:solidFill>
                  <a:schemeClr val="tx1"/>
                </a:solidFill>
                <a:latin typeface="CalibriI"/>
              </a:rPr>
              <a:t>ALMENO UNA SEDE</a:t>
            </a:r>
          </a:p>
          <a:p>
            <a:pPr algn="ctr"/>
            <a:r>
              <a:rPr lang="it-IT" altLang="it-IT" sz="1800" dirty="0">
                <a:solidFill>
                  <a:schemeClr val="tx1"/>
                </a:solidFill>
                <a:latin typeface="CalibriI"/>
              </a:rPr>
              <a:t>Ogni Ente deve necessariamente accreditare almeno una sede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9F1C214-7A15-41AE-8AC3-92AAA7164F21}"/>
              </a:ext>
            </a:extLst>
          </p:cNvPr>
          <p:cNvSpPr/>
          <p:nvPr/>
        </p:nvSpPr>
        <p:spPr>
          <a:xfrm>
            <a:off x="4870461" y="1862137"/>
            <a:ext cx="2232000" cy="3133725"/>
          </a:xfrm>
          <a:prstGeom prst="rect">
            <a:avLst/>
          </a:prstGeom>
          <a:solidFill>
            <a:srgbClr val="46B1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alibriI"/>
              </a:rPr>
              <a:t>STESSO INDIRIZZO UNA SOLA SEDE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I"/>
              </a:rPr>
              <a:t>Gli uffici e le sedi che si trovano allo stesso indirizzo e numero civico devono essere accreditate una sola volta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39DD64-6BA2-AADD-8D96-3BE865393666}"/>
              </a:ext>
            </a:extLst>
          </p:cNvPr>
          <p:cNvSpPr/>
          <p:nvPr/>
        </p:nvSpPr>
        <p:spPr>
          <a:xfrm>
            <a:off x="7230420" y="1862135"/>
            <a:ext cx="2232000" cy="3133725"/>
          </a:xfrm>
          <a:prstGeom prst="rect">
            <a:avLst/>
          </a:prstGeom>
          <a:solidFill>
            <a:srgbClr val="46B1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alibriI"/>
              </a:rPr>
              <a:t>ADEGUAMENTO SEDI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I"/>
              </a:rPr>
              <a:t>Le sedi accreditate possono essere «adeguate» in caso di trasferimento e cambi di indirizzo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EC22BB0-36D9-BB72-730E-F2943F1A69DC}"/>
              </a:ext>
            </a:extLst>
          </p:cNvPr>
          <p:cNvSpPr/>
          <p:nvPr/>
        </p:nvSpPr>
        <p:spPr>
          <a:xfrm>
            <a:off x="9590379" y="1862135"/>
            <a:ext cx="2232000" cy="3133725"/>
          </a:xfrm>
          <a:prstGeom prst="rect">
            <a:avLst/>
          </a:prstGeom>
          <a:solidFill>
            <a:srgbClr val="46B1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alibriI"/>
              </a:rPr>
              <a:t>ACCREDITAMENTO NUOVE SEDI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I"/>
              </a:rPr>
              <a:t>È possibile accreditare ogni anno nuove sedi, se necessario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D43FCD7-CA98-06CC-7E29-24346F8EA8C0}"/>
              </a:ext>
            </a:extLst>
          </p:cNvPr>
          <p:cNvSpPr txBox="1"/>
          <p:nvPr/>
        </p:nvSpPr>
        <p:spPr>
          <a:xfrm>
            <a:off x="2510502" y="5099904"/>
            <a:ext cx="931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L’accreditamento delle sedi è attivo ogni anno da maggio a ottobre, secondo quanto previsto dalla normativa di Servizio Civile Universale</a:t>
            </a:r>
          </a:p>
        </p:txBody>
      </p:sp>
      <p:pic>
        <p:nvPicPr>
          <p:cNvPr id="15" name="Elemento grafico 14" descr="Scuola con riempimento a tinta unita">
            <a:extLst>
              <a:ext uri="{FF2B5EF4-FFF2-40B4-BE49-F238E27FC236}">
                <a16:creationId xmlns:a16="http://schemas.microsoft.com/office/drawing/2014/main" id="{3111BF3D-E490-BC02-44B5-FC5E62C9A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49179" y="784964"/>
            <a:ext cx="914400" cy="914400"/>
          </a:xfrm>
          <a:prstGeom prst="rect">
            <a:avLst/>
          </a:prstGeom>
        </p:spPr>
      </p:pic>
      <p:pic>
        <p:nvPicPr>
          <p:cNvPr id="20" name="Elemento grafico 19" descr="Lavoro in remoto con riempimento a tinta unita">
            <a:extLst>
              <a:ext uri="{FF2B5EF4-FFF2-40B4-BE49-F238E27FC236}">
                <a16:creationId xmlns:a16="http://schemas.microsoft.com/office/drawing/2014/main" id="{5ACE8BC2-C837-26F2-D7E6-D2029098E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4036" y="784964"/>
            <a:ext cx="914400" cy="914400"/>
          </a:xfrm>
          <a:prstGeom prst="rect">
            <a:avLst/>
          </a:prstGeom>
        </p:spPr>
      </p:pic>
      <p:pic>
        <p:nvPicPr>
          <p:cNvPr id="22" name="Elemento grafico 21" descr="Cassetta postale con riempimento a tinta unita">
            <a:extLst>
              <a:ext uri="{FF2B5EF4-FFF2-40B4-BE49-F238E27FC236}">
                <a16:creationId xmlns:a16="http://schemas.microsoft.com/office/drawing/2014/main" id="{EDE0A6FA-3E1B-5EB8-111F-AC4D556DD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89220" y="784964"/>
            <a:ext cx="914400" cy="914400"/>
          </a:xfrm>
          <a:prstGeom prst="rect">
            <a:avLst/>
          </a:prstGeom>
        </p:spPr>
      </p:pic>
      <p:pic>
        <p:nvPicPr>
          <p:cNvPr id="24" name="Elemento grafico 23" descr="Banca con riempimento a tinta unita">
            <a:extLst>
              <a:ext uri="{FF2B5EF4-FFF2-40B4-BE49-F238E27FC236}">
                <a16:creationId xmlns:a16="http://schemas.microsoft.com/office/drawing/2014/main" id="{AB2C01C1-D1B7-63A9-B068-C0FEEF3A63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69302" y="784964"/>
            <a:ext cx="914400" cy="914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E093A1-7D40-BE3B-23AA-5AF138A1BB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0680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04BB22D-C907-7325-85EA-305763B06FF8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46B1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DF7ED6-373F-03D1-C088-D61578D69297}"/>
              </a:ext>
            </a:extLst>
          </p:cNvPr>
          <p:cNvSpPr txBox="1">
            <a:spLocks/>
          </p:cNvSpPr>
          <p:nvPr/>
        </p:nvSpPr>
        <p:spPr>
          <a:xfrm>
            <a:off x="5044152" y="22742"/>
            <a:ext cx="2103699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4 – DATI SEDI</a:t>
            </a:r>
          </a:p>
        </p:txBody>
      </p:sp>
      <p:pic>
        <p:nvPicPr>
          <p:cNvPr id="11" name="Immagine 10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0DF85ED9-5076-A782-37DC-62378675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583000"/>
            <a:ext cx="1692000" cy="1692000"/>
          </a:xfrm>
          <a:prstGeom prst="rect">
            <a:avLst/>
          </a:prstGeom>
        </p:spPr>
      </p:pic>
      <p:sp>
        <p:nvSpPr>
          <p:cNvPr id="12" name="Freccia a destra 55">
            <a:extLst>
              <a:ext uri="{FF2B5EF4-FFF2-40B4-BE49-F238E27FC236}">
                <a16:creationId xmlns:a16="http://schemas.microsoft.com/office/drawing/2014/main" id="{D1653374-3822-5BA9-C5E2-16BC780C3BC5}"/>
              </a:ext>
            </a:extLst>
          </p:cNvPr>
          <p:cNvSpPr/>
          <p:nvPr/>
        </p:nvSpPr>
        <p:spPr>
          <a:xfrm>
            <a:off x="1892090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BA06BEA-8539-CA69-E21B-0FD33B28AF6C}"/>
              </a:ext>
            </a:extLst>
          </p:cNvPr>
          <p:cNvSpPr txBox="1"/>
          <p:nvPr/>
        </p:nvSpPr>
        <p:spPr>
          <a:xfrm>
            <a:off x="3015257" y="5339986"/>
            <a:ext cx="4538067" cy="523220"/>
          </a:xfrm>
          <a:prstGeom prst="rect">
            <a:avLst/>
          </a:prstGeom>
          <a:noFill/>
          <a:ln>
            <a:solidFill>
              <a:srgbClr val="1B7C9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Elenco delle sedi inserite.</a:t>
            </a:r>
          </a:p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cliccare sulla voce «GESTISCI» per effettuare delle modifiche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2C00B56C-673C-5032-0FA8-C4FCFFDCD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286" y="1660122"/>
            <a:ext cx="9472174" cy="352635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50D81F6-894C-2EDB-D3F9-3DC0342A721C}"/>
              </a:ext>
            </a:extLst>
          </p:cNvPr>
          <p:cNvSpPr txBox="1"/>
          <p:nvPr/>
        </p:nvSpPr>
        <p:spPr>
          <a:xfrm>
            <a:off x="8277390" y="3901375"/>
            <a:ext cx="361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Per inserire una nuova sede, cliccare sulla voce</a:t>
            </a:r>
          </a:p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«NUOVA SEDE»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30E0D0B4-F3D5-690D-F827-B58CFEE506DD}"/>
              </a:ext>
            </a:extLst>
          </p:cNvPr>
          <p:cNvCxnSpPr/>
          <p:nvPr/>
        </p:nvCxnSpPr>
        <p:spPr>
          <a:xfrm flipV="1">
            <a:off x="11201399" y="3614250"/>
            <a:ext cx="0" cy="31005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272461B-C3C8-2FB5-2586-47A1B99324B1}"/>
              </a:ext>
            </a:extLst>
          </p:cNvPr>
          <p:cNvCxnSpPr>
            <a:cxnSpLocks/>
          </p:cNvCxnSpPr>
          <p:nvPr/>
        </p:nvCxnSpPr>
        <p:spPr>
          <a:xfrm flipV="1">
            <a:off x="6705599" y="4766775"/>
            <a:ext cx="0" cy="57321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0E250944-D1B6-11EB-97FA-576E4264E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41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04BB22D-C907-7325-85EA-305763B06FF8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46B1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DF7ED6-373F-03D1-C088-D61578D69297}"/>
              </a:ext>
            </a:extLst>
          </p:cNvPr>
          <p:cNvSpPr txBox="1">
            <a:spLocks/>
          </p:cNvSpPr>
          <p:nvPr/>
        </p:nvSpPr>
        <p:spPr>
          <a:xfrm>
            <a:off x="5044152" y="22742"/>
            <a:ext cx="2103699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4 – DATI SEDI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0E8FAED-EDA3-82B8-A3B3-FC1EFCF63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99" y="675936"/>
            <a:ext cx="6787004" cy="3457914"/>
          </a:xfrm>
          <a:prstGeom prst="rect">
            <a:avLst/>
          </a:prstGeom>
        </p:spPr>
      </p:pic>
      <p:pic>
        <p:nvPicPr>
          <p:cNvPr id="11" name="Immagine 10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0DF85ED9-5076-A782-37DC-6237867519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583000"/>
            <a:ext cx="1692000" cy="1692000"/>
          </a:xfrm>
          <a:prstGeom prst="rect">
            <a:avLst/>
          </a:prstGeom>
        </p:spPr>
      </p:pic>
      <p:sp>
        <p:nvSpPr>
          <p:cNvPr id="12" name="Freccia a destra 55">
            <a:extLst>
              <a:ext uri="{FF2B5EF4-FFF2-40B4-BE49-F238E27FC236}">
                <a16:creationId xmlns:a16="http://schemas.microsoft.com/office/drawing/2014/main" id="{D1653374-3822-5BA9-C5E2-16BC780C3BC5}"/>
              </a:ext>
            </a:extLst>
          </p:cNvPr>
          <p:cNvSpPr/>
          <p:nvPr/>
        </p:nvSpPr>
        <p:spPr>
          <a:xfrm>
            <a:off x="1892090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1A0D93F-CBF2-EC61-3BCC-8004F638F4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8" r="9378"/>
          <a:stretch/>
        </p:blipFill>
        <p:spPr>
          <a:xfrm>
            <a:off x="4553469" y="2472514"/>
            <a:ext cx="6647930" cy="379502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E0E32FF-5461-5A9D-9C28-34A0D3B93420}"/>
              </a:ext>
            </a:extLst>
          </p:cNvPr>
          <p:cNvSpPr txBox="1"/>
          <p:nvPr/>
        </p:nvSpPr>
        <p:spPr>
          <a:xfrm>
            <a:off x="8170669" y="4104501"/>
            <a:ext cx="3006367" cy="1815882"/>
          </a:xfrm>
          <a:prstGeom prst="rect">
            <a:avLst/>
          </a:prstGeom>
          <a:solidFill>
            <a:schemeClr val="bg1"/>
          </a:solidFill>
          <a:ln w="28575">
            <a:solidFill>
              <a:srgbClr val="1B7C9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Il menù a tendina mostra un elenco di denominazioni standard. Per inserire denominazione «personalizzata», selezionare la voce «altro» e inserire manualmente la denominazione desiderata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011919-6BC5-AAAD-F363-010593CB6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63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04BB22D-C907-7325-85EA-305763B06FF8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46B1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DF7ED6-373F-03D1-C088-D61578D69297}"/>
              </a:ext>
            </a:extLst>
          </p:cNvPr>
          <p:cNvSpPr txBox="1">
            <a:spLocks/>
          </p:cNvSpPr>
          <p:nvPr/>
        </p:nvSpPr>
        <p:spPr>
          <a:xfrm>
            <a:off x="5044152" y="22742"/>
            <a:ext cx="2103699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4 – DATI SEDI</a:t>
            </a:r>
          </a:p>
        </p:txBody>
      </p:sp>
      <p:pic>
        <p:nvPicPr>
          <p:cNvPr id="2" name="Immagine 1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AE8FADBD-1C7B-E436-B667-6F0D6D2562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583000"/>
            <a:ext cx="1692000" cy="1692000"/>
          </a:xfrm>
          <a:prstGeom prst="rect">
            <a:avLst/>
          </a:prstGeom>
        </p:spPr>
      </p:pic>
      <p:sp>
        <p:nvSpPr>
          <p:cNvPr id="3" name="Freccia a destra 55">
            <a:extLst>
              <a:ext uri="{FF2B5EF4-FFF2-40B4-BE49-F238E27FC236}">
                <a16:creationId xmlns:a16="http://schemas.microsoft.com/office/drawing/2014/main" id="{1D43E533-5A7A-C822-7CAD-1DE9671F9033}"/>
              </a:ext>
            </a:extLst>
          </p:cNvPr>
          <p:cNvSpPr/>
          <p:nvPr/>
        </p:nvSpPr>
        <p:spPr>
          <a:xfrm>
            <a:off x="1892090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5D168E-4237-6247-C175-D5AD0197BBAE}"/>
              </a:ext>
            </a:extLst>
          </p:cNvPr>
          <p:cNvSpPr txBox="1"/>
          <p:nvPr/>
        </p:nvSpPr>
        <p:spPr>
          <a:xfrm>
            <a:off x="3389088" y="6183405"/>
            <a:ext cx="695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«SALVA E AGGIUNGI» per inserire nuove sedi.</a:t>
            </a:r>
          </a:p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«SALVA E PROCEDI» per terminare l’inserimento di nuove sedi e passare allo step successivo.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5A42E51-6647-208F-64F7-D302D8A8F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439" y="476298"/>
            <a:ext cx="8668960" cy="567769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AE7D505-FDFB-5AD9-27F4-14CB5DAAA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61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DE4D824-D105-8557-4337-4CB5849A97F5}"/>
              </a:ext>
            </a:extLst>
          </p:cNvPr>
          <p:cNvSpPr/>
          <p:nvPr/>
        </p:nvSpPr>
        <p:spPr>
          <a:xfrm>
            <a:off x="-9526" y="0"/>
            <a:ext cx="12201526" cy="3429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6423B2-2765-BBA0-73D1-A93F7A95414C}"/>
              </a:ext>
            </a:extLst>
          </p:cNvPr>
          <p:cNvSpPr txBox="1"/>
          <p:nvPr/>
        </p:nvSpPr>
        <p:spPr>
          <a:xfrm>
            <a:off x="4972043" y="0"/>
            <a:ext cx="2238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1B7C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A2861D-36ED-7274-61DD-8916A7CD1F8A}"/>
              </a:ext>
            </a:extLst>
          </p:cNvPr>
          <p:cNvSpPr txBox="1">
            <a:spLocks/>
          </p:cNvSpPr>
          <p:nvPr/>
        </p:nvSpPr>
        <p:spPr>
          <a:xfrm>
            <a:off x="5407232" y="4231835"/>
            <a:ext cx="1368000" cy="900000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srgbClr val="1B7C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ALLEGATI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srgbClr val="1B7C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ACCREDITAMENTO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srgbClr val="1B7C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ALBO UNIVERSALE</a:t>
            </a:r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DB960010-62DC-1D9E-1D82-9B041CFE45BB}"/>
              </a:ext>
            </a:extLst>
          </p:cNvPr>
          <p:cNvSpPr/>
          <p:nvPr/>
        </p:nvSpPr>
        <p:spPr>
          <a:xfrm rot="10800000">
            <a:off x="5570060" y="3429074"/>
            <a:ext cx="1042350" cy="33961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C687069-B49C-8B0B-07C1-0831203A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pic>
        <p:nvPicPr>
          <p:cNvPr id="5" name="Immagine 4" descr="Immagine che contiene Elementi grafici, cerchio, schermata, grafica&#10;&#10;Descrizione generata automaticamente">
            <a:extLst>
              <a:ext uri="{FF2B5EF4-FFF2-40B4-BE49-F238E27FC236}">
                <a16:creationId xmlns:a16="http://schemas.microsoft.com/office/drawing/2014/main" id="{1A93A332-FDA1-38B1-5D29-3F1C40FEE4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33" y="1330165"/>
            <a:ext cx="1692000" cy="1692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6DE63B4-D393-869E-981A-5A494ECFC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68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9408640-5014-C1F6-50C9-520446C5E85F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83C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9A656D-596A-1C6F-93A0-61B063D1BFB5}"/>
              </a:ext>
            </a:extLst>
          </p:cNvPr>
          <p:cNvSpPr txBox="1">
            <a:spLocks/>
          </p:cNvSpPr>
          <p:nvPr/>
        </p:nvSpPr>
        <p:spPr>
          <a:xfrm>
            <a:off x="5060665" y="22742"/>
            <a:ext cx="2070677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1B7C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5 – ALLEGATI</a:t>
            </a:r>
          </a:p>
        </p:txBody>
      </p:sp>
      <p:pic>
        <p:nvPicPr>
          <p:cNvPr id="2" name="Immagine 1" descr="Immagine che contiene Elementi grafici, cerchio, schermata, grafica&#10;&#10;Descrizione generata automaticamente">
            <a:extLst>
              <a:ext uri="{FF2B5EF4-FFF2-40B4-BE49-F238E27FC236}">
                <a16:creationId xmlns:a16="http://schemas.microsoft.com/office/drawing/2014/main" id="{893B42AF-75DB-8A72-05E7-4DDDA30436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" y="2583000"/>
            <a:ext cx="1692000" cy="1692000"/>
          </a:xfrm>
          <a:prstGeom prst="rect">
            <a:avLst/>
          </a:prstGeom>
        </p:spPr>
      </p:pic>
      <p:pic>
        <p:nvPicPr>
          <p:cNvPr id="8" name="Elemento grafico 7" descr="Documento con riempimento a tinta unita">
            <a:extLst>
              <a:ext uri="{FF2B5EF4-FFF2-40B4-BE49-F238E27FC236}">
                <a16:creationId xmlns:a16="http://schemas.microsoft.com/office/drawing/2014/main" id="{6F304703-2AD8-C942-302C-1529F29EE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66936" y="974751"/>
            <a:ext cx="914400" cy="914400"/>
          </a:xfrm>
          <a:prstGeom prst="rect">
            <a:avLst/>
          </a:prstGeom>
        </p:spPr>
      </p:pic>
      <p:pic>
        <p:nvPicPr>
          <p:cNvPr id="9" name="Elemento grafico 8" descr="Documento con riempimento a tinta unita">
            <a:extLst>
              <a:ext uri="{FF2B5EF4-FFF2-40B4-BE49-F238E27FC236}">
                <a16:creationId xmlns:a16="http://schemas.microsoft.com/office/drawing/2014/main" id="{E70F7B7F-5A80-24AC-EF0F-4A3048119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74230" y="2418185"/>
            <a:ext cx="914400" cy="914400"/>
          </a:xfrm>
          <a:prstGeom prst="rect">
            <a:avLst/>
          </a:prstGeom>
        </p:spPr>
      </p:pic>
      <p:pic>
        <p:nvPicPr>
          <p:cNvPr id="11" name="Elemento grafico 10" descr="Documento con riempimento a tinta unita">
            <a:extLst>
              <a:ext uri="{FF2B5EF4-FFF2-40B4-BE49-F238E27FC236}">
                <a16:creationId xmlns:a16="http://schemas.microsoft.com/office/drawing/2014/main" id="{3DA4FF14-0EF7-A5F3-FB52-5E56C2C80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4942" y="3861025"/>
            <a:ext cx="914400" cy="914400"/>
          </a:xfrm>
          <a:prstGeom prst="rect">
            <a:avLst/>
          </a:prstGeom>
        </p:spPr>
      </p:pic>
      <p:pic>
        <p:nvPicPr>
          <p:cNvPr id="14" name="Elemento grafico 13" descr="Documento con riempimento a tinta unita">
            <a:extLst>
              <a:ext uri="{FF2B5EF4-FFF2-40B4-BE49-F238E27FC236}">
                <a16:creationId xmlns:a16="http://schemas.microsoft.com/office/drawing/2014/main" id="{D175A6CA-D7B8-1C0E-6784-523615A0C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3119" y="5668191"/>
            <a:ext cx="720000" cy="720000"/>
          </a:xfrm>
          <a:prstGeom prst="rect">
            <a:avLst/>
          </a:prstGeom>
        </p:spPr>
      </p:pic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3897761B-21A3-E932-A412-3EBEF30B5A54}"/>
              </a:ext>
            </a:extLst>
          </p:cNvPr>
          <p:cNvSpPr txBox="1"/>
          <p:nvPr/>
        </p:nvSpPr>
        <p:spPr>
          <a:xfrm>
            <a:off x="3081336" y="820275"/>
            <a:ext cx="290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CONTRATTO IN MATERIA DI SERVIZIO CIVILE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D35B2060-C76A-4986-81D5-A99560F17093}"/>
              </a:ext>
            </a:extLst>
          </p:cNvPr>
          <p:cNvSpPr txBox="1"/>
          <p:nvPr/>
        </p:nvSpPr>
        <p:spPr>
          <a:xfrm>
            <a:off x="3081336" y="1449462"/>
            <a:ext cx="3529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Documento che sancisce i rispettivi impegni dell’Ente Titolare e dell’Ente di Accoglienza in relazione all’attuazione del Servizio Civile Universale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F8B501E5-1774-8098-97E2-1826C4AFE36D}"/>
              </a:ext>
            </a:extLst>
          </p:cNvPr>
          <p:cNvSpPr txBox="1"/>
          <p:nvPr/>
        </p:nvSpPr>
        <p:spPr>
          <a:xfrm>
            <a:off x="8027519" y="895489"/>
            <a:ext cx="290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ATTO DI GOVERNO DELL'ENTE (DELIBERA)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C3781A4F-8531-4481-D0B3-AB3BE79C1569}"/>
              </a:ext>
            </a:extLst>
          </p:cNvPr>
          <p:cNvSpPr txBox="1"/>
          <p:nvPr/>
        </p:nvSpPr>
        <p:spPr>
          <a:xfrm>
            <a:off x="8027519" y="1521844"/>
            <a:ext cx="297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Documento da cui si evince che l'Ente vuole accreditarsi al Servizio Civile Universale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B23B2524-3016-C3DA-3040-BD443F668A9F}"/>
              </a:ext>
            </a:extLst>
          </p:cNvPr>
          <p:cNvSpPr txBox="1"/>
          <p:nvPr/>
        </p:nvSpPr>
        <p:spPr>
          <a:xfrm>
            <a:off x="3109342" y="2541123"/>
            <a:ext cx="2990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CARTA DI IMPEGNO ETICO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2FEC819A-2DB7-D886-C7D5-B8EA3F06ADB3}"/>
              </a:ext>
            </a:extLst>
          </p:cNvPr>
          <p:cNvSpPr txBox="1"/>
          <p:nvPr/>
        </p:nvSpPr>
        <p:spPr>
          <a:xfrm>
            <a:off x="3109342" y="2861733"/>
            <a:ext cx="3529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Documento con cui l’Ente di Accoglienza si impegna a rispettare valori etici Servizio Civile Universale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786C1D18-F960-27E7-F3DE-1B113FF4DB9C}"/>
              </a:ext>
            </a:extLst>
          </p:cNvPr>
          <p:cNvSpPr txBox="1"/>
          <p:nvPr/>
        </p:nvSpPr>
        <p:spPr>
          <a:xfrm>
            <a:off x="3074421" y="3707169"/>
            <a:ext cx="3321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DICHIARAZIONE SOSTITUTIVA ATTO NOTORIETÀ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1A3C7A91-1824-070B-E8C3-08013CB66CE3}"/>
              </a:ext>
            </a:extLst>
          </p:cNvPr>
          <p:cNvSpPr txBox="1"/>
          <p:nvPr/>
        </p:nvSpPr>
        <p:spPr>
          <a:xfrm>
            <a:off x="3074421" y="4298256"/>
            <a:ext cx="3529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Documento con cui il Rappresentante Legale dichiara che le Sedi da accreditare sono a norma in materia di tutela della salute e della sicurezza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8EC44622-C73A-E9DF-5191-2E2D4EEF6F09}"/>
              </a:ext>
            </a:extLst>
          </p:cNvPr>
          <p:cNvSpPr txBox="1"/>
          <p:nvPr/>
        </p:nvSpPr>
        <p:spPr>
          <a:xfrm>
            <a:off x="8045742" y="2405533"/>
            <a:ext cx="3373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DICHIARAZIONE DI IMPEGNO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495AA8D1-B47F-D373-95A8-96AC5007F62C}"/>
              </a:ext>
            </a:extLst>
          </p:cNvPr>
          <p:cNvSpPr txBox="1"/>
          <p:nvPr/>
        </p:nvSpPr>
        <p:spPr>
          <a:xfrm>
            <a:off x="8045742" y="2719405"/>
            <a:ext cx="400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Documento che sancisce gli impegni tra Ente Titolare ed Accoglienza per l'iscrizione all'Albo, presentazione e gestione Programmi e Progetti, Selezione, Formazione, Monitoraggi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95E52BFB-8A2B-598D-2C94-9092357679F9}"/>
              </a:ext>
            </a:extLst>
          </p:cNvPr>
          <p:cNvSpPr txBox="1"/>
          <p:nvPr/>
        </p:nvSpPr>
        <p:spPr>
          <a:xfrm>
            <a:off x="8006807" y="3839935"/>
            <a:ext cx="3621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CARTA IDENTITÀ FRONTE/RETRO LEGALE RAPPRESENTANTE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0C5A3B7D-7D60-25D0-5BC2-374B8B949AEE}"/>
              </a:ext>
            </a:extLst>
          </p:cNvPr>
          <p:cNvSpPr txBox="1"/>
          <p:nvPr/>
        </p:nvSpPr>
        <p:spPr>
          <a:xfrm>
            <a:off x="8014810" y="4449778"/>
            <a:ext cx="388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caricare nella sezione dedicata al Legale Rappresentante dell’Ente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FF76D654-8292-5706-231E-7584A3A04965}"/>
              </a:ext>
            </a:extLst>
          </p:cNvPr>
          <p:cNvSpPr txBox="1"/>
          <p:nvPr/>
        </p:nvSpPr>
        <p:spPr>
          <a:xfrm>
            <a:off x="4704379" y="5197152"/>
            <a:ext cx="4775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chemeClr val="tx1"/>
                </a:solidFill>
              </a:rPr>
              <a:t>IN AGGIUNTA SOLO PER ENTI PRIVATI: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953B43D1-018F-A169-9415-BFE709642B33}"/>
              </a:ext>
            </a:extLst>
          </p:cNvPr>
          <p:cNvSpPr txBox="1"/>
          <p:nvPr/>
        </p:nvSpPr>
        <p:spPr>
          <a:xfrm>
            <a:off x="3766095" y="5889180"/>
            <a:ext cx="11215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</a:rPr>
              <a:t>STATUTO</a:t>
            </a:r>
            <a:endParaRPr lang="it-IT" sz="1600" dirty="0"/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0D9E45DA-E528-F6B8-ECFE-5272480D0191}"/>
              </a:ext>
            </a:extLst>
          </p:cNvPr>
          <p:cNvSpPr txBox="1"/>
          <p:nvPr/>
        </p:nvSpPr>
        <p:spPr>
          <a:xfrm>
            <a:off x="5795844" y="5857154"/>
            <a:ext cx="20073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</a:rPr>
              <a:t>ATTO COSTITUTIVO</a:t>
            </a:r>
            <a:endParaRPr lang="it-IT" sz="1600" dirty="0"/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EE4E6110-BEC8-3B2A-58B9-86BE5E5DD03C}"/>
              </a:ext>
            </a:extLst>
          </p:cNvPr>
          <p:cNvSpPr txBox="1"/>
          <p:nvPr/>
        </p:nvSpPr>
        <p:spPr>
          <a:xfrm>
            <a:off x="8510440" y="5678653"/>
            <a:ext cx="2891699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</a:rPr>
              <a:t>EXCEL E DICHIARAZIONE</a:t>
            </a:r>
          </a:p>
          <a:p>
            <a:r>
              <a:rPr lang="it-IT" sz="1600" b="1" dirty="0">
                <a:solidFill>
                  <a:schemeClr val="tx1"/>
                </a:solidFill>
              </a:rPr>
              <a:t>SOSTITUTIVA ANTIMAFIA</a:t>
            </a:r>
          </a:p>
          <a:p>
            <a:r>
              <a:rPr lang="it-IT" sz="1050" b="1" dirty="0"/>
              <a:t>(è richiesto l’aggiornamento ogni 6 mesi)</a:t>
            </a:r>
            <a:endParaRPr lang="it-IT" sz="1050" dirty="0"/>
          </a:p>
        </p:txBody>
      </p:sp>
      <p:pic>
        <p:nvPicPr>
          <p:cNvPr id="79" name="Elemento grafico 78" descr="Documento con riempimento a tinta unita">
            <a:extLst>
              <a:ext uri="{FF2B5EF4-FFF2-40B4-BE49-F238E27FC236}">
                <a16:creationId xmlns:a16="http://schemas.microsoft.com/office/drawing/2014/main" id="{698EA64C-FED1-EDEF-6C06-6B14C86A9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5113" y="974751"/>
            <a:ext cx="914400" cy="914400"/>
          </a:xfrm>
          <a:prstGeom prst="rect">
            <a:avLst/>
          </a:prstGeom>
        </p:spPr>
      </p:pic>
      <p:pic>
        <p:nvPicPr>
          <p:cNvPr id="80" name="Elemento grafico 79" descr="Documento con riempimento a tinta unita">
            <a:extLst>
              <a:ext uri="{FF2B5EF4-FFF2-40B4-BE49-F238E27FC236}">
                <a16:creationId xmlns:a16="http://schemas.microsoft.com/office/drawing/2014/main" id="{C0808CD4-3CD8-0EF4-4977-36F9DD61D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2407" y="2418185"/>
            <a:ext cx="914400" cy="914400"/>
          </a:xfrm>
          <a:prstGeom prst="rect">
            <a:avLst/>
          </a:prstGeom>
        </p:spPr>
      </p:pic>
      <p:pic>
        <p:nvPicPr>
          <p:cNvPr id="81" name="Elemento grafico 80" descr="Documento con riempimento a tinta unita">
            <a:extLst>
              <a:ext uri="{FF2B5EF4-FFF2-40B4-BE49-F238E27FC236}">
                <a16:creationId xmlns:a16="http://schemas.microsoft.com/office/drawing/2014/main" id="{89CDD83F-95C7-EE54-58EA-D47A881EE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3119" y="3861025"/>
            <a:ext cx="914400" cy="914400"/>
          </a:xfrm>
          <a:prstGeom prst="rect">
            <a:avLst/>
          </a:prstGeom>
        </p:spPr>
      </p:pic>
      <p:pic>
        <p:nvPicPr>
          <p:cNvPr id="82" name="Elemento grafico 81" descr="Documento con riempimento a tinta unita">
            <a:extLst>
              <a:ext uri="{FF2B5EF4-FFF2-40B4-BE49-F238E27FC236}">
                <a16:creationId xmlns:a16="http://schemas.microsoft.com/office/drawing/2014/main" id="{F08BE463-8391-C34E-4BB8-9EE9A12F8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1648" y="5668191"/>
            <a:ext cx="720000" cy="720000"/>
          </a:xfrm>
          <a:prstGeom prst="rect">
            <a:avLst/>
          </a:prstGeom>
        </p:spPr>
      </p:pic>
      <p:pic>
        <p:nvPicPr>
          <p:cNvPr id="83" name="Elemento grafico 82" descr="Documento con riempimento a tinta unita">
            <a:extLst>
              <a:ext uri="{FF2B5EF4-FFF2-40B4-BE49-F238E27FC236}">
                <a16:creationId xmlns:a16="http://schemas.microsoft.com/office/drawing/2014/main" id="{DE4E4596-E426-A5F6-C34A-0FCDF5114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8473" y="5668191"/>
            <a:ext cx="720000" cy="720000"/>
          </a:xfrm>
          <a:prstGeom prst="rect">
            <a:avLst/>
          </a:prstGeom>
        </p:spPr>
      </p:pic>
      <p:cxnSp>
        <p:nvCxnSpPr>
          <p:cNvPr id="85" name="Connettore diritto 84">
            <a:extLst>
              <a:ext uri="{FF2B5EF4-FFF2-40B4-BE49-F238E27FC236}">
                <a16:creationId xmlns:a16="http://schemas.microsoft.com/office/drawing/2014/main" id="{3E984C28-14BC-E6E4-8DF7-26BB448FDEB5}"/>
              </a:ext>
            </a:extLst>
          </p:cNvPr>
          <p:cNvCxnSpPr>
            <a:cxnSpLocks/>
          </p:cNvCxnSpPr>
          <p:nvPr/>
        </p:nvCxnSpPr>
        <p:spPr>
          <a:xfrm>
            <a:off x="2527845" y="5038725"/>
            <a:ext cx="8968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B70BD02B-F9FA-0342-C10C-0A1A6193F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5784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9408640-5014-C1F6-50C9-520446C5E85F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83C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9A656D-596A-1C6F-93A0-61B063D1BFB5}"/>
              </a:ext>
            </a:extLst>
          </p:cNvPr>
          <p:cNvSpPr txBox="1">
            <a:spLocks/>
          </p:cNvSpPr>
          <p:nvPr/>
        </p:nvSpPr>
        <p:spPr>
          <a:xfrm>
            <a:off x="5060665" y="22742"/>
            <a:ext cx="2070677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1B7C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5 – ALLEGATI</a:t>
            </a:r>
          </a:p>
        </p:txBody>
      </p:sp>
      <p:pic>
        <p:nvPicPr>
          <p:cNvPr id="2" name="Immagine 1" descr="Immagine che contiene Elementi grafici, cerchio, schermata, grafica&#10;&#10;Descrizione generata automaticamente">
            <a:extLst>
              <a:ext uri="{FF2B5EF4-FFF2-40B4-BE49-F238E27FC236}">
                <a16:creationId xmlns:a16="http://schemas.microsoft.com/office/drawing/2014/main" id="{DDA85BAD-B33A-8B07-676E-EBEACF3BF7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" y="2583000"/>
            <a:ext cx="1692000" cy="1692000"/>
          </a:xfrm>
          <a:prstGeom prst="rect">
            <a:avLst/>
          </a:prstGeom>
        </p:spPr>
      </p:pic>
      <p:sp>
        <p:nvSpPr>
          <p:cNvPr id="3" name="Freccia a destra 55">
            <a:extLst>
              <a:ext uri="{FF2B5EF4-FFF2-40B4-BE49-F238E27FC236}">
                <a16:creationId xmlns:a16="http://schemas.microsoft.com/office/drawing/2014/main" id="{063994C0-4C8B-6105-DDBF-1BA868E0E75D}"/>
              </a:ext>
            </a:extLst>
          </p:cNvPr>
          <p:cNvSpPr/>
          <p:nvPr/>
        </p:nvSpPr>
        <p:spPr>
          <a:xfrm>
            <a:off x="1892090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AA788ED-5C3D-9416-8A17-8E98E3CADD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5" t="6817" r="5754" b="1228"/>
          <a:stretch/>
        </p:blipFill>
        <p:spPr>
          <a:xfrm>
            <a:off x="2654113" y="606994"/>
            <a:ext cx="8633012" cy="56578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715AC81-F12F-2DF3-834E-9ABA0FEA6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79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9408640-5014-C1F6-50C9-520446C5E85F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83C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9A656D-596A-1C6F-93A0-61B063D1BFB5}"/>
              </a:ext>
            </a:extLst>
          </p:cNvPr>
          <p:cNvSpPr txBox="1">
            <a:spLocks/>
          </p:cNvSpPr>
          <p:nvPr/>
        </p:nvSpPr>
        <p:spPr>
          <a:xfrm>
            <a:off x="5060665" y="22742"/>
            <a:ext cx="2070677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1B7C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5 – ALLEGATI</a:t>
            </a:r>
          </a:p>
        </p:txBody>
      </p:sp>
      <p:pic>
        <p:nvPicPr>
          <p:cNvPr id="7" name="Immagine 6" descr="Immagine che contiene Elementi grafici, cerchio, schermata, grafica&#10;&#10;Descrizione generata automaticamente">
            <a:extLst>
              <a:ext uri="{FF2B5EF4-FFF2-40B4-BE49-F238E27FC236}">
                <a16:creationId xmlns:a16="http://schemas.microsoft.com/office/drawing/2014/main" id="{0C59585F-F598-EB14-C50A-5C652B9C2B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" y="2583000"/>
            <a:ext cx="1692000" cy="1692000"/>
          </a:xfrm>
          <a:prstGeom prst="rect">
            <a:avLst/>
          </a:prstGeom>
        </p:spPr>
      </p:pic>
      <p:sp>
        <p:nvSpPr>
          <p:cNvPr id="8" name="Freccia a destra 55">
            <a:extLst>
              <a:ext uri="{FF2B5EF4-FFF2-40B4-BE49-F238E27FC236}">
                <a16:creationId xmlns:a16="http://schemas.microsoft.com/office/drawing/2014/main" id="{EF547957-7107-777E-BAC0-78991D77D825}"/>
              </a:ext>
            </a:extLst>
          </p:cNvPr>
          <p:cNvSpPr/>
          <p:nvPr/>
        </p:nvSpPr>
        <p:spPr>
          <a:xfrm>
            <a:off x="1892090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771833D-4ED7-9A68-F88C-78B6BA358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212" y="960615"/>
            <a:ext cx="9178259" cy="475676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8516886-11F4-7582-13B6-75EBF968C560}"/>
              </a:ext>
            </a:extLst>
          </p:cNvPr>
          <p:cNvSpPr txBox="1"/>
          <p:nvPr/>
        </p:nvSpPr>
        <p:spPr>
          <a:xfrm>
            <a:off x="2892234" y="5813742"/>
            <a:ext cx="8478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ATTENZIONE: Il sistema accetta SOLO file con l’estensione indicata dalla nota con l’asterisco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2D1DC74-E812-A733-467A-E7F7D4606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42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DE4D824-D105-8557-4337-4CB5849A97F5}"/>
              </a:ext>
            </a:extLst>
          </p:cNvPr>
          <p:cNvSpPr/>
          <p:nvPr/>
        </p:nvSpPr>
        <p:spPr>
          <a:xfrm>
            <a:off x="-9526" y="0"/>
            <a:ext cx="12201526" cy="3429000"/>
          </a:xfrm>
          <a:prstGeom prst="rect">
            <a:avLst/>
          </a:prstGeom>
          <a:solidFill>
            <a:srgbClr val="1B7C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6423B2-2765-BBA0-73D1-A93F7A95414C}"/>
              </a:ext>
            </a:extLst>
          </p:cNvPr>
          <p:cNvSpPr txBox="1"/>
          <p:nvPr/>
        </p:nvSpPr>
        <p:spPr>
          <a:xfrm>
            <a:off x="4972043" y="0"/>
            <a:ext cx="2238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1B7C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5</a:t>
            </a:r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DB960010-62DC-1D9E-1D82-9B041CFE45BB}"/>
              </a:ext>
            </a:extLst>
          </p:cNvPr>
          <p:cNvSpPr/>
          <p:nvPr/>
        </p:nvSpPr>
        <p:spPr>
          <a:xfrm rot="10800000">
            <a:off x="5570060" y="3429074"/>
            <a:ext cx="1042350" cy="339616"/>
          </a:xfrm>
          <a:prstGeom prst="triangle">
            <a:avLst/>
          </a:prstGeom>
          <a:solidFill>
            <a:srgbClr val="1B7C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C687069-B49C-8B0B-07C1-0831203A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6205C64-304F-73C9-912B-6567184A53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2042" y="1083892"/>
            <a:ext cx="2238379" cy="21845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A2861D-36ED-7274-61DD-8916A7CD1F8A}"/>
              </a:ext>
            </a:extLst>
          </p:cNvPr>
          <p:cNvSpPr txBox="1">
            <a:spLocks/>
          </p:cNvSpPr>
          <p:nvPr/>
        </p:nvSpPr>
        <p:spPr>
          <a:xfrm>
            <a:off x="5407231" y="183856"/>
            <a:ext cx="1368000" cy="900000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0" b="1" i="0" u="none" strike="noStrike" kern="1200" cap="none" spc="0" normalizeH="0" baseline="0" noProof="0" dirty="0">
                <a:ln>
                  <a:noFill/>
                </a:ln>
                <a:solidFill>
                  <a:srgbClr val="C4DDE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CONCLUDI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C817EE-AEFE-0EB1-D2EC-D2DAA46AB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71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9408640-5014-C1F6-50C9-520446C5E85F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1B7C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9A656D-596A-1C6F-93A0-61B063D1BFB5}"/>
              </a:ext>
            </a:extLst>
          </p:cNvPr>
          <p:cNvSpPr txBox="1">
            <a:spLocks/>
          </p:cNvSpPr>
          <p:nvPr/>
        </p:nvSpPr>
        <p:spPr>
          <a:xfrm>
            <a:off x="5467124" y="22742"/>
            <a:ext cx="1257763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CONCLUDI</a:t>
            </a:r>
          </a:p>
        </p:txBody>
      </p:sp>
      <p:sp>
        <p:nvSpPr>
          <p:cNvPr id="8" name="Freccia a destra 55">
            <a:extLst>
              <a:ext uri="{FF2B5EF4-FFF2-40B4-BE49-F238E27FC236}">
                <a16:creationId xmlns:a16="http://schemas.microsoft.com/office/drawing/2014/main" id="{EF547957-7107-777E-BAC0-78991D77D825}"/>
              </a:ext>
            </a:extLst>
          </p:cNvPr>
          <p:cNvSpPr/>
          <p:nvPr/>
        </p:nvSpPr>
        <p:spPr>
          <a:xfrm>
            <a:off x="2015915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9C1A12-5D27-7CBC-E6C2-DFBFB055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93" y="2493000"/>
            <a:ext cx="1733697" cy="16920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6E58817-5E2D-9E08-418D-FF62F5BA1E13}"/>
              </a:ext>
            </a:extLst>
          </p:cNvPr>
          <p:cNvSpPr txBox="1"/>
          <p:nvPr/>
        </p:nvSpPr>
        <p:spPr>
          <a:xfrm>
            <a:off x="4528532" y="5870152"/>
            <a:ext cx="5457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Il sistema registra la data e l’ora di conclusione della procedura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82BCFC2-4AC7-16BB-625B-7B8D45A26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40" y="905023"/>
            <a:ext cx="9154803" cy="48679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A773F25-7E72-451F-A61E-2C1086122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382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C687069-B49C-8B0B-07C1-0831203A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9D3409A-5378-74CB-6719-B65A4A1E7C36}"/>
              </a:ext>
            </a:extLst>
          </p:cNvPr>
          <p:cNvSpPr/>
          <p:nvPr/>
        </p:nvSpPr>
        <p:spPr>
          <a:xfrm>
            <a:off x="575733" y="517085"/>
            <a:ext cx="11040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it-IT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NORMATIVA DI RIFERIMENTO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84FDBDD-B2ED-DC5B-F064-670082D8CEBC}"/>
              </a:ext>
            </a:extLst>
          </p:cNvPr>
          <p:cNvSpPr/>
          <p:nvPr/>
        </p:nvSpPr>
        <p:spPr>
          <a:xfrm>
            <a:off x="540912" y="1439694"/>
            <a:ext cx="4636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it-IT" sz="3000" dirty="0"/>
              <a:t>Decreto Legislativo n.40 </a:t>
            </a:r>
          </a:p>
          <a:p>
            <a:pPr algn="ctr" fontAlgn="t"/>
            <a:r>
              <a:rPr lang="it-IT" sz="3000" dirty="0"/>
              <a:t>6 Marzo 2017, </a:t>
            </a:r>
          </a:p>
          <a:p>
            <a:pPr algn="ctr" fontAlgn="t"/>
            <a:r>
              <a:rPr lang="it-IT" sz="3000" dirty="0"/>
              <a:t>istituisce e disciplina</a:t>
            </a:r>
          </a:p>
          <a:p>
            <a:pPr algn="ctr" fontAlgn="t"/>
            <a:r>
              <a:rPr lang="it-IT" sz="3000" dirty="0"/>
              <a:t>il Servizio Civile </a:t>
            </a:r>
            <a:r>
              <a:rPr lang="it-IT" sz="3000" dirty="0">
                <a:latin typeface="Calibri" panose="020F0502020204030204" pitchFamily="34" charset="0"/>
                <a:cs typeface="Calibri" panose="020F0502020204030204" pitchFamily="34" charset="0"/>
              </a:rPr>
              <a:t>Universale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E3411D5-A917-38F2-4DA3-ADCA98D7758E}"/>
              </a:ext>
            </a:extLst>
          </p:cNvPr>
          <p:cNvSpPr/>
          <p:nvPr/>
        </p:nvSpPr>
        <p:spPr>
          <a:xfrm>
            <a:off x="6017500" y="3839654"/>
            <a:ext cx="583507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it-IT" sz="3000" dirty="0">
                <a:latin typeface="Calibri" panose="020F0502020204030204" pitchFamily="34" charset="0"/>
                <a:cs typeface="Calibri" panose="020F0502020204030204" pitchFamily="34" charset="0"/>
              </a:rPr>
              <a:t>Circolare 21 giugno 2021, concernente “Norme e requisiti per l'iscrizione all'Albo degli enti di Servizio Civile Universale” e successive integrazioni.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FC08CED6-5311-C0DF-9CCB-DA8973CDF172}"/>
              </a:ext>
            </a:extLst>
          </p:cNvPr>
          <p:cNvCxnSpPr>
            <a:cxnSpLocks/>
          </p:cNvCxnSpPr>
          <p:nvPr/>
        </p:nvCxnSpPr>
        <p:spPr>
          <a:xfrm>
            <a:off x="698564" y="3606424"/>
            <a:ext cx="10732094" cy="0"/>
          </a:xfrm>
          <a:prstGeom prst="line">
            <a:avLst/>
          </a:prstGeom>
          <a:ln w="98425">
            <a:solidFill>
              <a:srgbClr val="1B7C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B1EC5A97-7530-E536-E0B9-93A320A88050}"/>
              </a:ext>
            </a:extLst>
          </p:cNvPr>
          <p:cNvSpPr>
            <a:spLocks noChangeAspect="1"/>
          </p:cNvSpPr>
          <p:nvPr/>
        </p:nvSpPr>
        <p:spPr>
          <a:xfrm>
            <a:off x="2634017" y="3408424"/>
            <a:ext cx="396000" cy="396000"/>
          </a:xfrm>
          <a:prstGeom prst="ellipse">
            <a:avLst/>
          </a:prstGeom>
          <a:solidFill>
            <a:srgbClr val="1B7C90"/>
          </a:solidFill>
          <a:ln>
            <a:solidFill>
              <a:srgbClr val="1B7C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12AB5282-936C-FE1D-E053-B589BBBD0C71}"/>
              </a:ext>
            </a:extLst>
          </p:cNvPr>
          <p:cNvSpPr>
            <a:spLocks noChangeAspect="1"/>
          </p:cNvSpPr>
          <p:nvPr/>
        </p:nvSpPr>
        <p:spPr>
          <a:xfrm>
            <a:off x="8737038" y="3408424"/>
            <a:ext cx="396000" cy="396000"/>
          </a:xfrm>
          <a:prstGeom prst="ellipse">
            <a:avLst/>
          </a:prstGeom>
          <a:solidFill>
            <a:srgbClr val="1B7C90"/>
          </a:solidFill>
          <a:ln>
            <a:solidFill>
              <a:srgbClr val="1B7C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FAC736-82BA-D521-D1BA-3E5A17B32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12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3F33533-7BAB-4DDC-375D-47324C44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201399" y="5850280"/>
            <a:ext cx="763098" cy="82912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9408640-5014-C1F6-50C9-520446C5E85F}"/>
              </a:ext>
            </a:extLst>
          </p:cNvPr>
          <p:cNvSpPr/>
          <p:nvPr/>
        </p:nvSpPr>
        <p:spPr>
          <a:xfrm>
            <a:off x="-9527" y="-13796"/>
            <a:ext cx="12201527" cy="453556"/>
          </a:xfrm>
          <a:prstGeom prst="rect">
            <a:avLst/>
          </a:prstGeom>
          <a:solidFill>
            <a:srgbClr val="1B7C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9A656D-596A-1C6F-93A0-61B063D1BFB5}"/>
              </a:ext>
            </a:extLst>
          </p:cNvPr>
          <p:cNvSpPr txBox="1">
            <a:spLocks/>
          </p:cNvSpPr>
          <p:nvPr/>
        </p:nvSpPr>
        <p:spPr>
          <a:xfrm>
            <a:off x="5467124" y="22742"/>
            <a:ext cx="1257763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C4DD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CONCLUDI</a:t>
            </a:r>
          </a:p>
        </p:txBody>
      </p:sp>
      <p:sp>
        <p:nvSpPr>
          <p:cNvPr id="8" name="Freccia a destra 55">
            <a:extLst>
              <a:ext uri="{FF2B5EF4-FFF2-40B4-BE49-F238E27FC236}">
                <a16:creationId xmlns:a16="http://schemas.microsoft.com/office/drawing/2014/main" id="{EF547957-7107-777E-BAC0-78991D77D825}"/>
              </a:ext>
            </a:extLst>
          </p:cNvPr>
          <p:cNvSpPr/>
          <p:nvPr/>
        </p:nvSpPr>
        <p:spPr>
          <a:xfrm>
            <a:off x="2015915" y="3339000"/>
            <a:ext cx="540000" cy="1800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9C1A12-5D27-7CBC-E6C2-DFBFB055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93" y="2493000"/>
            <a:ext cx="1733697" cy="1692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7906AC4-28A2-72B6-BEF8-40AAACD06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041" y="829808"/>
            <a:ext cx="9274456" cy="465802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B9A819-E470-30DB-6B25-8DE495D8C49A}"/>
              </a:ext>
            </a:extLst>
          </p:cNvPr>
          <p:cNvSpPr txBox="1"/>
          <p:nvPr/>
        </p:nvSpPr>
        <p:spPr>
          <a:xfrm>
            <a:off x="3519301" y="5614348"/>
            <a:ext cx="76159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ATTENZIONE: Se uno o più passaggi non sono stati completati, il sistema non permette di concludere la procedura ed evidenzia gli elementi mancanti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6940712-F243-8773-5021-76C8F58A2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21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2F542B88-8DC9-3B27-DAD4-6AF676370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 b="23918"/>
          <a:stretch/>
        </p:blipFill>
        <p:spPr>
          <a:xfrm>
            <a:off x="10337727" y="175070"/>
            <a:ext cx="1319185" cy="109050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DC4FCE-20DB-6E39-00FE-3D3D76370A1A}"/>
              </a:ext>
            </a:extLst>
          </p:cNvPr>
          <p:cNvSpPr txBox="1">
            <a:spLocks/>
          </p:cNvSpPr>
          <p:nvPr/>
        </p:nvSpPr>
        <p:spPr>
          <a:xfrm>
            <a:off x="3435560" y="2018579"/>
            <a:ext cx="5606252" cy="2820841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Per info: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Sebastiano Megale e Alice Cremon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it-IT" sz="5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accreditamento@scanci.it</a:t>
            </a:r>
            <a:endParaRPr lang="it-IT" sz="5000" b="1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Cell. 3381312173 / 3341084376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2BF1511-3D68-6B9F-28C8-219CDD41A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09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olo rettangolo 3">
            <a:extLst>
              <a:ext uri="{FF2B5EF4-FFF2-40B4-BE49-F238E27FC236}">
                <a16:creationId xmlns:a16="http://schemas.microsoft.com/office/drawing/2014/main" id="{A433B57B-647F-772B-A02E-E5CD645DBA1B}"/>
              </a:ext>
            </a:extLst>
          </p:cNvPr>
          <p:cNvSpPr/>
          <p:nvPr/>
        </p:nvSpPr>
        <p:spPr>
          <a:xfrm>
            <a:off x="0" y="1275907"/>
            <a:ext cx="7166344" cy="560335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53D5D592-EC23-D614-2B45-A4DE88279E1B}"/>
              </a:ext>
            </a:extLst>
          </p:cNvPr>
          <p:cNvSpPr/>
          <p:nvPr/>
        </p:nvSpPr>
        <p:spPr>
          <a:xfrm rot="10800000">
            <a:off x="5018568" y="-1"/>
            <a:ext cx="7173432" cy="560335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F542B88-8DC9-3B27-DAD4-6AF676370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 b="23918"/>
          <a:stretch/>
        </p:blipFill>
        <p:spPr>
          <a:xfrm>
            <a:off x="10465048" y="185403"/>
            <a:ext cx="1319185" cy="109050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DC4FCE-20DB-6E39-00FE-3D3D76370A1A}"/>
              </a:ext>
            </a:extLst>
          </p:cNvPr>
          <p:cNvSpPr txBox="1">
            <a:spLocks/>
          </p:cNvSpPr>
          <p:nvPr/>
        </p:nvSpPr>
        <p:spPr>
          <a:xfrm>
            <a:off x="3103944" y="2018579"/>
            <a:ext cx="5984112" cy="2820841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GRAZIE 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L’ATTENZIONE!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2BF1511-3D68-6B9F-28C8-219CDD41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0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agono 3">
            <a:extLst>
              <a:ext uri="{FF2B5EF4-FFF2-40B4-BE49-F238E27FC236}">
                <a16:creationId xmlns:a16="http://schemas.microsoft.com/office/drawing/2014/main" id="{D63A40BE-85B5-395A-D103-B990ADC493B0}"/>
              </a:ext>
            </a:extLst>
          </p:cNvPr>
          <p:cNvSpPr>
            <a:spLocks noChangeAspect="1"/>
          </p:cNvSpPr>
          <p:nvPr/>
        </p:nvSpPr>
        <p:spPr>
          <a:xfrm>
            <a:off x="269508" y="163741"/>
            <a:ext cx="11713946" cy="524526"/>
          </a:xfrm>
          <a:prstGeom prst="hexagon">
            <a:avLst/>
          </a:prstGeom>
          <a:solidFill>
            <a:srgbClr val="2A85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Possesso dei requisiti giuridici, strutturali e organizzativi</a:t>
            </a:r>
            <a:endParaRPr lang="it-IT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A30120-FEBA-2ECA-07B1-9F59CA02BF59}"/>
              </a:ext>
            </a:extLst>
          </p:cNvPr>
          <p:cNvSpPr txBox="1"/>
          <p:nvPr/>
        </p:nvSpPr>
        <p:spPr>
          <a:xfrm>
            <a:off x="462013" y="742955"/>
            <a:ext cx="1133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/>
              <a:t>Ai fini dell’accreditamento il network garantisce: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97B17C5-66A1-8554-B82A-1090993D87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C5927BC-DF3B-C632-17EF-55A69BA6F102}"/>
              </a:ext>
            </a:extLst>
          </p:cNvPr>
          <p:cNvSpPr txBox="1"/>
          <p:nvPr/>
        </p:nvSpPr>
        <p:spPr>
          <a:xfrm>
            <a:off x="717131" y="1379439"/>
            <a:ext cx="5084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Risorse umane interne con titoli formali, esperienze certificate e competenze pratiche: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EAB3241-26DE-4031-E976-AA226AD66C61}"/>
              </a:ext>
            </a:extLst>
          </p:cNvPr>
          <p:cNvSpPr txBox="1"/>
          <p:nvPr/>
        </p:nvSpPr>
        <p:spPr>
          <a:xfrm>
            <a:off x="7703613" y="1464452"/>
            <a:ext cx="2927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Risorse tecniche strumentali:</a:t>
            </a:r>
          </a:p>
        </p:txBody>
      </p:sp>
      <p:graphicFrame>
        <p:nvGraphicFramePr>
          <p:cNvPr id="34" name="Diagramma 33">
            <a:extLst>
              <a:ext uri="{FF2B5EF4-FFF2-40B4-BE49-F238E27FC236}">
                <a16:creationId xmlns:a16="http://schemas.microsoft.com/office/drawing/2014/main" id="{490CF82D-F48F-FD32-3521-EA6B7CB3A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5483850"/>
              </p:ext>
            </p:extLst>
          </p:nvPr>
        </p:nvGraphicFramePr>
        <p:xfrm>
          <a:off x="6437209" y="1936810"/>
          <a:ext cx="5460515" cy="414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D249DF2-D705-52DB-9DD7-E86F4D730EDD}"/>
              </a:ext>
            </a:extLst>
          </p:cNvPr>
          <p:cNvSpPr txBox="1"/>
          <p:nvPr/>
        </p:nvSpPr>
        <p:spPr>
          <a:xfrm>
            <a:off x="6715124" y="2277964"/>
            <a:ext cx="40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C658757-BF24-694E-F367-A395215BAA0B}"/>
              </a:ext>
            </a:extLst>
          </p:cNvPr>
          <p:cNvSpPr txBox="1"/>
          <p:nvPr/>
        </p:nvSpPr>
        <p:spPr>
          <a:xfrm>
            <a:off x="7083070" y="3260765"/>
            <a:ext cx="40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1C85C86-EA05-A7B5-87B8-ADD36C16FB97}"/>
              </a:ext>
            </a:extLst>
          </p:cNvPr>
          <p:cNvSpPr txBox="1"/>
          <p:nvPr/>
        </p:nvSpPr>
        <p:spPr>
          <a:xfrm>
            <a:off x="7083070" y="4199462"/>
            <a:ext cx="40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A32D30E-EDCE-BB3C-33E6-C4D069F823FA}"/>
              </a:ext>
            </a:extLst>
          </p:cNvPr>
          <p:cNvSpPr txBox="1"/>
          <p:nvPr/>
        </p:nvSpPr>
        <p:spPr>
          <a:xfrm>
            <a:off x="6715123" y="5164537"/>
            <a:ext cx="40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473B4DF7-5103-AE5D-69A3-4FF4F54370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608910"/>
              </p:ext>
            </p:extLst>
          </p:nvPr>
        </p:nvGraphicFramePr>
        <p:xfrm flipH="1">
          <a:off x="274557" y="1961972"/>
          <a:ext cx="5364000" cy="414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3226B7-B37B-B5E9-3945-BC0E8503906C}"/>
              </a:ext>
            </a:extLst>
          </p:cNvPr>
          <p:cNvSpPr txBox="1"/>
          <p:nvPr/>
        </p:nvSpPr>
        <p:spPr>
          <a:xfrm>
            <a:off x="5076826" y="2086249"/>
            <a:ext cx="5236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E3D8472-595E-4941-8021-AC8E587B264C}"/>
              </a:ext>
            </a:extLst>
          </p:cNvPr>
          <p:cNvSpPr txBox="1"/>
          <p:nvPr/>
        </p:nvSpPr>
        <p:spPr>
          <a:xfrm>
            <a:off x="4752976" y="2666015"/>
            <a:ext cx="5236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FF68410-41A4-ADF6-B543-3AEB87FCA523}"/>
              </a:ext>
            </a:extLst>
          </p:cNvPr>
          <p:cNvSpPr txBox="1"/>
          <p:nvPr/>
        </p:nvSpPr>
        <p:spPr>
          <a:xfrm>
            <a:off x="4562720" y="3235067"/>
            <a:ext cx="5236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773132-A361-E596-83A9-F44604D3BC60}"/>
              </a:ext>
            </a:extLst>
          </p:cNvPr>
          <p:cNvSpPr txBox="1"/>
          <p:nvPr/>
        </p:nvSpPr>
        <p:spPr>
          <a:xfrm>
            <a:off x="4445246" y="3830750"/>
            <a:ext cx="631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698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905D07E-F74A-5192-EEA1-8E0BE36E99DB}"/>
              </a:ext>
            </a:extLst>
          </p:cNvPr>
          <p:cNvSpPr txBox="1"/>
          <p:nvPr/>
        </p:nvSpPr>
        <p:spPr>
          <a:xfrm>
            <a:off x="4554151" y="4362990"/>
            <a:ext cx="5236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37FC62-A4BE-525E-8B66-91CC36D7342E}"/>
              </a:ext>
            </a:extLst>
          </p:cNvPr>
          <p:cNvSpPr txBox="1"/>
          <p:nvPr/>
        </p:nvSpPr>
        <p:spPr>
          <a:xfrm>
            <a:off x="4743447" y="4918541"/>
            <a:ext cx="5236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1D0B850-464C-F956-1EB8-7DCEAE428914}"/>
              </a:ext>
            </a:extLst>
          </p:cNvPr>
          <p:cNvSpPr txBox="1"/>
          <p:nvPr/>
        </p:nvSpPr>
        <p:spPr>
          <a:xfrm>
            <a:off x="5095876" y="5494874"/>
            <a:ext cx="5236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C9ECF96-E7E8-2BDD-C8DF-56FC608408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7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203C5B2-9788-8A49-4EB9-C9EF4D9BA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CBC14F1-F4F0-669C-F206-AE29EF975C9F}"/>
              </a:ext>
            </a:extLst>
          </p:cNvPr>
          <p:cNvSpPr txBox="1"/>
          <p:nvPr/>
        </p:nvSpPr>
        <p:spPr>
          <a:xfrm>
            <a:off x="1847186" y="5337432"/>
            <a:ext cx="36672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Responsabile delle attività di controllo, verifica e valutazione del servizio civile universale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336C7B-D237-78D2-8E27-DAAAA4B7FE78}"/>
              </a:ext>
            </a:extLst>
          </p:cNvPr>
          <p:cNvSpPr txBox="1"/>
          <p:nvPr/>
        </p:nvSpPr>
        <p:spPr>
          <a:xfrm>
            <a:off x="1856870" y="1433896"/>
            <a:ext cx="3436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Coordinatore responsabile del servizio civile universale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0302F67-DFAD-B483-D4AC-DE39992D229E}"/>
              </a:ext>
            </a:extLst>
          </p:cNvPr>
          <p:cNvSpPr txBox="1"/>
          <p:nvPr/>
        </p:nvSpPr>
        <p:spPr>
          <a:xfrm>
            <a:off x="1856870" y="2245601"/>
            <a:ext cx="3667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Responsabile della formazione e valorizzazione delle competenze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D911E7C-2EF7-4433-B8EA-B6BB48576610}"/>
              </a:ext>
            </a:extLst>
          </p:cNvPr>
          <p:cNvSpPr txBox="1"/>
          <p:nvPr/>
        </p:nvSpPr>
        <p:spPr>
          <a:xfrm>
            <a:off x="1856870" y="3061181"/>
            <a:ext cx="3436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Responsabile della gestione degli operatori volontari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F372DDC-3192-5290-4945-058222EFB74E}"/>
              </a:ext>
            </a:extLst>
          </p:cNvPr>
          <p:cNvSpPr txBox="1"/>
          <p:nvPr/>
        </p:nvSpPr>
        <p:spPr>
          <a:xfrm>
            <a:off x="1856870" y="4017666"/>
            <a:ext cx="3859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Responsabile dell’attività informatica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ACD235B-7F0B-FB5C-FD58-F1CB87DE230E}"/>
              </a:ext>
            </a:extLst>
          </p:cNvPr>
          <p:cNvSpPr txBox="1"/>
          <p:nvPr/>
        </p:nvSpPr>
        <p:spPr>
          <a:xfrm>
            <a:off x="1856870" y="4821338"/>
            <a:ext cx="3154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Responsabile della sicurezza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1F8EC404-FB02-8176-C775-2FE0F06AC1C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366" y="1416438"/>
            <a:ext cx="949249" cy="67349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9EB84F9F-996A-A038-8143-CC36B029A75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365" y="2232018"/>
            <a:ext cx="949249" cy="673498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7E05C7DA-B82A-A388-67CA-3A2D1FDE05B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365" y="3047598"/>
            <a:ext cx="949249" cy="67349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2F713E12-1FFE-8153-657E-A3A8FA7E34E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365" y="3863178"/>
            <a:ext cx="949249" cy="673498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5EBDE8E1-E69D-E2F1-9711-3BA3E5168BE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364" y="4674062"/>
            <a:ext cx="949249" cy="673498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F689D164-0B60-C21F-7AB9-0144BA1E021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610" y="5480136"/>
            <a:ext cx="949249" cy="673498"/>
          </a:xfrm>
          <a:prstGeom prst="rect">
            <a:avLst/>
          </a:prstGeom>
        </p:spPr>
      </p:pic>
      <p:sp>
        <p:nvSpPr>
          <p:cNvPr id="56" name="Esagono 55">
            <a:extLst>
              <a:ext uri="{FF2B5EF4-FFF2-40B4-BE49-F238E27FC236}">
                <a16:creationId xmlns:a16="http://schemas.microsoft.com/office/drawing/2014/main" id="{C38751A8-0E84-6549-B3D2-FA7A762D09B1}"/>
              </a:ext>
            </a:extLst>
          </p:cNvPr>
          <p:cNvSpPr>
            <a:spLocks noChangeAspect="1"/>
          </p:cNvSpPr>
          <p:nvPr/>
        </p:nvSpPr>
        <p:spPr>
          <a:xfrm>
            <a:off x="269508" y="163741"/>
            <a:ext cx="11713946" cy="524526"/>
          </a:xfrm>
          <a:prstGeom prst="hexagon">
            <a:avLst/>
          </a:prstGeom>
          <a:solidFill>
            <a:srgbClr val="2A85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Possesso dei requisiti giuridici, strutturali e organizzativi</a:t>
            </a:r>
            <a:endParaRPr lang="it-IT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3A6F0D66-BBE8-D66A-DDB8-96760FD7345A}"/>
              </a:ext>
            </a:extLst>
          </p:cNvPr>
          <p:cNvSpPr txBox="1"/>
          <p:nvPr/>
        </p:nvSpPr>
        <p:spPr>
          <a:xfrm>
            <a:off x="462013" y="742955"/>
            <a:ext cx="1133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/>
              <a:t>Ai fini dell’accreditamento ANCI Lombardia per il network garantisce:</a:t>
            </a: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2AF90FF5-6A7E-B492-878B-4232EE6486BE}"/>
              </a:ext>
            </a:extLst>
          </p:cNvPr>
          <p:cNvSpPr/>
          <p:nvPr/>
        </p:nvSpPr>
        <p:spPr>
          <a:xfrm>
            <a:off x="7112990" y="1385574"/>
            <a:ext cx="3975836" cy="1097280"/>
          </a:xfrm>
          <a:prstGeom prst="rect">
            <a:avLst/>
          </a:prstGeom>
          <a:solidFill>
            <a:srgbClr val="2A8598"/>
          </a:solidFill>
          <a:ln>
            <a:solidFill>
              <a:srgbClr val="2A8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Numero minimo di sedi,</a:t>
            </a:r>
          </a:p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attraverso la somma delle sedi dei singoli Comuni</a:t>
            </a:r>
          </a:p>
        </p:txBody>
      </p:sp>
      <p:pic>
        <p:nvPicPr>
          <p:cNvPr id="67" name="Elemento grafico 66" descr="Lavagna con riempimento a tinta unita">
            <a:extLst>
              <a:ext uri="{FF2B5EF4-FFF2-40B4-BE49-F238E27FC236}">
                <a16:creationId xmlns:a16="http://schemas.microsoft.com/office/drawing/2014/main" id="{FF8A8C4A-FC69-BE64-6EFA-527FFA7FB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4983" y="2645432"/>
            <a:ext cx="1225071" cy="1225071"/>
          </a:xfrm>
          <a:prstGeom prst="rect">
            <a:avLst/>
          </a:prstGeom>
        </p:spPr>
      </p:pic>
      <p:pic>
        <p:nvPicPr>
          <p:cNvPr id="68" name="Elemento grafico 67" descr="Lavagna con riempimento a tinta unita">
            <a:extLst>
              <a:ext uri="{FF2B5EF4-FFF2-40B4-BE49-F238E27FC236}">
                <a16:creationId xmlns:a16="http://schemas.microsoft.com/office/drawing/2014/main" id="{9CA2ABC3-FAB8-3B34-56C9-2A57D4723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4983" y="3505233"/>
            <a:ext cx="1225071" cy="1225071"/>
          </a:xfrm>
          <a:prstGeom prst="rect">
            <a:avLst/>
          </a:prstGeom>
        </p:spPr>
      </p:pic>
      <p:pic>
        <p:nvPicPr>
          <p:cNvPr id="69" name="Elemento grafico 68" descr="Lavagna con riempimento a tinta unita">
            <a:extLst>
              <a:ext uri="{FF2B5EF4-FFF2-40B4-BE49-F238E27FC236}">
                <a16:creationId xmlns:a16="http://schemas.microsoft.com/office/drawing/2014/main" id="{C6AE7E65-5666-1144-EE25-032F76EE7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4983" y="5224835"/>
            <a:ext cx="1225071" cy="1225071"/>
          </a:xfrm>
          <a:prstGeom prst="rect">
            <a:avLst/>
          </a:prstGeom>
        </p:spPr>
      </p:pic>
      <p:pic>
        <p:nvPicPr>
          <p:cNvPr id="70" name="Elemento grafico 69" descr="Lavagna con riempimento a tinta unita">
            <a:extLst>
              <a:ext uri="{FF2B5EF4-FFF2-40B4-BE49-F238E27FC236}">
                <a16:creationId xmlns:a16="http://schemas.microsoft.com/office/drawing/2014/main" id="{57D2335D-81B6-6AC0-6933-3DE04A998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4983" y="4365034"/>
            <a:ext cx="1225071" cy="1225071"/>
          </a:xfrm>
          <a:prstGeom prst="rect">
            <a:avLst/>
          </a:prstGeom>
        </p:spPr>
      </p:pic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4BE7990B-E6A1-61DC-AEE9-41E9BF7BA554}"/>
              </a:ext>
            </a:extLst>
          </p:cNvPr>
          <p:cNvSpPr txBox="1"/>
          <p:nvPr/>
        </p:nvSpPr>
        <p:spPr>
          <a:xfrm>
            <a:off x="7829134" y="3057913"/>
            <a:ext cx="29488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Sistema di comunicazione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F5352AA4-F1FC-6456-9EE0-75EF89391088}"/>
              </a:ext>
            </a:extLst>
          </p:cNvPr>
          <p:cNvSpPr txBox="1"/>
          <p:nvPr/>
        </p:nvSpPr>
        <p:spPr>
          <a:xfrm>
            <a:off x="7829134" y="3917713"/>
            <a:ext cx="24482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Sistema di selezione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F4AAA32-08EA-6256-30FC-9029088FAA54}"/>
              </a:ext>
            </a:extLst>
          </p:cNvPr>
          <p:cNvSpPr txBox="1"/>
          <p:nvPr/>
        </p:nvSpPr>
        <p:spPr>
          <a:xfrm>
            <a:off x="7829134" y="4783142"/>
            <a:ext cx="27109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Sistema di formazione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652D39EB-4F75-FE53-A9AD-6FD4A0BCC574}"/>
              </a:ext>
            </a:extLst>
          </p:cNvPr>
          <p:cNvSpPr txBox="1"/>
          <p:nvPr/>
        </p:nvSpPr>
        <p:spPr>
          <a:xfrm>
            <a:off x="7829134" y="5631688"/>
            <a:ext cx="2948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Sistema di monitoraggio</a:t>
            </a:r>
          </a:p>
        </p:txBody>
      </p:sp>
      <p:cxnSp>
        <p:nvCxnSpPr>
          <p:cNvPr id="75" name="Connettore diritto 74">
            <a:extLst>
              <a:ext uri="{FF2B5EF4-FFF2-40B4-BE49-F238E27FC236}">
                <a16:creationId xmlns:a16="http://schemas.microsoft.com/office/drawing/2014/main" id="{82B6E37E-B1AA-CD53-261C-02CD3CD56F57}"/>
              </a:ext>
            </a:extLst>
          </p:cNvPr>
          <p:cNvCxnSpPr/>
          <p:nvPr/>
        </p:nvCxnSpPr>
        <p:spPr>
          <a:xfrm>
            <a:off x="6067417" y="1549460"/>
            <a:ext cx="0" cy="4860758"/>
          </a:xfrm>
          <a:prstGeom prst="line">
            <a:avLst/>
          </a:prstGeom>
          <a:ln w="60325">
            <a:solidFill>
              <a:srgbClr val="2A85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4C397CDA-327F-4407-5395-D3D85225B2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4" y="5750445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55B0F063-E0AE-AD55-53DE-B28877BB8F0B}"/>
              </a:ext>
            </a:extLst>
          </p:cNvPr>
          <p:cNvSpPr/>
          <p:nvPr/>
        </p:nvSpPr>
        <p:spPr>
          <a:xfrm>
            <a:off x="597241" y="3493128"/>
            <a:ext cx="11119837" cy="1983067"/>
          </a:xfrm>
          <a:prstGeom prst="roundRect">
            <a:avLst/>
          </a:prstGeom>
          <a:solidFill>
            <a:srgbClr val="83CB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0D709165-A966-E88B-3D34-F6A8240FAFF1}"/>
              </a:ext>
            </a:extLst>
          </p:cNvPr>
          <p:cNvSpPr/>
          <p:nvPr/>
        </p:nvSpPr>
        <p:spPr>
          <a:xfrm>
            <a:off x="597242" y="2283785"/>
            <a:ext cx="11119837" cy="1117790"/>
          </a:xfrm>
          <a:prstGeom prst="roundRect">
            <a:avLst/>
          </a:prstGeom>
          <a:solidFill>
            <a:srgbClr val="83CB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D8F71FC5-0297-56A9-9589-1C52DB19344E}"/>
              </a:ext>
            </a:extLst>
          </p:cNvPr>
          <p:cNvSpPr/>
          <p:nvPr/>
        </p:nvSpPr>
        <p:spPr>
          <a:xfrm>
            <a:off x="597242" y="1067112"/>
            <a:ext cx="11119837" cy="1125134"/>
          </a:xfrm>
          <a:prstGeom prst="roundRect">
            <a:avLst/>
          </a:prstGeom>
          <a:solidFill>
            <a:srgbClr val="83CB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588BCD1-1C30-76C4-3CEB-24DDE9F9BD5D}"/>
              </a:ext>
            </a:extLst>
          </p:cNvPr>
          <p:cNvSpPr/>
          <p:nvPr/>
        </p:nvSpPr>
        <p:spPr>
          <a:xfrm>
            <a:off x="0" y="-53208"/>
            <a:ext cx="12192000" cy="1003207"/>
          </a:xfrm>
          <a:prstGeom prst="rect">
            <a:avLst/>
          </a:prstGeom>
          <a:solidFill>
            <a:srgbClr val="2A8598"/>
          </a:solidFill>
          <a:ln>
            <a:solidFill>
              <a:srgbClr val="2A8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La procedura di accreditamento - 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Cosa deve fare il Comune?</a:t>
            </a:r>
          </a:p>
        </p:txBody>
      </p:sp>
      <p:pic>
        <p:nvPicPr>
          <p:cNvPr id="10" name="Elemento grafico 9" descr="Badge 1 con riempimento a tinta unita">
            <a:extLst>
              <a:ext uri="{FF2B5EF4-FFF2-40B4-BE49-F238E27FC236}">
                <a16:creationId xmlns:a16="http://schemas.microsoft.com/office/drawing/2014/main" id="{265BFE00-A484-3A75-4F44-560052760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241" y="984221"/>
            <a:ext cx="1260000" cy="1260000"/>
          </a:xfrm>
          <a:prstGeom prst="rect">
            <a:avLst/>
          </a:prstGeom>
        </p:spPr>
      </p:pic>
      <p:pic>
        <p:nvPicPr>
          <p:cNvPr id="14" name="Elemento grafico 13" descr="Badge con riempimento a tinta unita">
            <a:extLst>
              <a:ext uri="{FF2B5EF4-FFF2-40B4-BE49-F238E27FC236}">
                <a16:creationId xmlns:a16="http://schemas.microsoft.com/office/drawing/2014/main" id="{867BC375-958F-176B-FCF5-F26903D73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241" y="2194442"/>
            <a:ext cx="1260000" cy="1260000"/>
          </a:xfrm>
          <a:prstGeom prst="rect">
            <a:avLst/>
          </a:prstGeom>
        </p:spPr>
      </p:pic>
      <p:pic>
        <p:nvPicPr>
          <p:cNvPr id="16" name="Elemento grafico 15" descr="Badge 3 con riempimento a tinta unita">
            <a:extLst>
              <a:ext uri="{FF2B5EF4-FFF2-40B4-BE49-F238E27FC236}">
                <a16:creationId xmlns:a16="http://schemas.microsoft.com/office/drawing/2014/main" id="{2C191BC5-578C-A982-612B-832C74983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242" y="3846930"/>
            <a:ext cx="1260000" cy="126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2E6A45F-AB45-DA3E-26F0-095DA37A409B}"/>
              </a:ext>
            </a:extLst>
          </p:cNvPr>
          <p:cNvSpPr txBox="1"/>
          <p:nvPr/>
        </p:nvSpPr>
        <p:spPr>
          <a:xfrm>
            <a:off x="1977658" y="1063875"/>
            <a:ext cx="99476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Inviare una manifestazione di interesse ad accreditarsi all’indirizzo e-mail </a:t>
            </a:r>
            <a:r>
              <a:rPr lang="it-IT" sz="2400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accreditamento@scanci.it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fornendo il nome di un referente e i suoi dati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(nome, cognome, CF, email, telefono)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6C09558-B7F6-F529-05F0-59B98C3724CF}"/>
              </a:ext>
            </a:extLst>
          </p:cNvPr>
          <p:cNvSpPr txBox="1"/>
          <p:nvPr/>
        </p:nvSpPr>
        <p:spPr>
          <a:xfrm>
            <a:off x="1977658" y="2427181"/>
            <a:ext cx="973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Accedere al sistema informativo dedicato con le credenziali inviate all’indirizzo e-mail del referente in risposta alla manifestazione di interesse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DFB5BAF-B889-CE13-C2E8-E729712FB28F}"/>
              </a:ext>
            </a:extLst>
          </p:cNvPr>
          <p:cNvSpPr txBox="1"/>
          <p:nvPr/>
        </p:nvSpPr>
        <p:spPr>
          <a:xfrm>
            <a:off x="1977659" y="3538212"/>
            <a:ext cx="96170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Completare gli step previsti per l’inserimento dei dati e dei documenti necessari all’accreditamento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(dati del Comune; dati del Legale Rappresentante; sedi da accreditare; firma e caricamento documenti).</a:t>
            </a: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I documenti saranno prodotti direttamente dal sistema on line, tranne la delibera di giunta che il Comune dovrà aver preventivamente prodotto.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AA30F6DF-C6F6-E3F1-A3CB-D0C092E231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64629A3-59C4-1AAD-F512-1378E163DC56}"/>
              </a:ext>
            </a:extLst>
          </p:cNvPr>
          <p:cNvSpPr txBox="1"/>
          <p:nvPr/>
        </p:nvSpPr>
        <p:spPr>
          <a:xfrm>
            <a:off x="1227241" y="5592494"/>
            <a:ext cx="9734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L'istanza di accreditamento al servizio civile è soggetta alle verifiche del Dipartimento per le Politiche Giovanili e il Servizio Civile Universale 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(struttura di supporto al Presidente del Consiglio dei Ministri per l'attuazione del Servizio civile universale)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che provvederà ad accogliere o respingere la richiesta inoltrata da ANCI Lombardia.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C02AA18-56FF-16D9-0474-E922696814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0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7C9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380F0C-61EB-AF5C-F107-75EF2A5A5105}"/>
              </a:ext>
            </a:extLst>
          </p:cNvPr>
          <p:cNvSpPr txBox="1"/>
          <p:nvPr/>
        </p:nvSpPr>
        <p:spPr>
          <a:xfrm>
            <a:off x="7709836" y="3059176"/>
            <a:ext cx="43610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LA</a:t>
            </a:r>
          </a:p>
          <a:p>
            <a:pPr algn="ctr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PROGRAMMAZIONE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C81F3F58-9AEA-5E4A-8A58-368F3CF7AD62}"/>
              </a:ext>
            </a:extLst>
          </p:cNvPr>
          <p:cNvSpPr/>
          <p:nvPr/>
        </p:nvSpPr>
        <p:spPr>
          <a:xfrm>
            <a:off x="921149" y="1091697"/>
            <a:ext cx="6837529" cy="144655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PIANO TRIENNALE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strumento di programmazione del Dipartimento, è il documento che contiene anche le indicazioni in merito a Obiettivi dell’Agenda ONU 2030 e i possibili ambiti d’azione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8952FCF9-1F71-75C4-DAD9-5BEE25F9371A}"/>
              </a:ext>
            </a:extLst>
          </p:cNvPr>
          <p:cNvSpPr/>
          <p:nvPr/>
        </p:nvSpPr>
        <p:spPr>
          <a:xfrm>
            <a:off x="921148" y="2695432"/>
            <a:ext cx="6837529" cy="94852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PIANO ANNUALE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strumento del Dipartimento che individua i programmi prioritari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25EB9569-4965-1A71-E437-20DAF8B45ECE}"/>
              </a:ext>
            </a:extLst>
          </p:cNvPr>
          <p:cNvSpPr/>
          <p:nvPr/>
        </p:nvSpPr>
        <p:spPr>
          <a:xfrm>
            <a:off x="921148" y="3801137"/>
            <a:ext cx="6837529" cy="144655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PROGRAMMA DI INTERVENTO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documento proposto dall’ente contenente un insieme organico di progetti coordinati tra loro e finalizzati ad intervenire in uno o più settori, anche aventi ad oggetto specifiche aree territoriali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AF41E1D5-0698-9F66-A1C2-CF5D007C744F}"/>
              </a:ext>
            </a:extLst>
          </p:cNvPr>
          <p:cNvSpPr/>
          <p:nvPr/>
        </p:nvSpPr>
        <p:spPr>
          <a:xfrm>
            <a:off x="921148" y="5404872"/>
            <a:ext cx="6837529" cy="97593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elaborato contenente modalità, tempi e risorse per la realizzazione delle attività di servizio civile universale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50E8D59-9CAA-333F-E709-2669E5FB842B}"/>
              </a:ext>
            </a:extLst>
          </p:cNvPr>
          <p:cNvSpPr txBox="1"/>
          <p:nvPr/>
        </p:nvSpPr>
        <p:spPr>
          <a:xfrm>
            <a:off x="2995498" y="184810"/>
            <a:ext cx="6201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Il Servizio Civile Universale prevede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43670ED4-554C-F127-B3BA-731870FBA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471A0B2-7DD8-9509-B40A-6AE1100E6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3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ccia destra con strisce 22">
            <a:extLst>
              <a:ext uri="{FF2B5EF4-FFF2-40B4-BE49-F238E27FC236}">
                <a16:creationId xmlns:a16="http://schemas.microsoft.com/office/drawing/2014/main" id="{6B143122-F753-2BE5-DAFB-8411F40543B4}"/>
              </a:ext>
            </a:extLst>
          </p:cNvPr>
          <p:cNvSpPr/>
          <p:nvPr/>
        </p:nvSpPr>
        <p:spPr>
          <a:xfrm>
            <a:off x="7864550" y="1818168"/>
            <a:ext cx="3960000" cy="4320000"/>
          </a:xfrm>
          <a:prstGeom prst="stripedRightArrow">
            <a:avLst>
              <a:gd name="adj1" fmla="val 63725"/>
              <a:gd name="adj2" fmla="val 34706"/>
            </a:avLst>
          </a:prstGeom>
          <a:solidFill>
            <a:srgbClr val="83CB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COSTRUZIONE PROGRAMMI/ PROGETTI</a:t>
            </a:r>
          </a:p>
          <a:p>
            <a:pPr algn="ctr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e successivo</a:t>
            </a:r>
          </a:p>
          <a:p>
            <a:pPr algn="ctr"/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INVIO AL DIPARTIMENTO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B0DA4E1-7835-BC9C-C505-581366D6F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503"/>
          <a:stretch/>
        </p:blipFill>
        <p:spPr>
          <a:xfrm>
            <a:off x="11307827" y="5982407"/>
            <a:ext cx="763098" cy="82912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2E2D8F9-859F-869E-A15D-2A01A75F4B8C}"/>
              </a:ext>
            </a:extLst>
          </p:cNvPr>
          <p:cNvSpPr txBox="1"/>
          <p:nvPr/>
        </p:nvSpPr>
        <p:spPr>
          <a:xfrm>
            <a:off x="712269" y="143660"/>
            <a:ext cx="105089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La programmazione di servizio civile con il network scanci.it </a:t>
            </a:r>
            <a:endParaRPr lang="it-IT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reccia destra con strisce 21">
            <a:extLst>
              <a:ext uri="{FF2B5EF4-FFF2-40B4-BE49-F238E27FC236}">
                <a16:creationId xmlns:a16="http://schemas.microsoft.com/office/drawing/2014/main" id="{390CA282-3253-2B4F-D8CF-9D4ED7711980}"/>
              </a:ext>
            </a:extLst>
          </p:cNvPr>
          <p:cNvSpPr/>
          <p:nvPr/>
        </p:nvSpPr>
        <p:spPr>
          <a:xfrm>
            <a:off x="4143001" y="1818168"/>
            <a:ext cx="3960000" cy="4320000"/>
          </a:xfrm>
          <a:prstGeom prst="stripedRightArrow">
            <a:avLst>
              <a:gd name="adj1" fmla="val 63725"/>
              <a:gd name="adj2" fmla="val 34706"/>
            </a:avLst>
          </a:prstGeom>
          <a:solidFill>
            <a:srgbClr val="2A85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RACCOLTA E ANALISI DEI BISOGNI DEI COMUNI/ENTI</a:t>
            </a:r>
          </a:p>
          <a:p>
            <a:pPr algn="ctr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attraverso un applicativo on-line</a:t>
            </a:r>
          </a:p>
        </p:txBody>
      </p:sp>
      <p:sp>
        <p:nvSpPr>
          <p:cNvPr id="21" name="Freccia destra con strisce 20">
            <a:extLst>
              <a:ext uri="{FF2B5EF4-FFF2-40B4-BE49-F238E27FC236}">
                <a16:creationId xmlns:a16="http://schemas.microsoft.com/office/drawing/2014/main" id="{EB991394-E467-26B4-416B-33A2F9273380}"/>
              </a:ext>
            </a:extLst>
          </p:cNvPr>
          <p:cNvSpPr/>
          <p:nvPr/>
        </p:nvSpPr>
        <p:spPr>
          <a:xfrm>
            <a:off x="421451" y="1818168"/>
            <a:ext cx="3960000" cy="4320000"/>
          </a:xfrm>
          <a:prstGeom prst="stripedRightArrow">
            <a:avLst>
              <a:gd name="adj1" fmla="val 63725"/>
              <a:gd name="adj2" fmla="val 3470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AVVIO PROGETTAZIONE</a:t>
            </a:r>
          </a:p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Call ai Comuni/Enti accreditati al network</a:t>
            </a:r>
          </a:p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(in autunno)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8BE797-EDE7-E480-6F13-AEEF43434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7" y="5707781"/>
            <a:ext cx="873209" cy="1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323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785F046CECAA643B5422DC604137B9A" ma:contentTypeVersion="15" ma:contentTypeDescription="Creare un nuovo documento." ma:contentTypeScope="" ma:versionID="29d48fd1533ddc0866eafed741df6449">
  <xsd:schema xmlns:xsd="http://www.w3.org/2001/XMLSchema" xmlns:xs="http://www.w3.org/2001/XMLSchema" xmlns:p="http://schemas.microsoft.com/office/2006/metadata/properties" xmlns:ns2="97618467-4149-45cc-8926-24d258505349" xmlns:ns3="25382c15-da52-49b1-a474-56158729e0ac" targetNamespace="http://schemas.microsoft.com/office/2006/metadata/properties" ma:root="true" ma:fieldsID="a42b564ca968013b3654951e9918a2bb" ns2:_="" ns3:_="">
    <xsd:import namespace="97618467-4149-45cc-8926-24d258505349"/>
    <xsd:import namespace="25382c15-da52-49b1-a474-56158729e0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18467-4149-45cc-8926-24d2585053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47ad568b-31b2-4320-98f4-9e95250977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382c15-da52-49b1-a474-56158729e0a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dcf66fc-eaa3-4781-bb61-bc045f9e25d6}" ma:internalName="TaxCatchAll" ma:showField="CatchAllData" ma:web="25382c15-da52-49b1-a474-56158729e0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382c15-da52-49b1-a474-56158729e0ac" xsi:nil="true"/>
    <lcf76f155ced4ddcb4097134ff3c332f xmlns="97618467-4149-45cc-8926-24d25850534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7EA26BE-6342-4EEE-B860-2C1A77C76F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618467-4149-45cc-8926-24d258505349"/>
    <ds:schemaRef ds:uri="25382c15-da52-49b1-a474-56158729e0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E6D3F2-9523-41D8-BFCD-382F12D0F3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7A0D83-C605-4F7B-BE88-FE5F97E3CBA6}">
  <ds:schemaRefs>
    <ds:schemaRef ds:uri="http://schemas.microsoft.com/office/2006/metadata/properties"/>
    <ds:schemaRef ds:uri="http://schemas.microsoft.com/office/infopath/2007/PartnerControls"/>
    <ds:schemaRef ds:uri="25382c15-da52-49b1-a474-56158729e0ac"/>
    <ds:schemaRef ds:uri="97618467-4149-45cc-8926-24d25850534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1745</Words>
  <Application>Microsoft Office PowerPoint</Application>
  <PresentationFormat>Widescreen</PresentationFormat>
  <Paragraphs>309</Paragraphs>
  <Slides>42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CalibriI</vt:lpstr>
      <vt:lpstr>Segoe UI Black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Roberta Locatelli</dc:creator>
  <cp:lastModifiedBy>Sebastiano Megale</cp:lastModifiedBy>
  <cp:revision>2</cp:revision>
  <dcterms:created xsi:type="dcterms:W3CDTF">2024-05-30T09:44:06Z</dcterms:created>
  <dcterms:modified xsi:type="dcterms:W3CDTF">2024-06-13T15:37:39Z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0x010100D785F046CECAA643B5422DC604137B9A</vt:lpwstr>
  </property>
  <property fmtid="{D5CDD505-2E9C-101B-9397-08002B2CF9AE}" pid="3" name="MediaServiceImageTags">
    <vt:lpwstr/>
  </property>
</Properties>
</file>