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4396" r:id="rId1"/>
    <p:sldMasterId id="2147483648" r:id="rId2"/>
  </p:sldMasterIdLst>
  <p:notesMasterIdLst>
    <p:notesMasterId r:id="rId64"/>
  </p:notesMasterIdLst>
  <p:handoutMasterIdLst>
    <p:handoutMasterId r:id="rId65"/>
  </p:handoutMasterIdLst>
  <p:sldIdLst>
    <p:sldId id="263" r:id="rId3"/>
    <p:sldId id="257" r:id="rId4"/>
    <p:sldId id="330" r:id="rId5"/>
    <p:sldId id="333" r:id="rId6"/>
    <p:sldId id="334" r:id="rId7"/>
    <p:sldId id="335" r:id="rId8"/>
    <p:sldId id="336" r:id="rId9"/>
    <p:sldId id="337" r:id="rId10"/>
    <p:sldId id="338" r:id="rId11"/>
    <p:sldId id="382" r:id="rId12"/>
    <p:sldId id="383" r:id="rId13"/>
    <p:sldId id="270" r:id="rId14"/>
    <p:sldId id="275" r:id="rId15"/>
    <p:sldId id="274" r:id="rId16"/>
    <p:sldId id="279" r:id="rId17"/>
    <p:sldId id="280" r:id="rId18"/>
    <p:sldId id="310" r:id="rId19"/>
    <p:sldId id="353" r:id="rId20"/>
    <p:sldId id="354" r:id="rId21"/>
    <p:sldId id="355" r:id="rId22"/>
    <p:sldId id="356" r:id="rId23"/>
    <p:sldId id="357" r:id="rId24"/>
    <p:sldId id="358" r:id="rId25"/>
    <p:sldId id="359" r:id="rId26"/>
    <p:sldId id="360" r:id="rId27"/>
    <p:sldId id="361" r:id="rId28"/>
    <p:sldId id="362" r:id="rId29"/>
    <p:sldId id="363" r:id="rId30"/>
    <p:sldId id="367" r:id="rId31"/>
    <p:sldId id="365" r:id="rId32"/>
    <p:sldId id="366" r:id="rId33"/>
    <p:sldId id="295" r:id="rId34"/>
    <p:sldId id="298" r:id="rId35"/>
    <p:sldId id="339" r:id="rId36"/>
    <p:sldId id="341" r:id="rId37"/>
    <p:sldId id="340" r:id="rId38"/>
    <p:sldId id="343" r:id="rId39"/>
    <p:sldId id="342" r:id="rId40"/>
    <p:sldId id="344" r:id="rId41"/>
    <p:sldId id="345" r:id="rId42"/>
    <p:sldId id="346" r:id="rId43"/>
    <p:sldId id="347" r:id="rId44"/>
    <p:sldId id="352" r:id="rId45"/>
    <p:sldId id="349" r:id="rId46"/>
    <p:sldId id="350" r:id="rId47"/>
    <p:sldId id="351" r:id="rId48"/>
    <p:sldId id="282" r:id="rId49"/>
    <p:sldId id="368" r:id="rId50"/>
    <p:sldId id="369" r:id="rId51"/>
    <p:sldId id="370" r:id="rId52"/>
    <p:sldId id="371" r:id="rId53"/>
    <p:sldId id="372" r:id="rId54"/>
    <p:sldId id="374" r:id="rId55"/>
    <p:sldId id="376" r:id="rId56"/>
    <p:sldId id="377" r:id="rId57"/>
    <p:sldId id="378" r:id="rId58"/>
    <p:sldId id="380" r:id="rId59"/>
    <p:sldId id="381" r:id="rId60"/>
    <p:sldId id="327" r:id="rId61"/>
    <p:sldId id="294" r:id="rId62"/>
    <p:sldId id="269" r:id="rId63"/>
  </p:sldIdLst>
  <p:sldSz cx="9144000" cy="5143500" type="screen16x9"/>
  <p:notesSz cx="6858000" cy="9144000"/>
  <p:defaultTextStyle>
    <a:defPPr>
      <a:defRPr lang="it-IT"/>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1552">
          <p15:clr>
            <a:srgbClr val="A4A3A4"/>
          </p15:clr>
        </p15:guide>
        <p15:guide id="2" pos="52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e"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4607E"/>
    <a:srgbClr val="28A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8466" autoAdjust="0"/>
  </p:normalViewPr>
  <p:slideViewPr>
    <p:cSldViewPr snapToGrid="0">
      <p:cViewPr varScale="1">
        <p:scale>
          <a:sx n="107" d="100"/>
          <a:sy n="107" d="100"/>
        </p:scale>
        <p:origin x="533" y="77"/>
      </p:cViewPr>
      <p:guideLst>
        <p:guide orient="horz" pos="1552"/>
        <p:guide pos="52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8CF58-88DB-40A9-B6BA-0E72E0EEEAD7}" type="doc">
      <dgm:prSet loTypeId="urn:microsoft.com/office/officeart/2005/8/layout/hProcess9" loCatId="process" qsTypeId="urn:microsoft.com/office/officeart/2005/8/quickstyle/simple1" qsCatId="simple" csTypeId="urn:microsoft.com/office/officeart/2005/8/colors/accent2_2" csCatId="accent2" phldr="1"/>
      <dgm:spPr/>
    </dgm:pt>
    <dgm:pt modelId="{0442F568-43B8-45FD-B054-2A4E88DA3DCA}">
      <dgm:prSet phldrT="[Testo]"/>
      <dgm:spPr>
        <a:solidFill>
          <a:srgbClr val="28AFED"/>
        </a:solidFill>
      </dgm:spPr>
      <dgm:t>
        <a:bodyPr/>
        <a:lstStyle/>
        <a:p>
          <a:r>
            <a:rPr lang="it-IT" b="1" u="sng" dirty="0"/>
            <a:t>QUADRO 1</a:t>
          </a:r>
        </a:p>
        <a:p>
          <a:r>
            <a:rPr lang="it-IT" dirty="0"/>
            <a:t>STATO                                DELLE RELAZIONI                  DI RENDICONTAZIONE 2022-2023 </a:t>
          </a:r>
        </a:p>
        <a:p>
          <a:r>
            <a:rPr lang="it-IT" dirty="0"/>
            <a:t>(DIS23-DIS24) </a:t>
          </a:r>
        </a:p>
      </dgm:t>
    </dgm:pt>
    <dgm:pt modelId="{7C045CB7-E06F-4F2D-9894-E69FCF165753}" type="parTrans" cxnId="{2959FCAB-3B91-4C03-BCDD-3D13A8602076}">
      <dgm:prSet/>
      <dgm:spPr/>
      <dgm:t>
        <a:bodyPr/>
        <a:lstStyle/>
        <a:p>
          <a:endParaRPr lang="it-IT"/>
        </a:p>
      </dgm:t>
    </dgm:pt>
    <dgm:pt modelId="{EC52D45D-B133-4FAC-A5F4-5CA94DDD259C}" type="sibTrans" cxnId="{2959FCAB-3B91-4C03-BCDD-3D13A8602076}">
      <dgm:prSet/>
      <dgm:spPr/>
      <dgm:t>
        <a:bodyPr/>
        <a:lstStyle/>
        <a:p>
          <a:endParaRPr lang="it-IT"/>
        </a:p>
      </dgm:t>
    </dgm:pt>
    <dgm:pt modelId="{D07C1143-504A-4501-B78D-2E8AE9398D18}">
      <dgm:prSet phldrT="[Testo]"/>
      <dgm:spPr>
        <a:solidFill>
          <a:srgbClr val="28AFED"/>
        </a:solidFill>
      </dgm:spPr>
      <dgm:t>
        <a:bodyPr/>
        <a:lstStyle/>
        <a:p>
          <a:r>
            <a:rPr lang="it-IT" b="1" u="sng" dirty="0"/>
            <a:t>QUADRO 2</a:t>
          </a:r>
          <a:r>
            <a:rPr lang="it-IT" dirty="0"/>
            <a:t> </a:t>
          </a:r>
        </a:p>
        <a:p>
          <a:r>
            <a:rPr lang="it-IT" dirty="0"/>
            <a:t>ELEMENTI RILEVANTI PER LA RENDICONTAZIONE DESUNTI DALLE RELAZIONI 2022-2023</a:t>
          </a:r>
        </a:p>
        <a:p>
          <a:r>
            <a:rPr lang="it-IT" dirty="0"/>
            <a:t> (DIS23-DIS24) </a:t>
          </a:r>
        </a:p>
        <a:p>
          <a:endParaRPr lang="it-IT" dirty="0"/>
        </a:p>
      </dgm:t>
    </dgm:pt>
    <dgm:pt modelId="{37F317EE-1EB2-4D16-8F97-43ABB803B1D4}" type="parTrans" cxnId="{DCD3365A-D7CC-4516-B598-37E124D9D105}">
      <dgm:prSet/>
      <dgm:spPr/>
      <dgm:t>
        <a:bodyPr/>
        <a:lstStyle/>
        <a:p>
          <a:endParaRPr lang="it-IT"/>
        </a:p>
      </dgm:t>
    </dgm:pt>
    <dgm:pt modelId="{4C00A4D6-55ED-4444-A8B1-226600B029BC}" type="sibTrans" cxnId="{DCD3365A-D7CC-4516-B598-37E124D9D105}">
      <dgm:prSet/>
      <dgm:spPr/>
      <dgm:t>
        <a:bodyPr/>
        <a:lstStyle/>
        <a:p>
          <a:endParaRPr lang="it-IT"/>
        </a:p>
      </dgm:t>
    </dgm:pt>
    <dgm:pt modelId="{D6BA6F84-B55C-46AA-9385-3C9F51C59598}">
      <dgm:prSet phldrT="[Testo]"/>
      <dgm:spPr>
        <a:solidFill>
          <a:srgbClr val="28AFED"/>
        </a:solidFill>
      </dgm:spPr>
      <dgm:t>
        <a:bodyPr/>
        <a:lstStyle/>
        <a:p>
          <a:r>
            <a:rPr lang="it-IT" b="1" u="sng" dirty="0"/>
            <a:t>QUADRO 3 </a:t>
          </a:r>
        </a:p>
        <a:p>
          <a:r>
            <a:rPr lang="it-IT" dirty="0"/>
            <a:t>DESTINAZIONE                    DELLE RISORSE                        NON RENDICONTATE 2022-2023</a:t>
          </a:r>
        </a:p>
      </dgm:t>
    </dgm:pt>
    <dgm:pt modelId="{B44D63F1-3DBF-4FD9-A12F-A5E2331ECAB4}" type="parTrans" cxnId="{F3AFE86D-5A30-486A-BEF8-9F6B322F5DF1}">
      <dgm:prSet/>
      <dgm:spPr/>
      <dgm:t>
        <a:bodyPr/>
        <a:lstStyle/>
        <a:p>
          <a:endParaRPr lang="it-IT"/>
        </a:p>
      </dgm:t>
    </dgm:pt>
    <dgm:pt modelId="{82CB1496-F686-41CE-AE91-61174A974802}" type="sibTrans" cxnId="{F3AFE86D-5A30-486A-BEF8-9F6B322F5DF1}">
      <dgm:prSet/>
      <dgm:spPr/>
      <dgm:t>
        <a:bodyPr/>
        <a:lstStyle/>
        <a:p>
          <a:endParaRPr lang="it-IT"/>
        </a:p>
      </dgm:t>
    </dgm:pt>
    <dgm:pt modelId="{EEACD23A-61FE-4783-AE98-B323948BE38B}">
      <dgm:prSet phldrT="[Testo]"/>
      <dgm:spPr>
        <a:solidFill>
          <a:srgbClr val="28AFED"/>
        </a:solidFill>
      </dgm:spPr>
      <dgm:t>
        <a:bodyPr/>
        <a:lstStyle/>
        <a:p>
          <a:r>
            <a:rPr lang="it-IT" b="1" u="sng" dirty="0"/>
            <a:t>QUADRO 4</a:t>
          </a:r>
        </a:p>
        <a:p>
          <a:r>
            <a:rPr lang="it-IT" dirty="0"/>
            <a:t>RELAZIONE                                IN FORMATO LIBERO</a:t>
          </a:r>
        </a:p>
      </dgm:t>
    </dgm:pt>
    <dgm:pt modelId="{FE65FFA6-E439-4719-A765-3E16EA5481C9}" type="parTrans" cxnId="{C7E4CF17-EACA-4A9E-A360-D06B769A9915}">
      <dgm:prSet/>
      <dgm:spPr/>
      <dgm:t>
        <a:bodyPr/>
        <a:lstStyle/>
        <a:p>
          <a:endParaRPr lang="it-IT"/>
        </a:p>
      </dgm:t>
    </dgm:pt>
    <dgm:pt modelId="{1DEAE12A-6399-4687-8761-90992C547B5D}" type="sibTrans" cxnId="{C7E4CF17-EACA-4A9E-A360-D06B769A9915}">
      <dgm:prSet/>
      <dgm:spPr/>
      <dgm:t>
        <a:bodyPr/>
        <a:lstStyle/>
        <a:p>
          <a:endParaRPr lang="it-IT"/>
        </a:p>
      </dgm:t>
    </dgm:pt>
    <dgm:pt modelId="{8FA42F89-B6E3-45A5-9F41-4F4818DADBFF}" type="pres">
      <dgm:prSet presAssocID="{ECA8CF58-88DB-40A9-B6BA-0E72E0EEEAD7}" presName="CompostProcess" presStyleCnt="0">
        <dgm:presLayoutVars>
          <dgm:dir/>
          <dgm:resizeHandles val="exact"/>
        </dgm:presLayoutVars>
      </dgm:prSet>
      <dgm:spPr/>
    </dgm:pt>
    <dgm:pt modelId="{0F9CABF5-8BAB-4F76-AF1E-5457C478ED29}" type="pres">
      <dgm:prSet presAssocID="{ECA8CF58-88DB-40A9-B6BA-0E72E0EEEAD7}" presName="arrow" presStyleLbl="bgShp" presStyleIdx="0" presStyleCnt="1"/>
      <dgm:spPr/>
    </dgm:pt>
    <dgm:pt modelId="{762A4C69-01D8-47E1-8C29-61AE6A910C3E}" type="pres">
      <dgm:prSet presAssocID="{ECA8CF58-88DB-40A9-B6BA-0E72E0EEEAD7}" presName="linearProcess" presStyleCnt="0"/>
      <dgm:spPr/>
    </dgm:pt>
    <dgm:pt modelId="{17423C2B-B20D-44C3-BEDF-3DEBFE6DE73E}" type="pres">
      <dgm:prSet presAssocID="{0442F568-43B8-45FD-B054-2A4E88DA3DCA}" presName="textNode" presStyleLbl="node1" presStyleIdx="0" presStyleCnt="4">
        <dgm:presLayoutVars>
          <dgm:bulletEnabled val="1"/>
        </dgm:presLayoutVars>
      </dgm:prSet>
      <dgm:spPr/>
    </dgm:pt>
    <dgm:pt modelId="{F4B49C06-0373-47D4-B3E7-A2C233B89EFB}" type="pres">
      <dgm:prSet presAssocID="{EC52D45D-B133-4FAC-A5F4-5CA94DDD259C}" presName="sibTrans" presStyleCnt="0"/>
      <dgm:spPr/>
    </dgm:pt>
    <dgm:pt modelId="{9582CAFB-343D-46BD-99B3-5DD9B4B417C4}" type="pres">
      <dgm:prSet presAssocID="{D07C1143-504A-4501-B78D-2E8AE9398D18}" presName="textNode" presStyleLbl="node1" presStyleIdx="1" presStyleCnt="4">
        <dgm:presLayoutVars>
          <dgm:bulletEnabled val="1"/>
        </dgm:presLayoutVars>
      </dgm:prSet>
      <dgm:spPr/>
    </dgm:pt>
    <dgm:pt modelId="{E1C9E4A6-353B-4C1C-B125-80A4FE1E9774}" type="pres">
      <dgm:prSet presAssocID="{4C00A4D6-55ED-4444-A8B1-226600B029BC}" presName="sibTrans" presStyleCnt="0"/>
      <dgm:spPr/>
    </dgm:pt>
    <dgm:pt modelId="{5C1ADC43-C0B8-445B-BDDD-84DE44F4E198}" type="pres">
      <dgm:prSet presAssocID="{D6BA6F84-B55C-46AA-9385-3C9F51C59598}" presName="textNode" presStyleLbl="node1" presStyleIdx="2" presStyleCnt="4">
        <dgm:presLayoutVars>
          <dgm:bulletEnabled val="1"/>
        </dgm:presLayoutVars>
      </dgm:prSet>
      <dgm:spPr/>
    </dgm:pt>
    <dgm:pt modelId="{66F99D32-9116-46FC-AC62-674914DF2A21}" type="pres">
      <dgm:prSet presAssocID="{82CB1496-F686-41CE-AE91-61174A974802}" presName="sibTrans" presStyleCnt="0"/>
      <dgm:spPr/>
    </dgm:pt>
    <dgm:pt modelId="{75C3B0DD-BE8E-4746-9C26-C2FCA0209D2A}" type="pres">
      <dgm:prSet presAssocID="{EEACD23A-61FE-4783-AE98-B323948BE38B}" presName="textNode" presStyleLbl="node1" presStyleIdx="3" presStyleCnt="4">
        <dgm:presLayoutVars>
          <dgm:bulletEnabled val="1"/>
        </dgm:presLayoutVars>
      </dgm:prSet>
      <dgm:spPr/>
    </dgm:pt>
  </dgm:ptLst>
  <dgm:cxnLst>
    <dgm:cxn modelId="{C7E4CF17-EACA-4A9E-A360-D06B769A9915}" srcId="{ECA8CF58-88DB-40A9-B6BA-0E72E0EEEAD7}" destId="{EEACD23A-61FE-4783-AE98-B323948BE38B}" srcOrd="3" destOrd="0" parTransId="{FE65FFA6-E439-4719-A765-3E16EA5481C9}" sibTransId="{1DEAE12A-6399-4687-8761-90992C547B5D}"/>
    <dgm:cxn modelId="{61343F20-B90E-4A70-A53B-FB8C798B2FD7}" type="presOf" srcId="{ECA8CF58-88DB-40A9-B6BA-0E72E0EEEAD7}" destId="{8FA42F89-B6E3-45A5-9F41-4F4818DADBFF}" srcOrd="0" destOrd="0" presId="urn:microsoft.com/office/officeart/2005/8/layout/hProcess9"/>
    <dgm:cxn modelId="{0ABA3F40-5168-40D7-9E8D-2C04E72422A8}" type="presOf" srcId="{EEACD23A-61FE-4783-AE98-B323948BE38B}" destId="{75C3B0DD-BE8E-4746-9C26-C2FCA0209D2A}" srcOrd="0" destOrd="0" presId="urn:microsoft.com/office/officeart/2005/8/layout/hProcess9"/>
    <dgm:cxn modelId="{5A290364-D98A-4093-A2EA-D1CEB3903D10}" type="presOf" srcId="{D6BA6F84-B55C-46AA-9385-3C9F51C59598}" destId="{5C1ADC43-C0B8-445B-BDDD-84DE44F4E198}" srcOrd="0" destOrd="0" presId="urn:microsoft.com/office/officeart/2005/8/layout/hProcess9"/>
    <dgm:cxn modelId="{F3AFE86D-5A30-486A-BEF8-9F6B322F5DF1}" srcId="{ECA8CF58-88DB-40A9-B6BA-0E72E0EEEAD7}" destId="{D6BA6F84-B55C-46AA-9385-3C9F51C59598}" srcOrd="2" destOrd="0" parTransId="{B44D63F1-3DBF-4FD9-A12F-A5E2331ECAB4}" sibTransId="{82CB1496-F686-41CE-AE91-61174A974802}"/>
    <dgm:cxn modelId="{DCD3365A-D7CC-4516-B598-37E124D9D105}" srcId="{ECA8CF58-88DB-40A9-B6BA-0E72E0EEEAD7}" destId="{D07C1143-504A-4501-B78D-2E8AE9398D18}" srcOrd="1" destOrd="0" parTransId="{37F317EE-1EB2-4D16-8F97-43ABB803B1D4}" sibTransId="{4C00A4D6-55ED-4444-A8B1-226600B029BC}"/>
    <dgm:cxn modelId="{2959FCAB-3B91-4C03-BCDD-3D13A8602076}" srcId="{ECA8CF58-88DB-40A9-B6BA-0E72E0EEEAD7}" destId="{0442F568-43B8-45FD-B054-2A4E88DA3DCA}" srcOrd="0" destOrd="0" parTransId="{7C045CB7-E06F-4F2D-9894-E69FCF165753}" sibTransId="{EC52D45D-B133-4FAC-A5F4-5CA94DDD259C}"/>
    <dgm:cxn modelId="{658190B2-00C5-4B1F-9E73-386A01886ACA}" type="presOf" srcId="{0442F568-43B8-45FD-B054-2A4E88DA3DCA}" destId="{17423C2B-B20D-44C3-BEDF-3DEBFE6DE73E}" srcOrd="0" destOrd="0" presId="urn:microsoft.com/office/officeart/2005/8/layout/hProcess9"/>
    <dgm:cxn modelId="{F1CA73F8-3E66-46AD-880B-31F7317792B5}" type="presOf" srcId="{D07C1143-504A-4501-B78D-2E8AE9398D18}" destId="{9582CAFB-343D-46BD-99B3-5DD9B4B417C4}" srcOrd="0" destOrd="0" presId="urn:microsoft.com/office/officeart/2005/8/layout/hProcess9"/>
    <dgm:cxn modelId="{1238472F-7BD6-4671-BFE4-5F205AF90A47}" type="presParOf" srcId="{8FA42F89-B6E3-45A5-9F41-4F4818DADBFF}" destId="{0F9CABF5-8BAB-4F76-AF1E-5457C478ED29}" srcOrd="0" destOrd="0" presId="urn:microsoft.com/office/officeart/2005/8/layout/hProcess9"/>
    <dgm:cxn modelId="{06E960CA-74DE-47DB-87DF-0A628FF58A1A}" type="presParOf" srcId="{8FA42F89-B6E3-45A5-9F41-4F4818DADBFF}" destId="{762A4C69-01D8-47E1-8C29-61AE6A910C3E}" srcOrd="1" destOrd="0" presId="urn:microsoft.com/office/officeart/2005/8/layout/hProcess9"/>
    <dgm:cxn modelId="{1CC452E2-4759-451B-9BC9-09D1D8613F87}" type="presParOf" srcId="{762A4C69-01D8-47E1-8C29-61AE6A910C3E}" destId="{17423C2B-B20D-44C3-BEDF-3DEBFE6DE73E}" srcOrd="0" destOrd="0" presId="urn:microsoft.com/office/officeart/2005/8/layout/hProcess9"/>
    <dgm:cxn modelId="{6FA725F3-06D9-4B6E-87F2-7E34D95D803D}" type="presParOf" srcId="{762A4C69-01D8-47E1-8C29-61AE6A910C3E}" destId="{F4B49C06-0373-47D4-B3E7-A2C233B89EFB}" srcOrd="1" destOrd="0" presId="urn:microsoft.com/office/officeart/2005/8/layout/hProcess9"/>
    <dgm:cxn modelId="{13602E78-7414-48A8-A702-0AC9F667169F}" type="presParOf" srcId="{762A4C69-01D8-47E1-8C29-61AE6A910C3E}" destId="{9582CAFB-343D-46BD-99B3-5DD9B4B417C4}" srcOrd="2" destOrd="0" presId="urn:microsoft.com/office/officeart/2005/8/layout/hProcess9"/>
    <dgm:cxn modelId="{DAA89021-9ED7-497D-B1A2-042B21A489AC}" type="presParOf" srcId="{762A4C69-01D8-47E1-8C29-61AE6A910C3E}" destId="{E1C9E4A6-353B-4C1C-B125-80A4FE1E9774}" srcOrd="3" destOrd="0" presId="urn:microsoft.com/office/officeart/2005/8/layout/hProcess9"/>
    <dgm:cxn modelId="{A8EB1911-8C88-42E1-8178-DA50C6560A71}" type="presParOf" srcId="{762A4C69-01D8-47E1-8C29-61AE6A910C3E}" destId="{5C1ADC43-C0B8-445B-BDDD-84DE44F4E198}" srcOrd="4" destOrd="0" presId="urn:microsoft.com/office/officeart/2005/8/layout/hProcess9"/>
    <dgm:cxn modelId="{718A23D3-6987-4CED-AEB6-9D0DAA376483}" type="presParOf" srcId="{762A4C69-01D8-47E1-8C29-61AE6A910C3E}" destId="{66F99D32-9116-46FC-AC62-674914DF2A21}" srcOrd="5" destOrd="0" presId="urn:microsoft.com/office/officeart/2005/8/layout/hProcess9"/>
    <dgm:cxn modelId="{9C8ACEAA-79BE-4B32-AFC0-1628BA56DEC3}" type="presParOf" srcId="{762A4C69-01D8-47E1-8C29-61AE6A910C3E}" destId="{75C3B0DD-BE8E-4746-9C26-C2FCA0209D2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4ECDF45-A8CF-44F2-B11A-C9E2E43E2E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D29DE3D4-5C84-43E6-8A28-C93386D749F3}">
      <dgm:prSet phldrT="[Testo]"/>
      <dgm:spPr/>
      <dgm:t>
        <a:bodyPr/>
        <a:lstStyle/>
        <a:p>
          <a:r>
            <a:rPr lang="it-IT" b="1" i="0" u="none" dirty="0"/>
            <a:t>S02 - </a:t>
          </a:r>
          <a:r>
            <a:rPr lang="it-IT" b="1" i="0" u="none" dirty="0">
              <a:solidFill>
                <a:srgbClr val="FF0000"/>
              </a:solidFill>
            </a:rPr>
            <a:t>Assunzione di assistenti sociali </a:t>
          </a:r>
          <a:r>
            <a:rPr lang="it-IT" b="1" i="0" u="none" dirty="0"/>
            <a:t>a tempo indeterminato necessari per lo svolgimento del servizio </a:t>
          </a:r>
          <a:endParaRPr lang="it-IT" dirty="0">
            <a:solidFill>
              <a:srgbClr val="002060"/>
            </a:solidFill>
          </a:endParaRPr>
        </a:p>
      </dgm:t>
    </dgm:pt>
    <dgm:pt modelId="{2B4E7469-D38C-4D14-9421-76192EB9AC29}" type="parTrans" cxnId="{335E9160-5E58-4D40-ABCA-6F0B652F57A0}">
      <dgm:prSet/>
      <dgm:spPr/>
      <dgm:t>
        <a:bodyPr/>
        <a:lstStyle/>
        <a:p>
          <a:endParaRPr lang="it-IT">
            <a:solidFill>
              <a:srgbClr val="002060"/>
            </a:solidFill>
          </a:endParaRPr>
        </a:p>
      </dgm:t>
    </dgm:pt>
    <dgm:pt modelId="{98A72B0D-130D-4009-8F6E-4E24694734A1}" type="sibTrans" cxnId="{335E9160-5E58-4D40-ABCA-6F0B652F57A0}">
      <dgm:prSet/>
      <dgm:spPr/>
      <dgm:t>
        <a:bodyPr/>
        <a:lstStyle/>
        <a:p>
          <a:endParaRPr lang="it-IT">
            <a:solidFill>
              <a:srgbClr val="002060"/>
            </a:solidFill>
          </a:endParaRPr>
        </a:p>
      </dgm:t>
    </dgm:pt>
    <dgm:pt modelId="{3673FE8B-15D8-43AE-B027-8F49B7F9013F}">
      <dgm:prSet/>
      <dgm:spPr/>
      <dgm:t>
        <a:bodyPr/>
        <a:lstStyle/>
        <a:p>
          <a:r>
            <a:rPr lang="it-IT" b="1" i="0" u="none" dirty="0"/>
            <a:t>S03 - </a:t>
          </a:r>
          <a:r>
            <a:rPr lang="it-IT" b="1" i="0" u="none" dirty="0">
              <a:solidFill>
                <a:srgbClr val="FF0000"/>
              </a:solidFill>
            </a:rPr>
            <a:t>Assunzione di altre figure professionali </a:t>
          </a:r>
          <a:r>
            <a:rPr lang="it-IT" b="1" i="0" u="none" dirty="0"/>
            <a:t>specialistiche necessarie per lo svolgimento del servizio</a:t>
          </a:r>
          <a:endParaRPr lang="it-IT" dirty="0"/>
        </a:p>
      </dgm:t>
    </dgm:pt>
    <dgm:pt modelId="{AA9ED9E7-084F-4515-AC04-0DC0ED124C15}" type="parTrans" cxnId="{CDD99A01-40D2-4C58-87D3-66CD4C1AA578}">
      <dgm:prSet/>
      <dgm:spPr/>
      <dgm:t>
        <a:bodyPr/>
        <a:lstStyle/>
        <a:p>
          <a:endParaRPr lang="it-IT"/>
        </a:p>
      </dgm:t>
    </dgm:pt>
    <dgm:pt modelId="{12F739F7-E37D-4636-B29D-75CADAD57C55}" type="sibTrans" cxnId="{CDD99A01-40D2-4C58-87D3-66CD4C1AA578}">
      <dgm:prSet/>
      <dgm:spPr/>
      <dgm:t>
        <a:bodyPr/>
        <a:lstStyle/>
        <a:p>
          <a:endParaRPr lang="it-IT"/>
        </a:p>
      </dgm:t>
    </dgm:pt>
    <dgm:pt modelId="{E1A97F13-DA3B-4E7B-8F51-D8DA580619A6}">
      <dgm:prSet/>
      <dgm:spPr/>
      <dgm:t>
        <a:bodyPr/>
        <a:lstStyle/>
        <a:p>
          <a:r>
            <a:rPr lang="it-IT" b="1" i="0" u="none" dirty="0"/>
            <a:t>S04 - </a:t>
          </a:r>
          <a:r>
            <a:rPr lang="it-IT" b="1" i="0" u="none" dirty="0">
              <a:solidFill>
                <a:srgbClr val="FF0000"/>
              </a:solidFill>
            </a:rPr>
            <a:t>Incremento del numero di utenti serviti</a:t>
          </a:r>
          <a:endParaRPr lang="it-IT" dirty="0">
            <a:solidFill>
              <a:srgbClr val="FF0000"/>
            </a:solidFill>
          </a:endParaRPr>
        </a:p>
      </dgm:t>
    </dgm:pt>
    <dgm:pt modelId="{5FF064EE-3982-4C58-B110-A36678DABD0E}" type="parTrans" cxnId="{857A86E4-5C8C-4D36-A9C9-C8EA07C929AE}">
      <dgm:prSet/>
      <dgm:spPr/>
      <dgm:t>
        <a:bodyPr/>
        <a:lstStyle/>
        <a:p>
          <a:endParaRPr lang="it-IT"/>
        </a:p>
      </dgm:t>
    </dgm:pt>
    <dgm:pt modelId="{BDB390B8-9D9B-4ED7-9556-9131E2359045}" type="sibTrans" cxnId="{857A86E4-5C8C-4D36-A9C9-C8EA07C929AE}">
      <dgm:prSet/>
      <dgm:spPr/>
      <dgm:t>
        <a:bodyPr/>
        <a:lstStyle/>
        <a:p>
          <a:endParaRPr lang="it-IT"/>
        </a:p>
      </dgm:t>
    </dgm:pt>
    <dgm:pt modelId="{4843AB6A-6E3D-4077-8B47-F6B3A3704C7B}">
      <dgm:prSet/>
      <dgm:spPr/>
      <dgm:t>
        <a:bodyPr/>
        <a:lstStyle/>
        <a:p>
          <a:r>
            <a:rPr lang="it-IT" b="1" i="0" u="none" dirty="0"/>
            <a:t>S05 - </a:t>
          </a:r>
          <a:r>
            <a:rPr lang="it-IT" b="1" i="0" u="none" dirty="0">
              <a:solidFill>
                <a:srgbClr val="FF0000"/>
              </a:solidFill>
            </a:rPr>
            <a:t>Significativo miglioramento dei servizi </a:t>
          </a:r>
          <a:r>
            <a:rPr lang="it-IT" b="1" i="0" u="none" dirty="0"/>
            <a:t>sociali comunali </a:t>
          </a:r>
          <a:endParaRPr lang="it-IT" dirty="0"/>
        </a:p>
      </dgm:t>
    </dgm:pt>
    <dgm:pt modelId="{A750C434-0273-4389-9693-2D5CF828EF70}" type="parTrans" cxnId="{96624231-8CEE-4236-B20A-8BD79940B6E5}">
      <dgm:prSet/>
      <dgm:spPr/>
      <dgm:t>
        <a:bodyPr/>
        <a:lstStyle/>
        <a:p>
          <a:endParaRPr lang="it-IT"/>
        </a:p>
      </dgm:t>
    </dgm:pt>
    <dgm:pt modelId="{12CA5D4A-83DC-41B3-838A-66C1BE3CE369}" type="sibTrans" cxnId="{96624231-8CEE-4236-B20A-8BD79940B6E5}">
      <dgm:prSet/>
      <dgm:spPr/>
      <dgm:t>
        <a:bodyPr/>
        <a:lstStyle/>
        <a:p>
          <a:endParaRPr lang="it-IT"/>
        </a:p>
      </dgm:t>
    </dgm:pt>
    <dgm:pt modelId="{C2758BFA-0640-4D63-9607-45C5F373411E}">
      <dgm:prSet/>
      <dgm:spPr/>
      <dgm:t>
        <a:bodyPr/>
        <a:lstStyle/>
        <a:p>
          <a:r>
            <a:rPr lang="it-IT" b="1" i="0" u="none" dirty="0"/>
            <a:t>S06 - </a:t>
          </a:r>
          <a:r>
            <a:rPr lang="it-IT" b="1" i="0" u="none" dirty="0">
              <a:solidFill>
                <a:srgbClr val="FF0000"/>
              </a:solidFill>
            </a:rPr>
            <a:t>Trasferimento delle risorse aggiuntive all’ATS </a:t>
          </a:r>
          <a:r>
            <a:rPr lang="it-IT" b="1" i="0" u="none" dirty="0"/>
            <a:t>o ad altra forma associativa delegata alla gestione di servizi sociali</a:t>
          </a:r>
          <a:endParaRPr lang="it-IT" dirty="0"/>
        </a:p>
      </dgm:t>
    </dgm:pt>
    <dgm:pt modelId="{83CDCBF4-4D6B-4D53-A382-D7D9E36AC82D}" type="parTrans" cxnId="{0C4BC495-B223-4641-95A9-82594D86844B}">
      <dgm:prSet/>
      <dgm:spPr/>
      <dgm:t>
        <a:bodyPr/>
        <a:lstStyle/>
        <a:p>
          <a:endParaRPr lang="it-IT"/>
        </a:p>
      </dgm:t>
    </dgm:pt>
    <dgm:pt modelId="{5F056A6B-B399-4BB6-B316-B65A96740FF5}" type="sibTrans" cxnId="{0C4BC495-B223-4641-95A9-82594D86844B}">
      <dgm:prSet/>
      <dgm:spPr/>
      <dgm:t>
        <a:bodyPr/>
        <a:lstStyle/>
        <a:p>
          <a:endParaRPr lang="it-IT"/>
        </a:p>
      </dgm:t>
    </dgm:pt>
    <dgm:pt modelId="{2FA611F4-06D7-4A59-8882-3D4055C295C2}">
      <dgm:prSet/>
      <dgm:spPr/>
      <dgm:t>
        <a:bodyPr/>
        <a:lstStyle/>
        <a:p>
          <a:r>
            <a:rPr lang="it-IT" b="1" i="0" u="none" dirty="0"/>
            <a:t>S07 - </a:t>
          </a:r>
          <a:r>
            <a:rPr lang="it-IT" b="1" i="0" u="none" dirty="0">
              <a:solidFill>
                <a:srgbClr val="FF0000"/>
              </a:solidFill>
            </a:rPr>
            <a:t>Acquisto di strumentazioni e attrezzature</a:t>
          </a:r>
          <a:r>
            <a:rPr lang="it-IT" b="1" i="0" u="none" dirty="0"/>
            <a:t>, finalizzate al potenziamento dei servizi sociali comunali</a:t>
          </a:r>
          <a:endParaRPr lang="it-IT" dirty="0"/>
        </a:p>
      </dgm:t>
    </dgm:pt>
    <dgm:pt modelId="{1DE4D72B-B406-43FD-A127-D94BEF44D66B}" type="parTrans" cxnId="{01DB7045-F1AE-4131-8BC4-6AB9F18AF5E1}">
      <dgm:prSet/>
      <dgm:spPr/>
      <dgm:t>
        <a:bodyPr/>
        <a:lstStyle/>
        <a:p>
          <a:endParaRPr lang="it-IT"/>
        </a:p>
      </dgm:t>
    </dgm:pt>
    <dgm:pt modelId="{DD5DB6CB-370B-48F4-8579-D0A3A68291BD}" type="sibTrans" cxnId="{01DB7045-F1AE-4131-8BC4-6AB9F18AF5E1}">
      <dgm:prSet/>
      <dgm:spPr/>
      <dgm:t>
        <a:bodyPr/>
        <a:lstStyle/>
        <a:p>
          <a:endParaRPr lang="it-IT"/>
        </a:p>
      </dgm:t>
    </dgm:pt>
    <dgm:pt modelId="{EAE33350-4D50-4F4E-A4B7-8279BEA544EE}">
      <dgm:prSet/>
      <dgm:spPr/>
      <dgm:t>
        <a:bodyPr/>
        <a:lstStyle/>
        <a:p>
          <a:r>
            <a:rPr lang="it-IT" b="1" i="0" u="none"/>
            <a:t>S08 </a:t>
          </a:r>
          <a:r>
            <a:rPr lang="it-IT" b="1" i="0" u="none" dirty="0"/>
            <a:t>- </a:t>
          </a:r>
          <a:r>
            <a:rPr lang="it-IT" b="1" i="0" u="none" dirty="0">
              <a:solidFill>
                <a:srgbClr val="FF0000"/>
              </a:solidFill>
            </a:rPr>
            <a:t>Interventi di manutenzione, anche straordinaria</a:t>
          </a:r>
          <a:r>
            <a:rPr lang="it-IT" b="1" i="0" u="none" dirty="0"/>
            <a:t>, finalizzati al potenziamento dei servizi sociali comunali</a:t>
          </a:r>
          <a:endParaRPr lang="it-IT" dirty="0"/>
        </a:p>
      </dgm:t>
    </dgm:pt>
    <dgm:pt modelId="{492AD0C4-7DE2-496E-A6CC-3CB94C255913}" type="parTrans" cxnId="{7BFA6148-5530-44CB-8DBD-5E5CE250F014}">
      <dgm:prSet/>
      <dgm:spPr/>
      <dgm:t>
        <a:bodyPr/>
        <a:lstStyle/>
        <a:p>
          <a:endParaRPr lang="it-IT"/>
        </a:p>
      </dgm:t>
    </dgm:pt>
    <dgm:pt modelId="{10F4E750-A64B-4266-8545-1681E239EC08}" type="sibTrans" cxnId="{7BFA6148-5530-44CB-8DBD-5E5CE250F014}">
      <dgm:prSet/>
      <dgm:spPr/>
      <dgm:t>
        <a:bodyPr/>
        <a:lstStyle/>
        <a:p>
          <a:endParaRPr lang="it-IT"/>
        </a:p>
      </dgm:t>
    </dgm:pt>
    <dgm:pt modelId="{A773E004-388E-4B02-9884-DC10C90A8A9F}" type="pres">
      <dgm:prSet presAssocID="{C4ECDF45-A8CF-44F2-B11A-C9E2E43E2E16}" presName="vert0" presStyleCnt="0">
        <dgm:presLayoutVars>
          <dgm:dir/>
          <dgm:animOne val="branch"/>
          <dgm:animLvl val="lvl"/>
        </dgm:presLayoutVars>
      </dgm:prSet>
      <dgm:spPr/>
    </dgm:pt>
    <dgm:pt modelId="{FBF4FCAE-FF2D-455D-859A-65D20FD87F39}" type="pres">
      <dgm:prSet presAssocID="{D29DE3D4-5C84-43E6-8A28-C93386D749F3}" presName="thickLine" presStyleLbl="alignNode1" presStyleIdx="0" presStyleCnt="7"/>
      <dgm:spPr/>
    </dgm:pt>
    <dgm:pt modelId="{0DB2FF58-55C4-49A5-B80B-692640DC4C2C}" type="pres">
      <dgm:prSet presAssocID="{D29DE3D4-5C84-43E6-8A28-C93386D749F3}" presName="horz1" presStyleCnt="0"/>
      <dgm:spPr/>
    </dgm:pt>
    <dgm:pt modelId="{30BDF457-789C-42DA-A28F-BEF5EB81B72C}" type="pres">
      <dgm:prSet presAssocID="{D29DE3D4-5C84-43E6-8A28-C93386D749F3}" presName="tx1" presStyleLbl="revTx" presStyleIdx="0" presStyleCnt="7"/>
      <dgm:spPr/>
    </dgm:pt>
    <dgm:pt modelId="{79DF455D-B0EA-488B-B6C2-F3F332834DC3}" type="pres">
      <dgm:prSet presAssocID="{D29DE3D4-5C84-43E6-8A28-C93386D749F3}" presName="vert1" presStyleCnt="0"/>
      <dgm:spPr/>
    </dgm:pt>
    <dgm:pt modelId="{850DA487-A35C-4AFE-92DA-0342A577CF9F}" type="pres">
      <dgm:prSet presAssocID="{3673FE8B-15D8-43AE-B027-8F49B7F9013F}" presName="thickLine" presStyleLbl="alignNode1" presStyleIdx="1" presStyleCnt="7"/>
      <dgm:spPr/>
    </dgm:pt>
    <dgm:pt modelId="{BBF94EB0-8B73-4B29-BBA2-0AFBEB21249A}" type="pres">
      <dgm:prSet presAssocID="{3673FE8B-15D8-43AE-B027-8F49B7F9013F}" presName="horz1" presStyleCnt="0"/>
      <dgm:spPr/>
    </dgm:pt>
    <dgm:pt modelId="{49110D8D-FE87-4BC2-91B2-EF8B9BB0D52B}" type="pres">
      <dgm:prSet presAssocID="{3673FE8B-15D8-43AE-B027-8F49B7F9013F}" presName="tx1" presStyleLbl="revTx" presStyleIdx="1" presStyleCnt="7"/>
      <dgm:spPr/>
    </dgm:pt>
    <dgm:pt modelId="{B8F18B09-2F69-4631-B1D3-D90A110AE6A5}" type="pres">
      <dgm:prSet presAssocID="{3673FE8B-15D8-43AE-B027-8F49B7F9013F}" presName="vert1" presStyleCnt="0"/>
      <dgm:spPr/>
    </dgm:pt>
    <dgm:pt modelId="{CEAA20EB-4A03-431F-A741-F98D12B6A663}" type="pres">
      <dgm:prSet presAssocID="{E1A97F13-DA3B-4E7B-8F51-D8DA580619A6}" presName="thickLine" presStyleLbl="alignNode1" presStyleIdx="2" presStyleCnt="7"/>
      <dgm:spPr/>
    </dgm:pt>
    <dgm:pt modelId="{B8451EF0-0A5F-4FD1-BF90-A9446AC669EF}" type="pres">
      <dgm:prSet presAssocID="{E1A97F13-DA3B-4E7B-8F51-D8DA580619A6}" presName="horz1" presStyleCnt="0"/>
      <dgm:spPr/>
    </dgm:pt>
    <dgm:pt modelId="{468A25A0-172E-4522-926A-C2965F720511}" type="pres">
      <dgm:prSet presAssocID="{E1A97F13-DA3B-4E7B-8F51-D8DA580619A6}" presName="tx1" presStyleLbl="revTx" presStyleIdx="2" presStyleCnt="7"/>
      <dgm:spPr/>
    </dgm:pt>
    <dgm:pt modelId="{4BEF11A9-319A-4296-987D-8F2C39A5C923}" type="pres">
      <dgm:prSet presAssocID="{E1A97F13-DA3B-4E7B-8F51-D8DA580619A6}" presName="vert1" presStyleCnt="0"/>
      <dgm:spPr/>
    </dgm:pt>
    <dgm:pt modelId="{C4A69E7C-2BF7-419F-A861-0961A4892E53}" type="pres">
      <dgm:prSet presAssocID="{4843AB6A-6E3D-4077-8B47-F6B3A3704C7B}" presName="thickLine" presStyleLbl="alignNode1" presStyleIdx="3" presStyleCnt="7"/>
      <dgm:spPr/>
    </dgm:pt>
    <dgm:pt modelId="{49B9ED66-C87A-4175-93BB-85D18F56F15A}" type="pres">
      <dgm:prSet presAssocID="{4843AB6A-6E3D-4077-8B47-F6B3A3704C7B}" presName="horz1" presStyleCnt="0"/>
      <dgm:spPr/>
    </dgm:pt>
    <dgm:pt modelId="{DD8F4DDE-1A9E-4E4C-A2D2-6F1E2B1EE489}" type="pres">
      <dgm:prSet presAssocID="{4843AB6A-6E3D-4077-8B47-F6B3A3704C7B}" presName="tx1" presStyleLbl="revTx" presStyleIdx="3" presStyleCnt="7"/>
      <dgm:spPr/>
    </dgm:pt>
    <dgm:pt modelId="{852F9BE0-E181-41D4-BF3A-A81A280C25AF}" type="pres">
      <dgm:prSet presAssocID="{4843AB6A-6E3D-4077-8B47-F6B3A3704C7B}" presName="vert1" presStyleCnt="0"/>
      <dgm:spPr/>
    </dgm:pt>
    <dgm:pt modelId="{DD06F6E4-96CA-429B-B191-418C37A1945F}" type="pres">
      <dgm:prSet presAssocID="{C2758BFA-0640-4D63-9607-45C5F373411E}" presName="thickLine" presStyleLbl="alignNode1" presStyleIdx="4" presStyleCnt="7"/>
      <dgm:spPr/>
    </dgm:pt>
    <dgm:pt modelId="{EF65DBEC-554D-4110-95DB-F0119BEEB802}" type="pres">
      <dgm:prSet presAssocID="{C2758BFA-0640-4D63-9607-45C5F373411E}" presName="horz1" presStyleCnt="0"/>
      <dgm:spPr/>
    </dgm:pt>
    <dgm:pt modelId="{03F067E2-768E-4A3F-AE1B-69049EAB4F5F}" type="pres">
      <dgm:prSet presAssocID="{C2758BFA-0640-4D63-9607-45C5F373411E}" presName="tx1" presStyleLbl="revTx" presStyleIdx="4" presStyleCnt="7"/>
      <dgm:spPr/>
    </dgm:pt>
    <dgm:pt modelId="{D8841041-915E-47D3-8239-DCA1517CCD48}" type="pres">
      <dgm:prSet presAssocID="{C2758BFA-0640-4D63-9607-45C5F373411E}" presName="vert1" presStyleCnt="0"/>
      <dgm:spPr/>
    </dgm:pt>
    <dgm:pt modelId="{0673CA31-53E1-4D77-A326-5C569332C315}" type="pres">
      <dgm:prSet presAssocID="{2FA611F4-06D7-4A59-8882-3D4055C295C2}" presName="thickLine" presStyleLbl="alignNode1" presStyleIdx="5" presStyleCnt="7"/>
      <dgm:spPr/>
    </dgm:pt>
    <dgm:pt modelId="{E4FDB630-523B-47D6-9BFB-90CDCF453436}" type="pres">
      <dgm:prSet presAssocID="{2FA611F4-06D7-4A59-8882-3D4055C295C2}" presName="horz1" presStyleCnt="0"/>
      <dgm:spPr/>
    </dgm:pt>
    <dgm:pt modelId="{B433D640-3F7E-428D-B44D-624E0EBF16F3}" type="pres">
      <dgm:prSet presAssocID="{2FA611F4-06D7-4A59-8882-3D4055C295C2}" presName="tx1" presStyleLbl="revTx" presStyleIdx="5" presStyleCnt="7"/>
      <dgm:spPr/>
    </dgm:pt>
    <dgm:pt modelId="{BD28D9A6-8ABD-47C8-8B5E-A4DB0A08B16D}" type="pres">
      <dgm:prSet presAssocID="{2FA611F4-06D7-4A59-8882-3D4055C295C2}" presName="vert1" presStyleCnt="0"/>
      <dgm:spPr/>
    </dgm:pt>
    <dgm:pt modelId="{28780DFD-82ED-4064-ABAF-04347359DC71}" type="pres">
      <dgm:prSet presAssocID="{EAE33350-4D50-4F4E-A4B7-8279BEA544EE}" presName="thickLine" presStyleLbl="alignNode1" presStyleIdx="6" presStyleCnt="7"/>
      <dgm:spPr/>
    </dgm:pt>
    <dgm:pt modelId="{0C600027-BF4F-4769-9832-AE6DF428CC52}" type="pres">
      <dgm:prSet presAssocID="{EAE33350-4D50-4F4E-A4B7-8279BEA544EE}" presName="horz1" presStyleCnt="0"/>
      <dgm:spPr/>
    </dgm:pt>
    <dgm:pt modelId="{1D9CCE8F-3AB8-4124-AB45-BEA284EDAA74}" type="pres">
      <dgm:prSet presAssocID="{EAE33350-4D50-4F4E-A4B7-8279BEA544EE}" presName="tx1" presStyleLbl="revTx" presStyleIdx="6" presStyleCnt="7"/>
      <dgm:spPr/>
    </dgm:pt>
    <dgm:pt modelId="{AE5FEF28-5E15-4023-8FA2-4981D64F4137}" type="pres">
      <dgm:prSet presAssocID="{EAE33350-4D50-4F4E-A4B7-8279BEA544EE}" presName="vert1" presStyleCnt="0"/>
      <dgm:spPr/>
    </dgm:pt>
  </dgm:ptLst>
  <dgm:cxnLst>
    <dgm:cxn modelId="{CDD99A01-40D2-4C58-87D3-66CD4C1AA578}" srcId="{C4ECDF45-A8CF-44F2-B11A-C9E2E43E2E16}" destId="{3673FE8B-15D8-43AE-B027-8F49B7F9013F}" srcOrd="1" destOrd="0" parTransId="{AA9ED9E7-084F-4515-AC04-0DC0ED124C15}" sibTransId="{12F739F7-E37D-4636-B29D-75CADAD57C55}"/>
    <dgm:cxn modelId="{7E0E3D04-AB1B-442A-9670-A7DB478EA280}" type="presOf" srcId="{3673FE8B-15D8-43AE-B027-8F49B7F9013F}" destId="{49110D8D-FE87-4BC2-91B2-EF8B9BB0D52B}" srcOrd="0" destOrd="0" presId="urn:microsoft.com/office/officeart/2008/layout/LinedList"/>
    <dgm:cxn modelId="{1DB43F0D-536F-42F4-B87E-5FC84C1A4A4E}" type="presOf" srcId="{D29DE3D4-5C84-43E6-8A28-C93386D749F3}" destId="{30BDF457-789C-42DA-A28F-BEF5EB81B72C}" srcOrd="0" destOrd="0" presId="urn:microsoft.com/office/officeart/2008/layout/LinedList"/>
    <dgm:cxn modelId="{443AA828-D576-46A7-A012-39945DE25A74}" type="presOf" srcId="{2FA611F4-06D7-4A59-8882-3D4055C295C2}" destId="{B433D640-3F7E-428D-B44D-624E0EBF16F3}" srcOrd="0" destOrd="0" presId="urn:microsoft.com/office/officeart/2008/layout/LinedList"/>
    <dgm:cxn modelId="{96624231-8CEE-4236-B20A-8BD79940B6E5}" srcId="{C4ECDF45-A8CF-44F2-B11A-C9E2E43E2E16}" destId="{4843AB6A-6E3D-4077-8B47-F6B3A3704C7B}" srcOrd="3" destOrd="0" parTransId="{A750C434-0273-4389-9693-2D5CF828EF70}" sibTransId="{12CA5D4A-83DC-41B3-838A-66C1BE3CE369}"/>
    <dgm:cxn modelId="{335E9160-5E58-4D40-ABCA-6F0B652F57A0}" srcId="{C4ECDF45-A8CF-44F2-B11A-C9E2E43E2E16}" destId="{D29DE3D4-5C84-43E6-8A28-C93386D749F3}" srcOrd="0" destOrd="0" parTransId="{2B4E7469-D38C-4D14-9421-76192EB9AC29}" sibTransId="{98A72B0D-130D-4009-8F6E-4E24694734A1}"/>
    <dgm:cxn modelId="{01DB7045-F1AE-4131-8BC4-6AB9F18AF5E1}" srcId="{C4ECDF45-A8CF-44F2-B11A-C9E2E43E2E16}" destId="{2FA611F4-06D7-4A59-8882-3D4055C295C2}" srcOrd="5" destOrd="0" parTransId="{1DE4D72B-B406-43FD-A127-D94BEF44D66B}" sibTransId="{DD5DB6CB-370B-48F4-8579-D0A3A68291BD}"/>
    <dgm:cxn modelId="{7BFA6148-5530-44CB-8DBD-5E5CE250F014}" srcId="{C4ECDF45-A8CF-44F2-B11A-C9E2E43E2E16}" destId="{EAE33350-4D50-4F4E-A4B7-8279BEA544EE}" srcOrd="6" destOrd="0" parTransId="{492AD0C4-7DE2-496E-A6CC-3CB94C255913}" sibTransId="{10F4E750-A64B-4266-8545-1681E239EC08}"/>
    <dgm:cxn modelId="{0C4BC495-B223-4641-95A9-82594D86844B}" srcId="{C4ECDF45-A8CF-44F2-B11A-C9E2E43E2E16}" destId="{C2758BFA-0640-4D63-9607-45C5F373411E}" srcOrd="4" destOrd="0" parTransId="{83CDCBF4-4D6B-4D53-A382-D7D9E36AC82D}" sibTransId="{5F056A6B-B399-4BB6-B316-B65A96740FF5}"/>
    <dgm:cxn modelId="{150C50A2-6E99-4A6E-BC61-10A010303E2C}" type="presOf" srcId="{C4ECDF45-A8CF-44F2-B11A-C9E2E43E2E16}" destId="{A773E004-388E-4B02-9884-DC10C90A8A9F}" srcOrd="0" destOrd="0" presId="urn:microsoft.com/office/officeart/2008/layout/LinedList"/>
    <dgm:cxn modelId="{EB6EE9B4-6438-4483-95B3-4FF659D3B399}" type="presOf" srcId="{EAE33350-4D50-4F4E-A4B7-8279BEA544EE}" destId="{1D9CCE8F-3AB8-4124-AB45-BEA284EDAA74}" srcOrd="0" destOrd="0" presId="urn:microsoft.com/office/officeart/2008/layout/LinedList"/>
    <dgm:cxn modelId="{39AE7CDD-338C-40D0-BE87-3B0631B79F0A}" type="presOf" srcId="{4843AB6A-6E3D-4077-8B47-F6B3A3704C7B}" destId="{DD8F4DDE-1A9E-4E4C-A2D2-6F1E2B1EE489}" srcOrd="0" destOrd="0" presId="urn:microsoft.com/office/officeart/2008/layout/LinedList"/>
    <dgm:cxn modelId="{857A86E4-5C8C-4D36-A9C9-C8EA07C929AE}" srcId="{C4ECDF45-A8CF-44F2-B11A-C9E2E43E2E16}" destId="{E1A97F13-DA3B-4E7B-8F51-D8DA580619A6}" srcOrd="2" destOrd="0" parTransId="{5FF064EE-3982-4C58-B110-A36678DABD0E}" sibTransId="{BDB390B8-9D9B-4ED7-9556-9131E2359045}"/>
    <dgm:cxn modelId="{0AB6F2EE-EB8E-4B64-A83C-E2113A5E3E2D}" type="presOf" srcId="{E1A97F13-DA3B-4E7B-8F51-D8DA580619A6}" destId="{468A25A0-172E-4522-926A-C2965F720511}" srcOrd="0" destOrd="0" presId="urn:microsoft.com/office/officeart/2008/layout/LinedList"/>
    <dgm:cxn modelId="{FD5B16FB-D3AA-467F-801F-4556056DD74B}" type="presOf" srcId="{C2758BFA-0640-4D63-9607-45C5F373411E}" destId="{03F067E2-768E-4A3F-AE1B-69049EAB4F5F}" srcOrd="0" destOrd="0" presId="urn:microsoft.com/office/officeart/2008/layout/LinedList"/>
    <dgm:cxn modelId="{A6F17155-AA77-4B50-8136-CC42281DAAE3}" type="presParOf" srcId="{A773E004-388E-4B02-9884-DC10C90A8A9F}" destId="{FBF4FCAE-FF2D-455D-859A-65D20FD87F39}" srcOrd="0" destOrd="0" presId="urn:microsoft.com/office/officeart/2008/layout/LinedList"/>
    <dgm:cxn modelId="{D6DD0F27-221C-4F78-AE32-94C899B15B88}" type="presParOf" srcId="{A773E004-388E-4B02-9884-DC10C90A8A9F}" destId="{0DB2FF58-55C4-49A5-B80B-692640DC4C2C}" srcOrd="1" destOrd="0" presId="urn:microsoft.com/office/officeart/2008/layout/LinedList"/>
    <dgm:cxn modelId="{112E1528-8DF8-4C85-A55F-9F7512A411FA}" type="presParOf" srcId="{0DB2FF58-55C4-49A5-B80B-692640DC4C2C}" destId="{30BDF457-789C-42DA-A28F-BEF5EB81B72C}" srcOrd="0" destOrd="0" presId="urn:microsoft.com/office/officeart/2008/layout/LinedList"/>
    <dgm:cxn modelId="{D084BFE3-8BB7-4C5A-A7B5-CC12E49BEFAF}" type="presParOf" srcId="{0DB2FF58-55C4-49A5-B80B-692640DC4C2C}" destId="{79DF455D-B0EA-488B-B6C2-F3F332834DC3}" srcOrd="1" destOrd="0" presId="urn:microsoft.com/office/officeart/2008/layout/LinedList"/>
    <dgm:cxn modelId="{BDCC045D-B9E4-4483-BF14-232FF6F2589B}" type="presParOf" srcId="{A773E004-388E-4B02-9884-DC10C90A8A9F}" destId="{850DA487-A35C-4AFE-92DA-0342A577CF9F}" srcOrd="2" destOrd="0" presId="urn:microsoft.com/office/officeart/2008/layout/LinedList"/>
    <dgm:cxn modelId="{D23CCA99-8128-4170-BF1B-D90EF9C8241B}" type="presParOf" srcId="{A773E004-388E-4B02-9884-DC10C90A8A9F}" destId="{BBF94EB0-8B73-4B29-BBA2-0AFBEB21249A}" srcOrd="3" destOrd="0" presId="urn:microsoft.com/office/officeart/2008/layout/LinedList"/>
    <dgm:cxn modelId="{A5B01802-8463-4AB2-9910-871D3C5BCC45}" type="presParOf" srcId="{BBF94EB0-8B73-4B29-BBA2-0AFBEB21249A}" destId="{49110D8D-FE87-4BC2-91B2-EF8B9BB0D52B}" srcOrd="0" destOrd="0" presId="urn:microsoft.com/office/officeart/2008/layout/LinedList"/>
    <dgm:cxn modelId="{DB48DA47-4AE0-4BC6-8EA8-368642CD1C6F}" type="presParOf" srcId="{BBF94EB0-8B73-4B29-BBA2-0AFBEB21249A}" destId="{B8F18B09-2F69-4631-B1D3-D90A110AE6A5}" srcOrd="1" destOrd="0" presId="urn:microsoft.com/office/officeart/2008/layout/LinedList"/>
    <dgm:cxn modelId="{F4A74C9F-C284-4C4B-AE75-F0DC9AF4DA11}" type="presParOf" srcId="{A773E004-388E-4B02-9884-DC10C90A8A9F}" destId="{CEAA20EB-4A03-431F-A741-F98D12B6A663}" srcOrd="4" destOrd="0" presId="urn:microsoft.com/office/officeart/2008/layout/LinedList"/>
    <dgm:cxn modelId="{F0133198-861C-4A57-B04C-567AD712CCE1}" type="presParOf" srcId="{A773E004-388E-4B02-9884-DC10C90A8A9F}" destId="{B8451EF0-0A5F-4FD1-BF90-A9446AC669EF}" srcOrd="5" destOrd="0" presId="urn:microsoft.com/office/officeart/2008/layout/LinedList"/>
    <dgm:cxn modelId="{C9F91594-8F12-459D-B04C-D424EC9CC5A9}" type="presParOf" srcId="{B8451EF0-0A5F-4FD1-BF90-A9446AC669EF}" destId="{468A25A0-172E-4522-926A-C2965F720511}" srcOrd="0" destOrd="0" presId="urn:microsoft.com/office/officeart/2008/layout/LinedList"/>
    <dgm:cxn modelId="{FCD26AD7-0A8E-4741-AAD0-35C8CF3A0FFD}" type="presParOf" srcId="{B8451EF0-0A5F-4FD1-BF90-A9446AC669EF}" destId="{4BEF11A9-319A-4296-987D-8F2C39A5C923}" srcOrd="1" destOrd="0" presId="urn:microsoft.com/office/officeart/2008/layout/LinedList"/>
    <dgm:cxn modelId="{4BFB027E-B158-4EF7-BFDA-BD01F3E4E2E2}" type="presParOf" srcId="{A773E004-388E-4B02-9884-DC10C90A8A9F}" destId="{C4A69E7C-2BF7-419F-A861-0961A4892E53}" srcOrd="6" destOrd="0" presId="urn:microsoft.com/office/officeart/2008/layout/LinedList"/>
    <dgm:cxn modelId="{AD5C1C05-F48F-4454-BA73-84D500A1E830}" type="presParOf" srcId="{A773E004-388E-4B02-9884-DC10C90A8A9F}" destId="{49B9ED66-C87A-4175-93BB-85D18F56F15A}" srcOrd="7" destOrd="0" presId="urn:microsoft.com/office/officeart/2008/layout/LinedList"/>
    <dgm:cxn modelId="{85C2459D-855D-4C16-A46D-9AF725BEFE12}" type="presParOf" srcId="{49B9ED66-C87A-4175-93BB-85D18F56F15A}" destId="{DD8F4DDE-1A9E-4E4C-A2D2-6F1E2B1EE489}" srcOrd="0" destOrd="0" presId="urn:microsoft.com/office/officeart/2008/layout/LinedList"/>
    <dgm:cxn modelId="{A087D135-A4A7-4DE8-8EA8-5D411B24E422}" type="presParOf" srcId="{49B9ED66-C87A-4175-93BB-85D18F56F15A}" destId="{852F9BE0-E181-41D4-BF3A-A81A280C25AF}" srcOrd="1" destOrd="0" presId="urn:microsoft.com/office/officeart/2008/layout/LinedList"/>
    <dgm:cxn modelId="{B55E449E-9C61-4E3A-A436-0993130F809D}" type="presParOf" srcId="{A773E004-388E-4B02-9884-DC10C90A8A9F}" destId="{DD06F6E4-96CA-429B-B191-418C37A1945F}" srcOrd="8" destOrd="0" presId="urn:microsoft.com/office/officeart/2008/layout/LinedList"/>
    <dgm:cxn modelId="{5EBAD591-E126-4957-A981-24A026BF6321}" type="presParOf" srcId="{A773E004-388E-4B02-9884-DC10C90A8A9F}" destId="{EF65DBEC-554D-4110-95DB-F0119BEEB802}" srcOrd="9" destOrd="0" presId="urn:microsoft.com/office/officeart/2008/layout/LinedList"/>
    <dgm:cxn modelId="{0FAF0A61-A216-4F84-9F24-494960C99F3F}" type="presParOf" srcId="{EF65DBEC-554D-4110-95DB-F0119BEEB802}" destId="{03F067E2-768E-4A3F-AE1B-69049EAB4F5F}" srcOrd="0" destOrd="0" presId="urn:microsoft.com/office/officeart/2008/layout/LinedList"/>
    <dgm:cxn modelId="{9BE9EA3B-010A-4363-B693-40E48527B888}" type="presParOf" srcId="{EF65DBEC-554D-4110-95DB-F0119BEEB802}" destId="{D8841041-915E-47D3-8239-DCA1517CCD48}" srcOrd="1" destOrd="0" presId="urn:microsoft.com/office/officeart/2008/layout/LinedList"/>
    <dgm:cxn modelId="{50400E5B-45A7-4B1A-9A86-97EC06A10D15}" type="presParOf" srcId="{A773E004-388E-4B02-9884-DC10C90A8A9F}" destId="{0673CA31-53E1-4D77-A326-5C569332C315}" srcOrd="10" destOrd="0" presId="urn:microsoft.com/office/officeart/2008/layout/LinedList"/>
    <dgm:cxn modelId="{83B2C233-F455-4BFF-B8AD-96318D3576C8}" type="presParOf" srcId="{A773E004-388E-4B02-9884-DC10C90A8A9F}" destId="{E4FDB630-523B-47D6-9BFB-90CDCF453436}" srcOrd="11" destOrd="0" presId="urn:microsoft.com/office/officeart/2008/layout/LinedList"/>
    <dgm:cxn modelId="{163386E5-5E55-4E5A-B470-E563CEDB326B}" type="presParOf" srcId="{E4FDB630-523B-47D6-9BFB-90CDCF453436}" destId="{B433D640-3F7E-428D-B44D-624E0EBF16F3}" srcOrd="0" destOrd="0" presId="urn:microsoft.com/office/officeart/2008/layout/LinedList"/>
    <dgm:cxn modelId="{38E1333D-755D-4E47-88B3-53E35863A55C}" type="presParOf" srcId="{E4FDB630-523B-47D6-9BFB-90CDCF453436}" destId="{BD28D9A6-8ABD-47C8-8B5E-A4DB0A08B16D}" srcOrd="1" destOrd="0" presId="urn:microsoft.com/office/officeart/2008/layout/LinedList"/>
    <dgm:cxn modelId="{CACDBE2A-3B4E-410B-BC36-5CAA5CF26BD4}" type="presParOf" srcId="{A773E004-388E-4B02-9884-DC10C90A8A9F}" destId="{28780DFD-82ED-4064-ABAF-04347359DC71}" srcOrd="12" destOrd="0" presId="urn:microsoft.com/office/officeart/2008/layout/LinedList"/>
    <dgm:cxn modelId="{28AFCD23-B77D-48F2-96BD-964DF1C85CE0}" type="presParOf" srcId="{A773E004-388E-4B02-9884-DC10C90A8A9F}" destId="{0C600027-BF4F-4769-9832-AE6DF428CC52}" srcOrd="13" destOrd="0" presId="urn:microsoft.com/office/officeart/2008/layout/LinedList"/>
    <dgm:cxn modelId="{7D880FE1-52DC-42CA-865B-B22E8C51665B}" type="presParOf" srcId="{0C600027-BF4F-4769-9832-AE6DF428CC52}" destId="{1D9CCE8F-3AB8-4124-AB45-BEA284EDAA74}" srcOrd="0" destOrd="0" presId="urn:microsoft.com/office/officeart/2008/layout/LinedList"/>
    <dgm:cxn modelId="{13743DCD-9C40-4097-B728-99F64DE5743F}" type="presParOf" srcId="{0C600027-BF4F-4769-9832-AE6DF428CC52}" destId="{AE5FEF28-5E15-4023-8FA2-4981D64F413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77EF1D2-0355-43A1-8085-B41F84C8E890}" type="doc">
      <dgm:prSet loTypeId="urn:microsoft.com/office/officeart/2005/8/layout/hProcess3" loCatId="process" qsTypeId="urn:microsoft.com/office/officeart/2005/8/quickstyle/simple1" qsCatId="simple" csTypeId="urn:microsoft.com/office/officeart/2005/8/colors/accent1_2" csCatId="accent1" phldr="1"/>
      <dgm:spPr/>
    </dgm:pt>
    <dgm:pt modelId="{0E14751C-D022-4940-B435-4CBD618459D0}">
      <dgm:prSet phldrT="[Testo]"/>
      <dgm:spPr/>
      <dgm:t>
        <a:bodyPr/>
        <a:lstStyle/>
        <a:p>
          <a:r>
            <a:rPr lang="it-IT" dirty="0">
              <a:solidFill>
                <a:srgbClr val="04607E"/>
              </a:solidFill>
            </a:rPr>
            <a:t>Interventi</a:t>
          </a:r>
        </a:p>
      </dgm:t>
    </dgm:pt>
    <dgm:pt modelId="{5ACBB736-799F-45DF-A67A-175E26475B5D}" type="parTrans" cxnId="{7B4AD5E1-C6FE-4E78-B7B5-B425F1D3D9C5}">
      <dgm:prSet/>
      <dgm:spPr/>
      <dgm:t>
        <a:bodyPr/>
        <a:lstStyle/>
        <a:p>
          <a:endParaRPr lang="it-IT"/>
        </a:p>
      </dgm:t>
    </dgm:pt>
    <dgm:pt modelId="{AB8512F6-1383-4903-BA76-0F29FBB6FC56}" type="sibTrans" cxnId="{7B4AD5E1-C6FE-4E78-B7B5-B425F1D3D9C5}">
      <dgm:prSet/>
      <dgm:spPr/>
      <dgm:t>
        <a:bodyPr/>
        <a:lstStyle/>
        <a:p>
          <a:endParaRPr lang="it-IT"/>
        </a:p>
      </dgm:t>
    </dgm:pt>
    <dgm:pt modelId="{C1D9D919-2168-4EB9-8EB4-51E2A1BED3A7}" type="pres">
      <dgm:prSet presAssocID="{077EF1D2-0355-43A1-8085-B41F84C8E890}" presName="Name0" presStyleCnt="0">
        <dgm:presLayoutVars>
          <dgm:dir/>
          <dgm:animLvl val="lvl"/>
          <dgm:resizeHandles val="exact"/>
        </dgm:presLayoutVars>
      </dgm:prSet>
      <dgm:spPr/>
    </dgm:pt>
    <dgm:pt modelId="{595E2DAF-E3B0-418C-831D-594A4614C371}" type="pres">
      <dgm:prSet presAssocID="{077EF1D2-0355-43A1-8085-B41F84C8E890}" presName="dummy" presStyleCnt="0"/>
      <dgm:spPr/>
    </dgm:pt>
    <dgm:pt modelId="{874C105E-FA23-48FF-8038-E8E0C3F48E57}" type="pres">
      <dgm:prSet presAssocID="{077EF1D2-0355-43A1-8085-B41F84C8E890}" presName="linH" presStyleCnt="0"/>
      <dgm:spPr/>
    </dgm:pt>
    <dgm:pt modelId="{68DD32E5-E6CF-4578-8738-6C0228239B73}" type="pres">
      <dgm:prSet presAssocID="{077EF1D2-0355-43A1-8085-B41F84C8E890}" presName="padding1" presStyleCnt="0"/>
      <dgm:spPr/>
    </dgm:pt>
    <dgm:pt modelId="{B1D85086-5ACE-4B92-AFD3-3DAB51CE48A2}" type="pres">
      <dgm:prSet presAssocID="{0E14751C-D022-4940-B435-4CBD618459D0}" presName="linV" presStyleCnt="0"/>
      <dgm:spPr/>
    </dgm:pt>
    <dgm:pt modelId="{A97B5C1B-A868-4208-8454-BF6EDAA06920}" type="pres">
      <dgm:prSet presAssocID="{0E14751C-D022-4940-B435-4CBD618459D0}" presName="spVertical1" presStyleCnt="0"/>
      <dgm:spPr/>
    </dgm:pt>
    <dgm:pt modelId="{A3BA7DDD-0B0C-4313-99AA-47F69002DFCB}" type="pres">
      <dgm:prSet presAssocID="{0E14751C-D022-4940-B435-4CBD618459D0}" presName="parTx" presStyleLbl="revTx" presStyleIdx="0" presStyleCnt="1">
        <dgm:presLayoutVars>
          <dgm:chMax val="0"/>
          <dgm:chPref val="0"/>
          <dgm:bulletEnabled val="1"/>
        </dgm:presLayoutVars>
      </dgm:prSet>
      <dgm:spPr/>
    </dgm:pt>
    <dgm:pt modelId="{2DF4B281-FC28-453C-9396-F23648191A44}" type="pres">
      <dgm:prSet presAssocID="{0E14751C-D022-4940-B435-4CBD618459D0}" presName="spVertical2" presStyleCnt="0"/>
      <dgm:spPr/>
    </dgm:pt>
    <dgm:pt modelId="{CB9087D8-6D53-4DCA-B61B-912A33A4E906}" type="pres">
      <dgm:prSet presAssocID="{0E14751C-D022-4940-B435-4CBD618459D0}" presName="spVertical3" presStyleCnt="0"/>
      <dgm:spPr/>
    </dgm:pt>
    <dgm:pt modelId="{C4ABF6EB-E4E0-4B2D-A750-09C54033957C}" type="pres">
      <dgm:prSet presAssocID="{077EF1D2-0355-43A1-8085-B41F84C8E890}" presName="padding2" presStyleCnt="0"/>
      <dgm:spPr/>
    </dgm:pt>
    <dgm:pt modelId="{8185D9C9-6E18-46D2-BD3C-BBC8EDB939FA}" type="pres">
      <dgm:prSet presAssocID="{077EF1D2-0355-43A1-8085-B41F84C8E890}" presName="negArrow" presStyleCnt="0"/>
      <dgm:spPr/>
    </dgm:pt>
    <dgm:pt modelId="{970719E3-F17A-43E1-B329-AFF0924CF507}" type="pres">
      <dgm:prSet presAssocID="{077EF1D2-0355-43A1-8085-B41F84C8E890}" presName="backgroundArrow" presStyleLbl="node1" presStyleIdx="0" presStyleCnt="1" custScaleY="104491"/>
      <dgm:spPr/>
    </dgm:pt>
  </dgm:ptLst>
  <dgm:cxnLst>
    <dgm:cxn modelId="{5CF159C4-A634-4444-9BB2-F6D7556BC9C2}" type="presOf" srcId="{0E14751C-D022-4940-B435-4CBD618459D0}" destId="{A3BA7DDD-0B0C-4313-99AA-47F69002DFCB}" srcOrd="0" destOrd="0" presId="urn:microsoft.com/office/officeart/2005/8/layout/hProcess3"/>
    <dgm:cxn modelId="{BBC1C9D7-7FE0-4119-8145-C107294E92E7}" type="presOf" srcId="{077EF1D2-0355-43A1-8085-B41F84C8E890}" destId="{C1D9D919-2168-4EB9-8EB4-51E2A1BED3A7}" srcOrd="0" destOrd="0" presId="urn:microsoft.com/office/officeart/2005/8/layout/hProcess3"/>
    <dgm:cxn modelId="{7B4AD5E1-C6FE-4E78-B7B5-B425F1D3D9C5}" srcId="{077EF1D2-0355-43A1-8085-B41F84C8E890}" destId="{0E14751C-D022-4940-B435-4CBD618459D0}" srcOrd="0" destOrd="0" parTransId="{5ACBB736-799F-45DF-A67A-175E26475B5D}" sibTransId="{AB8512F6-1383-4903-BA76-0F29FBB6FC56}"/>
    <dgm:cxn modelId="{3BE69941-ADB4-4C44-BBC8-764BBE31572E}" type="presParOf" srcId="{C1D9D919-2168-4EB9-8EB4-51E2A1BED3A7}" destId="{595E2DAF-E3B0-418C-831D-594A4614C371}" srcOrd="0" destOrd="0" presId="urn:microsoft.com/office/officeart/2005/8/layout/hProcess3"/>
    <dgm:cxn modelId="{26E93985-AC8A-4AB5-A446-DF136238E32E}" type="presParOf" srcId="{C1D9D919-2168-4EB9-8EB4-51E2A1BED3A7}" destId="{874C105E-FA23-48FF-8038-E8E0C3F48E57}" srcOrd="1" destOrd="0" presId="urn:microsoft.com/office/officeart/2005/8/layout/hProcess3"/>
    <dgm:cxn modelId="{678864B4-0DC1-4B4E-A99D-DEB762775D3A}" type="presParOf" srcId="{874C105E-FA23-48FF-8038-E8E0C3F48E57}" destId="{68DD32E5-E6CF-4578-8738-6C0228239B73}" srcOrd="0" destOrd="0" presId="urn:microsoft.com/office/officeart/2005/8/layout/hProcess3"/>
    <dgm:cxn modelId="{C26FFE37-330B-47BF-9957-30D1CE31A7A9}" type="presParOf" srcId="{874C105E-FA23-48FF-8038-E8E0C3F48E57}" destId="{B1D85086-5ACE-4B92-AFD3-3DAB51CE48A2}" srcOrd="1" destOrd="0" presId="urn:microsoft.com/office/officeart/2005/8/layout/hProcess3"/>
    <dgm:cxn modelId="{96181DB0-05B4-4D11-9AC8-661CB552B060}" type="presParOf" srcId="{B1D85086-5ACE-4B92-AFD3-3DAB51CE48A2}" destId="{A97B5C1B-A868-4208-8454-BF6EDAA06920}" srcOrd="0" destOrd="0" presId="urn:microsoft.com/office/officeart/2005/8/layout/hProcess3"/>
    <dgm:cxn modelId="{03EB0ABD-4595-4833-A154-F687A04812D3}" type="presParOf" srcId="{B1D85086-5ACE-4B92-AFD3-3DAB51CE48A2}" destId="{A3BA7DDD-0B0C-4313-99AA-47F69002DFCB}" srcOrd="1" destOrd="0" presId="urn:microsoft.com/office/officeart/2005/8/layout/hProcess3"/>
    <dgm:cxn modelId="{FE98D587-B49B-4B86-B75C-A2CF351A6B9E}" type="presParOf" srcId="{B1D85086-5ACE-4B92-AFD3-3DAB51CE48A2}" destId="{2DF4B281-FC28-453C-9396-F23648191A44}" srcOrd="2" destOrd="0" presId="urn:microsoft.com/office/officeart/2005/8/layout/hProcess3"/>
    <dgm:cxn modelId="{C196701A-6DE3-4C6D-A5F2-A76867589233}" type="presParOf" srcId="{B1D85086-5ACE-4B92-AFD3-3DAB51CE48A2}" destId="{CB9087D8-6D53-4DCA-B61B-912A33A4E906}" srcOrd="3" destOrd="0" presId="urn:microsoft.com/office/officeart/2005/8/layout/hProcess3"/>
    <dgm:cxn modelId="{F8733A89-1819-44EA-A8A0-4DB15BCD6D12}" type="presParOf" srcId="{874C105E-FA23-48FF-8038-E8E0C3F48E57}" destId="{C4ABF6EB-E4E0-4B2D-A750-09C54033957C}" srcOrd="2" destOrd="0" presId="urn:microsoft.com/office/officeart/2005/8/layout/hProcess3"/>
    <dgm:cxn modelId="{182DE084-F8D3-4B4D-BE9B-C7F7F45FCB13}" type="presParOf" srcId="{874C105E-FA23-48FF-8038-E8E0C3F48E57}" destId="{8185D9C9-6E18-46D2-BD3C-BBC8EDB939FA}" srcOrd="3" destOrd="0" presId="urn:microsoft.com/office/officeart/2005/8/layout/hProcess3"/>
    <dgm:cxn modelId="{7AD90B63-939D-42A6-8853-E0915DD94CA4}" type="presParOf" srcId="{874C105E-FA23-48FF-8038-E8E0C3F48E57}" destId="{970719E3-F17A-43E1-B329-AFF0924CF507}" srcOrd="4"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07FC1D8-7799-419F-84C7-0EF8ED2500D5}" type="doc">
      <dgm:prSet loTypeId="urn:microsoft.com/office/officeart/2005/8/layout/hProcess9" loCatId="process" qsTypeId="urn:microsoft.com/office/officeart/2005/8/quickstyle/simple3" qsCatId="simple" csTypeId="urn:microsoft.com/office/officeart/2005/8/colors/accent1_2" csCatId="accent1" phldr="1"/>
      <dgm:spPr/>
    </dgm:pt>
    <dgm:pt modelId="{9DD37E5C-0B13-4226-84ED-DFB1EE9B84B9}">
      <dgm:prSet phldrT="[Testo]"/>
      <dgm:spPr/>
      <dgm:t>
        <a:bodyPr/>
        <a:lstStyle/>
        <a:p>
          <a:r>
            <a:rPr lang="it-IT" dirty="0"/>
            <a:t>Compilazione della scheda cronoprogramma  sulla piattaforma «Obiettivi in Comune» </a:t>
          </a:r>
        </a:p>
      </dgm:t>
    </dgm:pt>
    <dgm:pt modelId="{1D1F3ABA-72C2-44A3-855C-5005FEC06A8F}" type="parTrans" cxnId="{0009A0CD-071D-4F38-8ACE-BFA70385E4EB}">
      <dgm:prSet/>
      <dgm:spPr/>
      <dgm:t>
        <a:bodyPr/>
        <a:lstStyle/>
        <a:p>
          <a:endParaRPr lang="it-IT"/>
        </a:p>
      </dgm:t>
    </dgm:pt>
    <dgm:pt modelId="{31C1F1AC-57EA-4BC5-9192-4C6DCFD90CDD}" type="sibTrans" cxnId="{0009A0CD-071D-4F38-8ACE-BFA70385E4EB}">
      <dgm:prSet/>
      <dgm:spPr/>
      <dgm:t>
        <a:bodyPr/>
        <a:lstStyle/>
        <a:p>
          <a:endParaRPr lang="it-IT"/>
        </a:p>
      </dgm:t>
    </dgm:pt>
    <dgm:pt modelId="{CDE2501D-D8F6-4C2C-B444-8B12ADAFE023}">
      <dgm:prSet phldrT="[Testo]"/>
      <dgm:spPr/>
      <dgm:t>
        <a:bodyPr/>
        <a:lstStyle/>
        <a:p>
          <a:r>
            <a:rPr lang="it-IT" dirty="0"/>
            <a:t>Esplicita autorizzazione da parte dell’ente all’invio dei dati.</a:t>
          </a:r>
        </a:p>
        <a:p>
          <a:r>
            <a:rPr lang="it-IT" dirty="0"/>
            <a:t>Stato della scheda: «Fine processo e invio a SOGEI»</a:t>
          </a:r>
        </a:p>
      </dgm:t>
    </dgm:pt>
    <dgm:pt modelId="{3C8C703A-D46E-47BA-A72B-A267AAB4DC3F}" type="parTrans" cxnId="{08E5B408-830A-4B78-9E0B-D3128DDCF1E4}">
      <dgm:prSet/>
      <dgm:spPr/>
      <dgm:t>
        <a:bodyPr/>
        <a:lstStyle/>
        <a:p>
          <a:endParaRPr lang="it-IT"/>
        </a:p>
      </dgm:t>
    </dgm:pt>
    <dgm:pt modelId="{FA57C856-AFC8-4FDF-96A0-704F52247419}" type="sibTrans" cxnId="{08E5B408-830A-4B78-9E0B-D3128DDCF1E4}">
      <dgm:prSet/>
      <dgm:spPr/>
      <dgm:t>
        <a:bodyPr/>
        <a:lstStyle/>
        <a:p>
          <a:endParaRPr lang="it-IT"/>
        </a:p>
      </dgm:t>
    </dgm:pt>
    <dgm:pt modelId="{1ADF2B63-F200-4734-A0D0-B156B0CA1750}">
      <dgm:prSet phldrT="[Testo]"/>
      <dgm:spPr/>
      <dgm:t>
        <a:bodyPr/>
        <a:lstStyle/>
        <a:p>
          <a:r>
            <a:rPr lang="it-IT" dirty="0"/>
            <a:t>Invio della scheda cronoprogramma da IFEL a SOGEI.</a:t>
          </a:r>
        </a:p>
        <a:p>
          <a:r>
            <a:rPr lang="it-IT" dirty="0"/>
            <a:t>Stato della scheda: «Inviato a SOGEI»</a:t>
          </a:r>
        </a:p>
      </dgm:t>
    </dgm:pt>
    <dgm:pt modelId="{3C3E25D7-5608-45D1-A288-F733C2641721}" type="parTrans" cxnId="{6C3C88F9-24B1-47D7-ADAF-AA3A3FF7EAF4}">
      <dgm:prSet/>
      <dgm:spPr/>
      <dgm:t>
        <a:bodyPr/>
        <a:lstStyle/>
        <a:p>
          <a:endParaRPr lang="it-IT"/>
        </a:p>
      </dgm:t>
    </dgm:pt>
    <dgm:pt modelId="{D803104A-E4F5-4C5A-B229-ACBB5C32F44C}" type="sibTrans" cxnId="{6C3C88F9-24B1-47D7-ADAF-AA3A3FF7EAF4}">
      <dgm:prSet/>
      <dgm:spPr/>
      <dgm:t>
        <a:bodyPr/>
        <a:lstStyle/>
        <a:p>
          <a:endParaRPr lang="it-IT"/>
        </a:p>
      </dgm:t>
    </dgm:pt>
    <dgm:pt modelId="{646995B7-22CD-4829-AAFF-B376043F675E}">
      <dgm:prSet phldrT="[Testo]"/>
      <dgm:spPr/>
      <dgm:t>
        <a:bodyPr/>
        <a:lstStyle/>
        <a:p>
          <a:r>
            <a:rPr lang="it-IT" dirty="0"/>
            <a:t>Invio definitivo con firma elettronica del Sindaco dalla piattaforma «</a:t>
          </a:r>
          <a:r>
            <a:rPr lang="it-IT" dirty="0" err="1"/>
            <a:t>Opencivitas</a:t>
          </a:r>
          <a:r>
            <a:rPr lang="it-IT"/>
            <a:t>»   di </a:t>
          </a:r>
          <a:r>
            <a:rPr lang="it-IT" dirty="0"/>
            <a:t>SOGEI entro il 17/01/2025</a:t>
          </a:r>
        </a:p>
      </dgm:t>
    </dgm:pt>
    <dgm:pt modelId="{DAD26148-F59E-43DD-ABE7-F53AE7A3C6E6}" type="parTrans" cxnId="{35D94E2A-844C-4CDE-8DFF-FCF18E31053F}">
      <dgm:prSet/>
      <dgm:spPr/>
      <dgm:t>
        <a:bodyPr/>
        <a:lstStyle/>
        <a:p>
          <a:endParaRPr lang="it-IT"/>
        </a:p>
      </dgm:t>
    </dgm:pt>
    <dgm:pt modelId="{3A15EF3A-9DDC-4465-AB3A-18AABC0E6E02}" type="sibTrans" cxnId="{35D94E2A-844C-4CDE-8DFF-FCF18E31053F}">
      <dgm:prSet/>
      <dgm:spPr/>
      <dgm:t>
        <a:bodyPr/>
        <a:lstStyle/>
        <a:p>
          <a:endParaRPr lang="it-IT"/>
        </a:p>
      </dgm:t>
    </dgm:pt>
    <dgm:pt modelId="{525BD7B7-3A93-4ED1-B790-982C92D2C61A}" type="pres">
      <dgm:prSet presAssocID="{607FC1D8-7799-419F-84C7-0EF8ED2500D5}" presName="CompostProcess" presStyleCnt="0">
        <dgm:presLayoutVars>
          <dgm:dir/>
          <dgm:resizeHandles val="exact"/>
        </dgm:presLayoutVars>
      </dgm:prSet>
      <dgm:spPr/>
    </dgm:pt>
    <dgm:pt modelId="{5DF283D1-F4B7-44B4-80AA-693D63FF4A43}" type="pres">
      <dgm:prSet presAssocID="{607FC1D8-7799-419F-84C7-0EF8ED2500D5}" presName="arrow" presStyleLbl="bgShp" presStyleIdx="0" presStyleCnt="1"/>
      <dgm:spPr/>
    </dgm:pt>
    <dgm:pt modelId="{8F6C82D2-B3A9-4861-B48B-A4B65A009D17}" type="pres">
      <dgm:prSet presAssocID="{607FC1D8-7799-419F-84C7-0EF8ED2500D5}" presName="linearProcess" presStyleCnt="0"/>
      <dgm:spPr/>
    </dgm:pt>
    <dgm:pt modelId="{10E38867-9DD7-4206-8FFE-E62362C0B52D}" type="pres">
      <dgm:prSet presAssocID="{9DD37E5C-0B13-4226-84ED-DFB1EE9B84B9}" presName="textNode" presStyleLbl="node1" presStyleIdx="0" presStyleCnt="4">
        <dgm:presLayoutVars>
          <dgm:bulletEnabled val="1"/>
        </dgm:presLayoutVars>
      </dgm:prSet>
      <dgm:spPr/>
    </dgm:pt>
    <dgm:pt modelId="{D9339F33-94A9-489F-A3CB-3949D8E5A07C}" type="pres">
      <dgm:prSet presAssocID="{31C1F1AC-57EA-4BC5-9192-4C6DCFD90CDD}" presName="sibTrans" presStyleCnt="0"/>
      <dgm:spPr/>
    </dgm:pt>
    <dgm:pt modelId="{2C4F035F-DDC0-45E8-B95F-3021EB91F57B}" type="pres">
      <dgm:prSet presAssocID="{CDE2501D-D8F6-4C2C-B444-8B12ADAFE023}" presName="textNode" presStyleLbl="node1" presStyleIdx="1" presStyleCnt="4" custLinFactNeighborY="-1656">
        <dgm:presLayoutVars>
          <dgm:bulletEnabled val="1"/>
        </dgm:presLayoutVars>
      </dgm:prSet>
      <dgm:spPr/>
    </dgm:pt>
    <dgm:pt modelId="{26E9D175-CC74-4A49-9253-D75366684BDE}" type="pres">
      <dgm:prSet presAssocID="{FA57C856-AFC8-4FDF-96A0-704F52247419}" presName="sibTrans" presStyleCnt="0"/>
      <dgm:spPr/>
    </dgm:pt>
    <dgm:pt modelId="{4E0B6DBF-5E25-46BF-8403-DD192C6779C3}" type="pres">
      <dgm:prSet presAssocID="{1ADF2B63-F200-4734-A0D0-B156B0CA1750}" presName="textNode" presStyleLbl="node1" presStyleIdx="2" presStyleCnt="4">
        <dgm:presLayoutVars>
          <dgm:bulletEnabled val="1"/>
        </dgm:presLayoutVars>
      </dgm:prSet>
      <dgm:spPr/>
    </dgm:pt>
    <dgm:pt modelId="{E4187DA8-CD1E-456D-9753-1B7AC7EFB100}" type="pres">
      <dgm:prSet presAssocID="{D803104A-E4F5-4C5A-B229-ACBB5C32F44C}" presName="sibTrans" presStyleCnt="0"/>
      <dgm:spPr/>
    </dgm:pt>
    <dgm:pt modelId="{793F6241-C640-4FB5-91EC-861D2221A6C9}" type="pres">
      <dgm:prSet presAssocID="{646995B7-22CD-4829-AAFF-B376043F675E}" presName="textNode" presStyleLbl="node1" presStyleIdx="3" presStyleCnt="4">
        <dgm:presLayoutVars>
          <dgm:bulletEnabled val="1"/>
        </dgm:presLayoutVars>
      </dgm:prSet>
      <dgm:spPr/>
    </dgm:pt>
  </dgm:ptLst>
  <dgm:cxnLst>
    <dgm:cxn modelId="{08E5B408-830A-4B78-9E0B-D3128DDCF1E4}" srcId="{607FC1D8-7799-419F-84C7-0EF8ED2500D5}" destId="{CDE2501D-D8F6-4C2C-B444-8B12ADAFE023}" srcOrd="1" destOrd="0" parTransId="{3C8C703A-D46E-47BA-A72B-A267AAB4DC3F}" sibTransId="{FA57C856-AFC8-4FDF-96A0-704F52247419}"/>
    <dgm:cxn modelId="{B7B88822-9C21-47D2-BF1E-748721605A3B}" type="presOf" srcId="{9DD37E5C-0B13-4226-84ED-DFB1EE9B84B9}" destId="{10E38867-9DD7-4206-8FFE-E62362C0B52D}" srcOrd="0" destOrd="0" presId="urn:microsoft.com/office/officeart/2005/8/layout/hProcess9"/>
    <dgm:cxn modelId="{35D94E2A-844C-4CDE-8DFF-FCF18E31053F}" srcId="{607FC1D8-7799-419F-84C7-0EF8ED2500D5}" destId="{646995B7-22CD-4829-AAFF-B376043F675E}" srcOrd="3" destOrd="0" parTransId="{DAD26148-F59E-43DD-ABE7-F53AE7A3C6E6}" sibTransId="{3A15EF3A-9DDC-4465-AB3A-18AABC0E6E02}"/>
    <dgm:cxn modelId="{1B04ED63-FD54-4244-ABF7-778FA7B4D559}" type="presOf" srcId="{607FC1D8-7799-419F-84C7-0EF8ED2500D5}" destId="{525BD7B7-3A93-4ED1-B790-982C92D2C61A}" srcOrd="0" destOrd="0" presId="urn:microsoft.com/office/officeart/2005/8/layout/hProcess9"/>
    <dgm:cxn modelId="{4B2C3154-020A-48DB-BA05-407DC7819FC0}" type="presOf" srcId="{1ADF2B63-F200-4734-A0D0-B156B0CA1750}" destId="{4E0B6DBF-5E25-46BF-8403-DD192C6779C3}" srcOrd="0" destOrd="0" presId="urn:microsoft.com/office/officeart/2005/8/layout/hProcess9"/>
    <dgm:cxn modelId="{6501A290-0A15-4389-9851-F9B9A4CCEA87}" type="presOf" srcId="{646995B7-22CD-4829-AAFF-B376043F675E}" destId="{793F6241-C640-4FB5-91EC-861D2221A6C9}" srcOrd="0" destOrd="0" presId="urn:microsoft.com/office/officeart/2005/8/layout/hProcess9"/>
    <dgm:cxn modelId="{4211EE9E-2CEC-4856-BB33-5DA55C39DEDE}" type="presOf" srcId="{CDE2501D-D8F6-4C2C-B444-8B12ADAFE023}" destId="{2C4F035F-DDC0-45E8-B95F-3021EB91F57B}" srcOrd="0" destOrd="0" presId="urn:microsoft.com/office/officeart/2005/8/layout/hProcess9"/>
    <dgm:cxn modelId="{0009A0CD-071D-4F38-8ACE-BFA70385E4EB}" srcId="{607FC1D8-7799-419F-84C7-0EF8ED2500D5}" destId="{9DD37E5C-0B13-4226-84ED-DFB1EE9B84B9}" srcOrd="0" destOrd="0" parTransId="{1D1F3ABA-72C2-44A3-855C-5005FEC06A8F}" sibTransId="{31C1F1AC-57EA-4BC5-9192-4C6DCFD90CDD}"/>
    <dgm:cxn modelId="{6C3C88F9-24B1-47D7-ADAF-AA3A3FF7EAF4}" srcId="{607FC1D8-7799-419F-84C7-0EF8ED2500D5}" destId="{1ADF2B63-F200-4734-A0D0-B156B0CA1750}" srcOrd="2" destOrd="0" parTransId="{3C3E25D7-5608-45D1-A288-F733C2641721}" sibTransId="{D803104A-E4F5-4C5A-B229-ACBB5C32F44C}"/>
    <dgm:cxn modelId="{98D55BC6-E8B0-42F3-A751-E20684C7A615}" type="presParOf" srcId="{525BD7B7-3A93-4ED1-B790-982C92D2C61A}" destId="{5DF283D1-F4B7-44B4-80AA-693D63FF4A43}" srcOrd="0" destOrd="0" presId="urn:microsoft.com/office/officeart/2005/8/layout/hProcess9"/>
    <dgm:cxn modelId="{1FB5E4CE-8709-48D3-A983-908D08A92302}" type="presParOf" srcId="{525BD7B7-3A93-4ED1-B790-982C92D2C61A}" destId="{8F6C82D2-B3A9-4861-B48B-A4B65A009D17}" srcOrd="1" destOrd="0" presId="urn:microsoft.com/office/officeart/2005/8/layout/hProcess9"/>
    <dgm:cxn modelId="{650E4606-F609-446D-8E68-B399072484E3}" type="presParOf" srcId="{8F6C82D2-B3A9-4861-B48B-A4B65A009D17}" destId="{10E38867-9DD7-4206-8FFE-E62362C0B52D}" srcOrd="0" destOrd="0" presId="urn:microsoft.com/office/officeart/2005/8/layout/hProcess9"/>
    <dgm:cxn modelId="{0B151974-4114-4476-A700-426D3420FEC7}" type="presParOf" srcId="{8F6C82D2-B3A9-4861-B48B-A4B65A009D17}" destId="{D9339F33-94A9-489F-A3CB-3949D8E5A07C}" srcOrd="1" destOrd="0" presId="urn:microsoft.com/office/officeart/2005/8/layout/hProcess9"/>
    <dgm:cxn modelId="{267B61B3-7ADA-4730-8D37-E02BF35904E6}" type="presParOf" srcId="{8F6C82D2-B3A9-4861-B48B-A4B65A009D17}" destId="{2C4F035F-DDC0-45E8-B95F-3021EB91F57B}" srcOrd="2" destOrd="0" presId="urn:microsoft.com/office/officeart/2005/8/layout/hProcess9"/>
    <dgm:cxn modelId="{687163F5-C92C-4774-B506-F97B0B30FF42}" type="presParOf" srcId="{8F6C82D2-B3A9-4861-B48B-A4B65A009D17}" destId="{26E9D175-CC74-4A49-9253-D75366684BDE}" srcOrd="3" destOrd="0" presId="urn:microsoft.com/office/officeart/2005/8/layout/hProcess9"/>
    <dgm:cxn modelId="{E96F1B48-AF4F-490F-BF23-0F91B8F119F6}" type="presParOf" srcId="{8F6C82D2-B3A9-4861-B48B-A4B65A009D17}" destId="{4E0B6DBF-5E25-46BF-8403-DD192C6779C3}" srcOrd="4" destOrd="0" presId="urn:microsoft.com/office/officeart/2005/8/layout/hProcess9"/>
    <dgm:cxn modelId="{6E4AEDB8-EA43-4DE3-929F-2CA8DBA3EA42}" type="presParOf" srcId="{8F6C82D2-B3A9-4861-B48B-A4B65A009D17}" destId="{E4187DA8-CD1E-456D-9753-1B7AC7EFB100}" srcOrd="5" destOrd="0" presId="urn:microsoft.com/office/officeart/2005/8/layout/hProcess9"/>
    <dgm:cxn modelId="{06D5B576-DA40-41A5-81D1-EAE92A0CFB73}" type="presParOf" srcId="{8F6C82D2-B3A9-4861-B48B-A4B65A009D17}" destId="{793F6241-C640-4FB5-91EC-861D2221A6C9}"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B337A-542B-425E-BB0C-B1A2BE78BF9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t-IT"/>
        </a:p>
      </dgm:t>
    </dgm:pt>
    <dgm:pt modelId="{58EC5BFF-1472-4D32-A106-5DA98F622078}">
      <dgm:prSet phldrT="[Testo]"/>
      <dgm:spPr/>
      <dgm:t>
        <a:bodyPr/>
        <a:lstStyle/>
        <a:p>
          <a:r>
            <a:rPr lang="it-IT" dirty="0"/>
            <a:t>SI</a:t>
          </a:r>
        </a:p>
      </dgm:t>
    </dgm:pt>
    <dgm:pt modelId="{0A593DD3-45AF-4C78-8AF5-3E0ED5D75B91}" type="parTrans" cxnId="{B4BEC544-9E29-4981-B73B-44C196D5307C}">
      <dgm:prSet/>
      <dgm:spPr/>
      <dgm:t>
        <a:bodyPr/>
        <a:lstStyle/>
        <a:p>
          <a:endParaRPr lang="it-IT"/>
        </a:p>
      </dgm:t>
    </dgm:pt>
    <dgm:pt modelId="{9165A0E7-397D-4BB3-9A7B-A975BAFC1338}" type="sibTrans" cxnId="{B4BEC544-9E29-4981-B73B-44C196D5307C}">
      <dgm:prSet/>
      <dgm:spPr/>
      <dgm:t>
        <a:bodyPr/>
        <a:lstStyle/>
        <a:p>
          <a:endParaRPr lang="it-IT"/>
        </a:p>
      </dgm:t>
    </dgm:pt>
    <dgm:pt modelId="{86442467-AE0F-4F9C-B137-FA4069DA28E0}">
      <dgm:prSet phldrT="[Testo]" custT="1"/>
      <dgm:spPr/>
      <dgm:t>
        <a:bodyPr/>
        <a:lstStyle/>
        <a:p>
          <a:r>
            <a:rPr lang="it-IT" sz="900" b="1" i="0" dirty="0">
              <a:solidFill>
                <a:schemeClr val="bg1"/>
              </a:solidFill>
              <a:highlight>
                <a:srgbClr val="FF0000"/>
              </a:highlight>
            </a:rPr>
            <a:t>In assenza di disabili certificati in età scolastica (infanzia, primaria e secondaria di primo grado) residenti o a carico del comune con necessità di trasporto scolastico, le risorse delle annualità 2022 e/o 2023 non rendicontate dovranno essere restituite.</a:t>
          </a:r>
          <a:endParaRPr lang="it-IT" sz="900" dirty="0">
            <a:highlight>
              <a:srgbClr val="FF0000"/>
            </a:highlight>
          </a:endParaRPr>
        </a:p>
      </dgm:t>
    </dgm:pt>
    <dgm:pt modelId="{C7FA202B-8F80-4734-B5FD-698BB2707927}" type="parTrans" cxnId="{423890A9-1130-4F11-BA56-63243AB0D5B9}">
      <dgm:prSet/>
      <dgm:spPr/>
      <dgm:t>
        <a:bodyPr/>
        <a:lstStyle/>
        <a:p>
          <a:endParaRPr lang="it-IT"/>
        </a:p>
      </dgm:t>
    </dgm:pt>
    <dgm:pt modelId="{55006B58-8AE5-4639-9DCC-25EFBB3D231B}" type="sibTrans" cxnId="{423890A9-1130-4F11-BA56-63243AB0D5B9}">
      <dgm:prSet/>
      <dgm:spPr/>
      <dgm:t>
        <a:bodyPr/>
        <a:lstStyle/>
        <a:p>
          <a:endParaRPr lang="it-IT"/>
        </a:p>
      </dgm:t>
    </dgm:pt>
    <dgm:pt modelId="{2846FFE5-09AF-4352-BC0C-671E98B47FE6}">
      <dgm:prSet phldrT="[Testo]"/>
      <dgm:spPr/>
      <dgm:t>
        <a:bodyPr/>
        <a:lstStyle/>
        <a:p>
          <a:r>
            <a:rPr lang="it-IT" b="1" dirty="0"/>
            <a:t>Il Sindaco Commissario ha terminato la compilazione del cronoprogramma.</a:t>
          </a:r>
        </a:p>
      </dgm:t>
    </dgm:pt>
    <dgm:pt modelId="{55A451A8-1F45-4A04-B3A6-821676B4701B}" type="parTrans" cxnId="{3CFAF725-ABB8-4674-A0BA-C76988F92D43}">
      <dgm:prSet/>
      <dgm:spPr/>
      <dgm:t>
        <a:bodyPr/>
        <a:lstStyle/>
        <a:p>
          <a:endParaRPr lang="it-IT"/>
        </a:p>
      </dgm:t>
    </dgm:pt>
    <dgm:pt modelId="{1D4D79CC-CEAE-4E10-9F29-3B9E70FBC6F4}" type="sibTrans" cxnId="{3CFAF725-ABB8-4674-A0BA-C76988F92D43}">
      <dgm:prSet/>
      <dgm:spPr/>
      <dgm:t>
        <a:bodyPr/>
        <a:lstStyle/>
        <a:p>
          <a:endParaRPr lang="it-IT"/>
        </a:p>
      </dgm:t>
    </dgm:pt>
    <dgm:pt modelId="{3E791D9A-1701-4D3A-AA34-6FD9D575A789}">
      <dgm:prSet phldrT="[Testo]"/>
      <dgm:spPr/>
      <dgm:t>
        <a:bodyPr/>
        <a:lstStyle/>
        <a:p>
          <a:r>
            <a:rPr lang="it-IT" dirty="0"/>
            <a:t>NO</a:t>
          </a:r>
        </a:p>
      </dgm:t>
    </dgm:pt>
    <dgm:pt modelId="{C9D159D1-83C5-4880-90E3-1D7B229C7760}" type="parTrans" cxnId="{6E417B80-06A7-42B4-BE3A-D3CF3D888DDA}">
      <dgm:prSet/>
      <dgm:spPr/>
      <dgm:t>
        <a:bodyPr/>
        <a:lstStyle/>
        <a:p>
          <a:endParaRPr lang="it-IT"/>
        </a:p>
      </dgm:t>
    </dgm:pt>
    <dgm:pt modelId="{4C8D7182-6B15-4E48-B1B9-3888777A9D08}" type="sibTrans" cxnId="{6E417B80-06A7-42B4-BE3A-D3CF3D888DDA}">
      <dgm:prSet/>
      <dgm:spPr/>
      <dgm:t>
        <a:bodyPr/>
        <a:lstStyle/>
        <a:p>
          <a:endParaRPr lang="it-IT"/>
        </a:p>
      </dgm:t>
    </dgm:pt>
    <dgm:pt modelId="{F0578A6B-2E1A-4C44-B220-FD49E774C52E}">
      <dgm:prSet phldrT="[Testo]"/>
      <dgm:spPr/>
      <dgm:t>
        <a:bodyPr/>
        <a:lstStyle/>
        <a:p>
          <a:r>
            <a:rPr lang="it-IT" dirty="0"/>
            <a:t> </a:t>
          </a:r>
        </a:p>
      </dgm:t>
    </dgm:pt>
    <dgm:pt modelId="{478AB3D1-933C-40EE-8FD1-59C64229DCBD}" type="parTrans" cxnId="{B134DFEF-5BDC-4154-B469-A1C9EE4316E4}">
      <dgm:prSet/>
      <dgm:spPr/>
      <dgm:t>
        <a:bodyPr/>
        <a:lstStyle/>
        <a:p>
          <a:endParaRPr lang="it-IT"/>
        </a:p>
      </dgm:t>
    </dgm:pt>
    <dgm:pt modelId="{ED2D2AC3-E7FE-4A3E-8D89-DF2EA4E0937F}" type="sibTrans" cxnId="{B134DFEF-5BDC-4154-B469-A1C9EE4316E4}">
      <dgm:prSet/>
      <dgm:spPr/>
      <dgm:t>
        <a:bodyPr/>
        <a:lstStyle/>
        <a:p>
          <a:endParaRPr lang="it-IT"/>
        </a:p>
      </dgm:t>
    </dgm:pt>
    <dgm:pt modelId="{FF5A42D5-AE5D-43A9-8BF4-9F8F034BE27D}">
      <dgm:prSet phldrT="[Testo]"/>
      <dgm:spPr/>
      <dgm:t>
        <a:bodyPr/>
        <a:lstStyle/>
        <a:p>
          <a:r>
            <a:rPr lang="it-IT" b="1" dirty="0"/>
            <a:t>Il Sindaco Commissario può continuare la compilazione del cronoprogramma.</a:t>
          </a:r>
          <a:endParaRPr lang="it-IT" dirty="0"/>
        </a:p>
      </dgm:t>
    </dgm:pt>
    <dgm:pt modelId="{33589D2B-6442-4458-9EDA-F388A1426F67}" type="parTrans" cxnId="{55E9BC30-1822-4DEF-BB1B-C3AE6E8DE008}">
      <dgm:prSet/>
      <dgm:spPr/>
      <dgm:t>
        <a:bodyPr/>
        <a:lstStyle/>
        <a:p>
          <a:endParaRPr lang="it-IT"/>
        </a:p>
      </dgm:t>
    </dgm:pt>
    <dgm:pt modelId="{9F7974D7-0DE9-4152-B01B-56F37433D151}" type="sibTrans" cxnId="{55E9BC30-1822-4DEF-BB1B-C3AE6E8DE008}">
      <dgm:prSet/>
      <dgm:spPr/>
      <dgm:t>
        <a:bodyPr/>
        <a:lstStyle/>
        <a:p>
          <a:endParaRPr lang="it-IT"/>
        </a:p>
      </dgm:t>
    </dgm:pt>
    <dgm:pt modelId="{A1E76855-799C-4A8D-B943-D6B8D80F9BCE}" type="pres">
      <dgm:prSet presAssocID="{8C0B337A-542B-425E-BB0C-B1A2BE78BF9E}" presName="list" presStyleCnt="0">
        <dgm:presLayoutVars>
          <dgm:dir/>
          <dgm:animLvl val="lvl"/>
        </dgm:presLayoutVars>
      </dgm:prSet>
      <dgm:spPr/>
    </dgm:pt>
    <dgm:pt modelId="{205E797F-379A-4BC7-B662-A61446858F68}" type="pres">
      <dgm:prSet presAssocID="{58EC5BFF-1472-4D32-A106-5DA98F622078}" presName="posSpace" presStyleCnt="0"/>
      <dgm:spPr/>
    </dgm:pt>
    <dgm:pt modelId="{4BCA4176-A989-4422-B148-A5700311BABE}" type="pres">
      <dgm:prSet presAssocID="{58EC5BFF-1472-4D32-A106-5DA98F622078}" presName="vertFlow" presStyleCnt="0"/>
      <dgm:spPr/>
    </dgm:pt>
    <dgm:pt modelId="{B4CE81D0-C6B5-4828-982E-684BF2794048}" type="pres">
      <dgm:prSet presAssocID="{58EC5BFF-1472-4D32-A106-5DA98F622078}" presName="topSpace" presStyleCnt="0"/>
      <dgm:spPr/>
    </dgm:pt>
    <dgm:pt modelId="{620DBD2B-D7DE-4D95-95EE-B5229E43F639}" type="pres">
      <dgm:prSet presAssocID="{58EC5BFF-1472-4D32-A106-5DA98F622078}" presName="firstComp" presStyleCnt="0"/>
      <dgm:spPr/>
    </dgm:pt>
    <dgm:pt modelId="{5FFD10B7-B54C-45E0-A637-AB765F06FA1E}" type="pres">
      <dgm:prSet presAssocID="{58EC5BFF-1472-4D32-A106-5DA98F622078}" presName="firstChild" presStyleLbl="bgAccFollowNode1" presStyleIdx="0" presStyleCnt="4"/>
      <dgm:spPr/>
    </dgm:pt>
    <dgm:pt modelId="{65705553-D9B8-46BE-919F-6D14864F4326}" type="pres">
      <dgm:prSet presAssocID="{58EC5BFF-1472-4D32-A106-5DA98F622078}" presName="firstChildTx" presStyleLbl="bgAccFollowNode1" presStyleIdx="0" presStyleCnt="4">
        <dgm:presLayoutVars>
          <dgm:bulletEnabled val="1"/>
        </dgm:presLayoutVars>
      </dgm:prSet>
      <dgm:spPr/>
    </dgm:pt>
    <dgm:pt modelId="{D0AE2F28-E985-422B-BE71-393BA54E3074}" type="pres">
      <dgm:prSet presAssocID="{2846FFE5-09AF-4352-BC0C-671E98B47FE6}" presName="comp" presStyleCnt="0"/>
      <dgm:spPr/>
    </dgm:pt>
    <dgm:pt modelId="{85A7386A-F685-4596-82B6-42310DFD7DBB}" type="pres">
      <dgm:prSet presAssocID="{2846FFE5-09AF-4352-BC0C-671E98B47FE6}" presName="child" presStyleLbl="bgAccFollowNode1" presStyleIdx="1" presStyleCnt="4"/>
      <dgm:spPr/>
    </dgm:pt>
    <dgm:pt modelId="{DB22A7E5-CD61-411F-B0D5-ABED93AD6F7D}" type="pres">
      <dgm:prSet presAssocID="{2846FFE5-09AF-4352-BC0C-671E98B47FE6}" presName="childTx" presStyleLbl="bgAccFollowNode1" presStyleIdx="1" presStyleCnt="4">
        <dgm:presLayoutVars>
          <dgm:bulletEnabled val="1"/>
        </dgm:presLayoutVars>
      </dgm:prSet>
      <dgm:spPr/>
    </dgm:pt>
    <dgm:pt modelId="{7B3F211D-E7A9-4E43-93FC-C75FDCC21219}" type="pres">
      <dgm:prSet presAssocID="{58EC5BFF-1472-4D32-A106-5DA98F622078}" presName="negSpace" presStyleCnt="0"/>
      <dgm:spPr/>
    </dgm:pt>
    <dgm:pt modelId="{F1D3AF94-0DB5-4358-9C9B-3738EEA327FD}" type="pres">
      <dgm:prSet presAssocID="{58EC5BFF-1472-4D32-A106-5DA98F622078}" presName="circle" presStyleLbl="node1" presStyleIdx="0" presStyleCnt="2"/>
      <dgm:spPr/>
    </dgm:pt>
    <dgm:pt modelId="{EC658979-12CF-4174-8D0E-6E1FA490DF8A}" type="pres">
      <dgm:prSet presAssocID="{9165A0E7-397D-4BB3-9A7B-A975BAFC1338}" presName="transSpace" presStyleCnt="0"/>
      <dgm:spPr/>
    </dgm:pt>
    <dgm:pt modelId="{785A0532-37EA-47A6-892C-BB74CE262580}" type="pres">
      <dgm:prSet presAssocID="{3E791D9A-1701-4D3A-AA34-6FD9D575A789}" presName="posSpace" presStyleCnt="0"/>
      <dgm:spPr/>
    </dgm:pt>
    <dgm:pt modelId="{09D98AE6-7AAA-42DF-AB61-CBF0FBD96DCA}" type="pres">
      <dgm:prSet presAssocID="{3E791D9A-1701-4D3A-AA34-6FD9D575A789}" presName="vertFlow" presStyleCnt="0"/>
      <dgm:spPr/>
    </dgm:pt>
    <dgm:pt modelId="{12527426-C937-4A2F-BADF-BCD4E4423D11}" type="pres">
      <dgm:prSet presAssocID="{3E791D9A-1701-4D3A-AA34-6FD9D575A789}" presName="topSpace" presStyleCnt="0"/>
      <dgm:spPr/>
    </dgm:pt>
    <dgm:pt modelId="{02F6B0E7-7483-4BE8-AC74-93F6902A6B2C}" type="pres">
      <dgm:prSet presAssocID="{3E791D9A-1701-4D3A-AA34-6FD9D575A789}" presName="firstComp" presStyleCnt="0"/>
      <dgm:spPr/>
    </dgm:pt>
    <dgm:pt modelId="{5C3E5274-AAD9-4B6D-8886-4BB61CB65AF1}" type="pres">
      <dgm:prSet presAssocID="{3E791D9A-1701-4D3A-AA34-6FD9D575A789}" presName="firstChild" presStyleLbl="bgAccFollowNode1" presStyleIdx="2" presStyleCnt="4"/>
      <dgm:spPr/>
    </dgm:pt>
    <dgm:pt modelId="{123D4272-1FC1-49A3-8E56-A2F39919546A}" type="pres">
      <dgm:prSet presAssocID="{3E791D9A-1701-4D3A-AA34-6FD9D575A789}" presName="firstChildTx" presStyleLbl="bgAccFollowNode1" presStyleIdx="2" presStyleCnt="4">
        <dgm:presLayoutVars>
          <dgm:bulletEnabled val="1"/>
        </dgm:presLayoutVars>
      </dgm:prSet>
      <dgm:spPr/>
    </dgm:pt>
    <dgm:pt modelId="{8AD7279E-4ED2-4FDA-8DF8-B36E4A39303B}" type="pres">
      <dgm:prSet presAssocID="{FF5A42D5-AE5D-43A9-8BF4-9F8F034BE27D}" presName="comp" presStyleCnt="0"/>
      <dgm:spPr/>
    </dgm:pt>
    <dgm:pt modelId="{874AB3E5-1532-41D0-AD82-D8EC35163229}" type="pres">
      <dgm:prSet presAssocID="{FF5A42D5-AE5D-43A9-8BF4-9F8F034BE27D}" presName="child" presStyleLbl="bgAccFollowNode1" presStyleIdx="3" presStyleCnt="4"/>
      <dgm:spPr/>
    </dgm:pt>
    <dgm:pt modelId="{E99BD1AD-8A47-47E3-818F-9BE1AE0DB362}" type="pres">
      <dgm:prSet presAssocID="{FF5A42D5-AE5D-43A9-8BF4-9F8F034BE27D}" presName="childTx" presStyleLbl="bgAccFollowNode1" presStyleIdx="3" presStyleCnt="4">
        <dgm:presLayoutVars>
          <dgm:bulletEnabled val="1"/>
        </dgm:presLayoutVars>
      </dgm:prSet>
      <dgm:spPr/>
    </dgm:pt>
    <dgm:pt modelId="{DC2A0891-99E1-4DAB-A6AA-566D46A740D8}" type="pres">
      <dgm:prSet presAssocID="{3E791D9A-1701-4D3A-AA34-6FD9D575A789}" presName="negSpace" presStyleCnt="0"/>
      <dgm:spPr/>
    </dgm:pt>
    <dgm:pt modelId="{71F00214-33B6-4DFF-A1CD-53725A191026}" type="pres">
      <dgm:prSet presAssocID="{3E791D9A-1701-4D3A-AA34-6FD9D575A789}" presName="circle" presStyleLbl="node1" presStyleIdx="1" presStyleCnt="2"/>
      <dgm:spPr/>
    </dgm:pt>
  </dgm:ptLst>
  <dgm:cxnLst>
    <dgm:cxn modelId="{CD184A0C-E7E1-4408-82E3-9FA522CD8B95}" type="presOf" srcId="{F0578A6B-2E1A-4C44-B220-FD49E774C52E}" destId="{5C3E5274-AAD9-4B6D-8886-4BB61CB65AF1}" srcOrd="0" destOrd="0" presId="urn:microsoft.com/office/officeart/2005/8/layout/hList9"/>
    <dgm:cxn modelId="{0BF3D01A-1D71-4119-9935-B62740B58E76}" type="presOf" srcId="{86442467-AE0F-4F9C-B137-FA4069DA28E0}" destId="{65705553-D9B8-46BE-919F-6D14864F4326}" srcOrd="1" destOrd="0" presId="urn:microsoft.com/office/officeart/2005/8/layout/hList9"/>
    <dgm:cxn modelId="{3CFAF725-ABB8-4674-A0BA-C76988F92D43}" srcId="{58EC5BFF-1472-4D32-A106-5DA98F622078}" destId="{2846FFE5-09AF-4352-BC0C-671E98B47FE6}" srcOrd="1" destOrd="0" parTransId="{55A451A8-1F45-4A04-B3A6-821676B4701B}" sibTransId="{1D4D79CC-CEAE-4E10-9F29-3B9E70FBC6F4}"/>
    <dgm:cxn modelId="{55E9BC30-1822-4DEF-BB1B-C3AE6E8DE008}" srcId="{3E791D9A-1701-4D3A-AA34-6FD9D575A789}" destId="{FF5A42D5-AE5D-43A9-8BF4-9F8F034BE27D}" srcOrd="1" destOrd="0" parTransId="{33589D2B-6442-4458-9EDA-F388A1426F67}" sibTransId="{9F7974D7-0DE9-4152-B01B-56F37433D151}"/>
    <dgm:cxn modelId="{21DF0333-3F24-44C9-9BE8-A1C98A7D4E0D}" type="presOf" srcId="{8C0B337A-542B-425E-BB0C-B1A2BE78BF9E}" destId="{A1E76855-799C-4A8D-B943-D6B8D80F9BCE}" srcOrd="0" destOrd="0" presId="urn:microsoft.com/office/officeart/2005/8/layout/hList9"/>
    <dgm:cxn modelId="{C612BA3F-C568-4CF9-A8E8-90D31319AC1D}" type="presOf" srcId="{FF5A42D5-AE5D-43A9-8BF4-9F8F034BE27D}" destId="{E99BD1AD-8A47-47E3-818F-9BE1AE0DB362}" srcOrd="1" destOrd="0" presId="urn:microsoft.com/office/officeart/2005/8/layout/hList9"/>
    <dgm:cxn modelId="{A42D6C5B-0CDA-4B6E-9073-D169A6ED917B}" type="presOf" srcId="{3E791D9A-1701-4D3A-AA34-6FD9D575A789}" destId="{71F00214-33B6-4DFF-A1CD-53725A191026}" srcOrd="0" destOrd="0" presId="urn:microsoft.com/office/officeart/2005/8/layout/hList9"/>
    <dgm:cxn modelId="{76CC2541-5237-4B98-8C33-B98378CAD2D7}" type="presOf" srcId="{F0578A6B-2E1A-4C44-B220-FD49E774C52E}" destId="{123D4272-1FC1-49A3-8E56-A2F39919546A}" srcOrd="1" destOrd="0" presId="urn:microsoft.com/office/officeart/2005/8/layout/hList9"/>
    <dgm:cxn modelId="{B4BEC544-9E29-4981-B73B-44C196D5307C}" srcId="{8C0B337A-542B-425E-BB0C-B1A2BE78BF9E}" destId="{58EC5BFF-1472-4D32-A106-5DA98F622078}" srcOrd="0" destOrd="0" parTransId="{0A593DD3-45AF-4C78-8AF5-3E0ED5D75B91}" sibTransId="{9165A0E7-397D-4BB3-9A7B-A975BAFC1338}"/>
    <dgm:cxn modelId="{6E417B80-06A7-42B4-BE3A-D3CF3D888DDA}" srcId="{8C0B337A-542B-425E-BB0C-B1A2BE78BF9E}" destId="{3E791D9A-1701-4D3A-AA34-6FD9D575A789}" srcOrd="1" destOrd="0" parTransId="{C9D159D1-83C5-4880-90E3-1D7B229C7760}" sibTransId="{4C8D7182-6B15-4E48-B1B9-3888777A9D08}"/>
    <dgm:cxn modelId="{16B9D79D-0BD2-4B8D-B52E-17FFDFAD9DF5}" type="presOf" srcId="{FF5A42D5-AE5D-43A9-8BF4-9F8F034BE27D}" destId="{874AB3E5-1532-41D0-AD82-D8EC35163229}" srcOrd="0" destOrd="0" presId="urn:microsoft.com/office/officeart/2005/8/layout/hList9"/>
    <dgm:cxn modelId="{221465A1-A758-47AB-8487-D6CCAD2BDE45}" type="presOf" srcId="{2846FFE5-09AF-4352-BC0C-671E98B47FE6}" destId="{DB22A7E5-CD61-411F-B0D5-ABED93AD6F7D}" srcOrd="1" destOrd="0" presId="urn:microsoft.com/office/officeart/2005/8/layout/hList9"/>
    <dgm:cxn modelId="{423890A9-1130-4F11-BA56-63243AB0D5B9}" srcId="{58EC5BFF-1472-4D32-A106-5DA98F622078}" destId="{86442467-AE0F-4F9C-B137-FA4069DA28E0}" srcOrd="0" destOrd="0" parTransId="{C7FA202B-8F80-4734-B5FD-698BB2707927}" sibTransId="{55006B58-8AE5-4639-9DCC-25EFBB3D231B}"/>
    <dgm:cxn modelId="{CC5FD7BA-80B3-48A8-AE46-FAB68503330D}" type="presOf" srcId="{2846FFE5-09AF-4352-BC0C-671E98B47FE6}" destId="{85A7386A-F685-4596-82B6-42310DFD7DBB}" srcOrd="0" destOrd="0" presId="urn:microsoft.com/office/officeart/2005/8/layout/hList9"/>
    <dgm:cxn modelId="{B134DFEF-5BDC-4154-B469-A1C9EE4316E4}" srcId="{3E791D9A-1701-4D3A-AA34-6FD9D575A789}" destId="{F0578A6B-2E1A-4C44-B220-FD49E774C52E}" srcOrd="0" destOrd="0" parTransId="{478AB3D1-933C-40EE-8FD1-59C64229DCBD}" sibTransId="{ED2D2AC3-E7FE-4A3E-8D89-DF2EA4E0937F}"/>
    <dgm:cxn modelId="{4473ABF0-76E9-4535-8A72-F6E40A3E9B88}" type="presOf" srcId="{58EC5BFF-1472-4D32-A106-5DA98F622078}" destId="{F1D3AF94-0DB5-4358-9C9B-3738EEA327FD}" srcOrd="0" destOrd="0" presId="urn:microsoft.com/office/officeart/2005/8/layout/hList9"/>
    <dgm:cxn modelId="{0BEDDBF5-AF34-4858-A81D-043D2FD0EABD}" type="presOf" srcId="{86442467-AE0F-4F9C-B137-FA4069DA28E0}" destId="{5FFD10B7-B54C-45E0-A637-AB765F06FA1E}" srcOrd="0" destOrd="0" presId="urn:microsoft.com/office/officeart/2005/8/layout/hList9"/>
    <dgm:cxn modelId="{11ACE6AF-639B-478E-AC31-5173838F4033}" type="presParOf" srcId="{A1E76855-799C-4A8D-B943-D6B8D80F9BCE}" destId="{205E797F-379A-4BC7-B662-A61446858F68}" srcOrd="0" destOrd="0" presId="urn:microsoft.com/office/officeart/2005/8/layout/hList9"/>
    <dgm:cxn modelId="{1C37B774-6352-4387-8C44-57D89EEC2D67}" type="presParOf" srcId="{A1E76855-799C-4A8D-B943-D6B8D80F9BCE}" destId="{4BCA4176-A989-4422-B148-A5700311BABE}" srcOrd="1" destOrd="0" presId="urn:microsoft.com/office/officeart/2005/8/layout/hList9"/>
    <dgm:cxn modelId="{C1EF7054-D71E-4154-AF7C-7E50CF2B7996}" type="presParOf" srcId="{4BCA4176-A989-4422-B148-A5700311BABE}" destId="{B4CE81D0-C6B5-4828-982E-684BF2794048}" srcOrd="0" destOrd="0" presId="urn:microsoft.com/office/officeart/2005/8/layout/hList9"/>
    <dgm:cxn modelId="{63F81F5A-3483-4EE7-A104-CFB398708D70}" type="presParOf" srcId="{4BCA4176-A989-4422-B148-A5700311BABE}" destId="{620DBD2B-D7DE-4D95-95EE-B5229E43F639}" srcOrd="1" destOrd="0" presId="urn:microsoft.com/office/officeart/2005/8/layout/hList9"/>
    <dgm:cxn modelId="{7984A565-C8FA-474B-A738-9FAA36245CA8}" type="presParOf" srcId="{620DBD2B-D7DE-4D95-95EE-B5229E43F639}" destId="{5FFD10B7-B54C-45E0-A637-AB765F06FA1E}" srcOrd="0" destOrd="0" presId="urn:microsoft.com/office/officeart/2005/8/layout/hList9"/>
    <dgm:cxn modelId="{E5E6AE03-84B6-427E-8534-2795025BE320}" type="presParOf" srcId="{620DBD2B-D7DE-4D95-95EE-B5229E43F639}" destId="{65705553-D9B8-46BE-919F-6D14864F4326}" srcOrd="1" destOrd="0" presId="urn:microsoft.com/office/officeart/2005/8/layout/hList9"/>
    <dgm:cxn modelId="{0BD90D96-F4CF-457A-B30A-857C26671AB2}" type="presParOf" srcId="{4BCA4176-A989-4422-B148-A5700311BABE}" destId="{D0AE2F28-E985-422B-BE71-393BA54E3074}" srcOrd="2" destOrd="0" presId="urn:microsoft.com/office/officeart/2005/8/layout/hList9"/>
    <dgm:cxn modelId="{575EFC08-6C5A-4523-A207-D23DC2591F64}" type="presParOf" srcId="{D0AE2F28-E985-422B-BE71-393BA54E3074}" destId="{85A7386A-F685-4596-82B6-42310DFD7DBB}" srcOrd="0" destOrd="0" presId="urn:microsoft.com/office/officeart/2005/8/layout/hList9"/>
    <dgm:cxn modelId="{CB4185E2-927D-47B1-A992-E3410475C671}" type="presParOf" srcId="{D0AE2F28-E985-422B-BE71-393BA54E3074}" destId="{DB22A7E5-CD61-411F-B0D5-ABED93AD6F7D}" srcOrd="1" destOrd="0" presId="urn:microsoft.com/office/officeart/2005/8/layout/hList9"/>
    <dgm:cxn modelId="{774373F8-8113-426F-B3B9-9DC2038CA5C6}" type="presParOf" srcId="{A1E76855-799C-4A8D-B943-D6B8D80F9BCE}" destId="{7B3F211D-E7A9-4E43-93FC-C75FDCC21219}" srcOrd="2" destOrd="0" presId="urn:microsoft.com/office/officeart/2005/8/layout/hList9"/>
    <dgm:cxn modelId="{FCF71782-F2BC-43BA-AEF9-3793CF2CB8A4}" type="presParOf" srcId="{A1E76855-799C-4A8D-B943-D6B8D80F9BCE}" destId="{F1D3AF94-0DB5-4358-9C9B-3738EEA327FD}" srcOrd="3" destOrd="0" presId="urn:microsoft.com/office/officeart/2005/8/layout/hList9"/>
    <dgm:cxn modelId="{F7957AEF-7EC6-49A0-825C-CE24D2ECD92E}" type="presParOf" srcId="{A1E76855-799C-4A8D-B943-D6B8D80F9BCE}" destId="{EC658979-12CF-4174-8D0E-6E1FA490DF8A}" srcOrd="4" destOrd="0" presId="urn:microsoft.com/office/officeart/2005/8/layout/hList9"/>
    <dgm:cxn modelId="{1E27879D-CDAD-40A5-B501-169A1160E1FF}" type="presParOf" srcId="{A1E76855-799C-4A8D-B943-D6B8D80F9BCE}" destId="{785A0532-37EA-47A6-892C-BB74CE262580}" srcOrd="5" destOrd="0" presId="urn:microsoft.com/office/officeart/2005/8/layout/hList9"/>
    <dgm:cxn modelId="{0374A637-0846-4516-9337-7EEC7B893C8A}" type="presParOf" srcId="{A1E76855-799C-4A8D-B943-D6B8D80F9BCE}" destId="{09D98AE6-7AAA-42DF-AB61-CBF0FBD96DCA}" srcOrd="6" destOrd="0" presId="urn:microsoft.com/office/officeart/2005/8/layout/hList9"/>
    <dgm:cxn modelId="{61B1B4FF-5966-464C-BE28-271263AE67D9}" type="presParOf" srcId="{09D98AE6-7AAA-42DF-AB61-CBF0FBD96DCA}" destId="{12527426-C937-4A2F-BADF-BCD4E4423D11}" srcOrd="0" destOrd="0" presId="urn:microsoft.com/office/officeart/2005/8/layout/hList9"/>
    <dgm:cxn modelId="{6A7D6463-98C7-4EDF-BEA9-32A4A32196F3}" type="presParOf" srcId="{09D98AE6-7AAA-42DF-AB61-CBF0FBD96DCA}" destId="{02F6B0E7-7483-4BE8-AC74-93F6902A6B2C}" srcOrd="1" destOrd="0" presId="urn:microsoft.com/office/officeart/2005/8/layout/hList9"/>
    <dgm:cxn modelId="{EA28976C-B23B-4CE6-92B7-43EA2B734963}" type="presParOf" srcId="{02F6B0E7-7483-4BE8-AC74-93F6902A6B2C}" destId="{5C3E5274-AAD9-4B6D-8886-4BB61CB65AF1}" srcOrd="0" destOrd="0" presId="urn:microsoft.com/office/officeart/2005/8/layout/hList9"/>
    <dgm:cxn modelId="{9C42D12A-C3FB-46E5-856D-09F84FB0B859}" type="presParOf" srcId="{02F6B0E7-7483-4BE8-AC74-93F6902A6B2C}" destId="{123D4272-1FC1-49A3-8E56-A2F39919546A}" srcOrd="1" destOrd="0" presId="urn:microsoft.com/office/officeart/2005/8/layout/hList9"/>
    <dgm:cxn modelId="{7166C7C1-4FAD-4B59-8236-802F5DB874AF}" type="presParOf" srcId="{09D98AE6-7AAA-42DF-AB61-CBF0FBD96DCA}" destId="{8AD7279E-4ED2-4FDA-8DF8-B36E4A39303B}" srcOrd="2" destOrd="0" presId="urn:microsoft.com/office/officeart/2005/8/layout/hList9"/>
    <dgm:cxn modelId="{4D2B7FA6-0A24-489D-BCE4-D2F1E5E67832}" type="presParOf" srcId="{8AD7279E-4ED2-4FDA-8DF8-B36E4A39303B}" destId="{874AB3E5-1532-41D0-AD82-D8EC35163229}" srcOrd="0" destOrd="0" presId="urn:microsoft.com/office/officeart/2005/8/layout/hList9"/>
    <dgm:cxn modelId="{E80A12FB-1F1D-4E6A-8382-743C07BD5F35}" type="presParOf" srcId="{8AD7279E-4ED2-4FDA-8DF8-B36E4A39303B}" destId="{E99BD1AD-8A47-47E3-818F-9BE1AE0DB362}" srcOrd="1" destOrd="0" presId="urn:microsoft.com/office/officeart/2005/8/layout/hList9"/>
    <dgm:cxn modelId="{60F19829-A8FB-489F-88B2-A0A2525274AF}" type="presParOf" srcId="{A1E76855-799C-4A8D-B943-D6B8D80F9BCE}" destId="{DC2A0891-99E1-4DAB-A6AA-566D46A740D8}" srcOrd="7" destOrd="0" presId="urn:microsoft.com/office/officeart/2005/8/layout/hList9"/>
    <dgm:cxn modelId="{71742004-5D6D-4E12-AABD-5D003D7D27B9}" type="presParOf" srcId="{A1E76855-799C-4A8D-B943-D6B8D80F9BCE}" destId="{71F00214-33B6-4DFF-A1CD-53725A191026}" srcOrd="8" destOrd="0" presId="urn:microsoft.com/office/officeart/2005/8/layout/hList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ECDF45-A8CF-44F2-B11A-C9E2E43E2E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D29DE3D4-5C84-43E6-8A28-C93386D749F3}">
      <dgm:prSet phldrT="[Testo]"/>
      <dgm:spPr/>
      <dgm:t>
        <a:bodyPr/>
        <a:lstStyle/>
        <a:p>
          <a:r>
            <a:rPr lang="it-IT" b="1" i="0" u="none" dirty="0"/>
            <a:t>D11 - </a:t>
          </a:r>
          <a:r>
            <a:rPr lang="it-IT" b="1" i="0" u="none" dirty="0">
              <a:solidFill>
                <a:srgbClr val="FF0000"/>
              </a:solidFill>
            </a:rPr>
            <a:t>Incremento della disponibilità del servizio</a:t>
          </a:r>
          <a:r>
            <a:rPr lang="it-IT" b="1" i="0" u="none" dirty="0"/>
            <a:t> di trasporto scolastico degli studenti con disabilità, in gestione diretta o esternalizzata</a:t>
          </a:r>
          <a:endParaRPr lang="it-IT" dirty="0">
            <a:solidFill>
              <a:srgbClr val="002060"/>
            </a:solidFill>
          </a:endParaRPr>
        </a:p>
      </dgm:t>
    </dgm:pt>
    <dgm:pt modelId="{2B4E7469-D38C-4D14-9421-76192EB9AC29}" type="parTrans" cxnId="{335E9160-5E58-4D40-ABCA-6F0B652F57A0}">
      <dgm:prSet/>
      <dgm:spPr/>
      <dgm:t>
        <a:bodyPr/>
        <a:lstStyle/>
        <a:p>
          <a:endParaRPr lang="it-IT">
            <a:solidFill>
              <a:srgbClr val="002060"/>
            </a:solidFill>
          </a:endParaRPr>
        </a:p>
      </dgm:t>
    </dgm:pt>
    <dgm:pt modelId="{98A72B0D-130D-4009-8F6E-4E24694734A1}" type="sibTrans" cxnId="{335E9160-5E58-4D40-ABCA-6F0B652F57A0}">
      <dgm:prSet/>
      <dgm:spPr/>
      <dgm:t>
        <a:bodyPr/>
        <a:lstStyle/>
        <a:p>
          <a:endParaRPr lang="it-IT">
            <a:solidFill>
              <a:srgbClr val="002060"/>
            </a:solidFill>
          </a:endParaRPr>
        </a:p>
      </dgm:t>
    </dgm:pt>
    <dgm:pt modelId="{FD093D14-E3EB-4387-AD65-23AFEFAB728F}">
      <dgm:prSet/>
      <dgm:spPr/>
      <dgm:t>
        <a:bodyPr/>
        <a:lstStyle/>
        <a:p>
          <a:r>
            <a:rPr lang="it-IT" b="1" i="0" u="none" dirty="0"/>
            <a:t>D12 - </a:t>
          </a:r>
          <a:r>
            <a:rPr lang="it-IT" b="1" i="0" u="none" dirty="0">
              <a:solidFill>
                <a:srgbClr val="FF0000"/>
              </a:solidFill>
            </a:rPr>
            <a:t>Contributi e/o voucher alle famiglie di studenti con disabilità </a:t>
          </a:r>
          <a:br>
            <a:rPr lang="it-IT" b="1" i="0" u="none" dirty="0"/>
          </a:br>
          <a:r>
            <a:rPr lang="it-IT" b="1" i="0" u="none" dirty="0"/>
            <a:t>per organizzare autonomamente il servizio di trasporto scolastico</a:t>
          </a:r>
          <a:endParaRPr lang="it-IT" dirty="0"/>
        </a:p>
      </dgm:t>
    </dgm:pt>
    <dgm:pt modelId="{A0CE6781-7899-4AF6-9E1C-C73A5A40F755}" type="parTrans" cxnId="{E54425B7-F31A-4B74-9707-9C60FD0F1ABE}">
      <dgm:prSet/>
      <dgm:spPr/>
      <dgm:t>
        <a:bodyPr/>
        <a:lstStyle/>
        <a:p>
          <a:endParaRPr lang="it-IT"/>
        </a:p>
      </dgm:t>
    </dgm:pt>
    <dgm:pt modelId="{01207AC2-0605-4AA7-B4C9-AD2D5AF026CC}" type="sibTrans" cxnId="{E54425B7-F31A-4B74-9707-9C60FD0F1ABE}">
      <dgm:prSet/>
      <dgm:spPr/>
      <dgm:t>
        <a:bodyPr/>
        <a:lstStyle/>
        <a:p>
          <a:endParaRPr lang="it-IT"/>
        </a:p>
      </dgm:t>
    </dgm:pt>
    <dgm:pt modelId="{B014C4E5-AEFB-479A-AF81-81FAD11093EB}">
      <dgm:prSet/>
      <dgm:spPr/>
      <dgm:t>
        <a:bodyPr/>
        <a:lstStyle/>
        <a:p>
          <a:r>
            <a:rPr lang="it-IT" b="1" i="0" u="none" dirty="0"/>
            <a:t>D13 - Trasferimento delle risorse aggiuntive assegnate in base ad accordi con comuni vicini che svolgono il servizio di trasporto scolastico di studenti con disabilità, con </a:t>
          </a:r>
          <a:r>
            <a:rPr lang="it-IT" b="1" i="0" u="none" dirty="0">
              <a:solidFill>
                <a:srgbClr val="FF0000"/>
              </a:solidFill>
            </a:rPr>
            <a:t>riserva di nuovi posti</a:t>
          </a:r>
          <a:endParaRPr lang="it-IT" dirty="0">
            <a:solidFill>
              <a:srgbClr val="FF0000"/>
            </a:solidFill>
          </a:endParaRPr>
        </a:p>
      </dgm:t>
    </dgm:pt>
    <dgm:pt modelId="{BFF1444F-D684-4CB8-B825-B621CAFA8794}" type="parTrans" cxnId="{BF3D7D8D-F4B0-4091-8B8E-59DABF9B854F}">
      <dgm:prSet/>
      <dgm:spPr/>
      <dgm:t>
        <a:bodyPr/>
        <a:lstStyle/>
        <a:p>
          <a:endParaRPr lang="it-IT"/>
        </a:p>
      </dgm:t>
    </dgm:pt>
    <dgm:pt modelId="{387CD71C-E40E-4842-B921-23C37978FDEC}" type="sibTrans" cxnId="{BF3D7D8D-F4B0-4091-8B8E-59DABF9B854F}">
      <dgm:prSet/>
      <dgm:spPr/>
      <dgm:t>
        <a:bodyPr/>
        <a:lstStyle/>
        <a:p>
          <a:endParaRPr lang="it-IT"/>
        </a:p>
      </dgm:t>
    </dgm:pt>
    <dgm:pt modelId="{362AAAA2-6017-4FE8-8930-8DEF403D3717}">
      <dgm:prSet/>
      <dgm:spPr/>
      <dgm:t>
        <a:bodyPr/>
        <a:lstStyle/>
        <a:p>
          <a:r>
            <a:rPr lang="it-IT" b="1" i="0" u="none" dirty="0"/>
            <a:t>D14 - </a:t>
          </a:r>
          <a:r>
            <a:rPr lang="it-IT" b="1" i="0" u="none" dirty="0">
              <a:solidFill>
                <a:srgbClr val="FF0000"/>
              </a:solidFill>
            </a:rPr>
            <a:t>Trasferimento delle risorse aggiuntive assegnate all’Ambito territoriale di riferimento </a:t>
          </a:r>
          <a:r>
            <a:rPr lang="it-IT" b="1" i="0" u="none" dirty="0"/>
            <a:t>o ad altra forma associata con vincolo di nuovi utenti nel Comune stesso e/o nell’Ambito territoriale di riferimento</a:t>
          </a:r>
          <a:endParaRPr lang="it-IT" dirty="0"/>
        </a:p>
      </dgm:t>
    </dgm:pt>
    <dgm:pt modelId="{93194CB3-F3B3-431E-807B-C4FC02078997}" type="parTrans" cxnId="{C17FA591-2C01-4D9D-8FAD-CFDB40D762AB}">
      <dgm:prSet/>
      <dgm:spPr/>
      <dgm:t>
        <a:bodyPr/>
        <a:lstStyle/>
        <a:p>
          <a:endParaRPr lang="it-IT"/>
        </a:p>
      </dgm:t>
    </dgm:pt>
    <dgm:pt modelId="{C68AD737-F209-4966-BDCF-D331A0F7C7CE}" type="sibTrans" cxnId="{C17FA591-2C01-4D9D-8FAD-CFDB40D762AB}">
      <dgm:prSet/>
      <dgm:spPr/>
      <dgm:t>
        <a:bodyPr/>
        <a:lstStyle/>
        <a:p>
          <a:endParaRPr lang="it-IT"/>
        </a:p>
      </dgm:t>
    </dgm:pt>
    <dgm:pt modelId="{1872B573-E35A-4ABE-B4FE-010A89FA8A24}">
      <dgm:prSet/>
      <dgm:spPr/>
      <dgm:t>
        <a:bodyPr/>
        <a:lstStyle/>
        <a:p>
          <a:r>
            <a:rPr lang="it-IT" b="1" i="0" u="none" dirty="0"/>
            <a:t>D15 - Utilizzo delle risorse aggiuntive assegnate per il </a:t>
          </a:r>
          <a:r>
            <a:rPr lang="it-IT" b="1" i="0" u="none" dirty="0">
              <a:solidFill>
                <a:srgbClr val="FF0000"/>
              </a:solidFill>
            </a:rPr>
            <a:t>miglioramento qualitativo </a:t>
          </a:r>
          <a:br>
            <a:rPr lang="it-IT" b="1" i="0" u="none" dirty="0"/>
          </a:br>
          <a:r>
            <a:rPr lang="it-IT" b="1" i="0" u="none" dirty="0"/>
            <a:t>del servizio di trasporto scolastico di studenti con disabilità</a:t>
          </a:r>
          <a:endParaRPr lang="it-IT" dirty="0"/>
        </a:p>
      </dgm:t>
    </dgm:pt>
    <dgm:pt modelId="{6B293416-5C7A-499C-B2C2-B083C69CE0A7}" type="parTrans" cxnId="{39F815A7-1AE2-4C6C-81D8-D364FA989EF0}">
      <dgm:prSet/>
      <dgm:spPr/>
      <dgm:t>
        <a:bodyPr/>
        <a:lstStyle/>
        <a:p>
          <a:endParaRPr lang="it-IT"/>
        </a:p>
      </dgm:t>
    </dgm:pt>
    <dgm:pt modelId="{207230CA-D4C1-4BA1-948B-C10715621456}" type="sibTrans" cxnId="{39F815A7-1AE2-4C6C-81D8-D364FA989EF0}">
      <dgm:prSet/>
      <dgm:spPr/>
      <dgm:t>
        <a:bodyPr/>
        <a:lstStyle/>
        <a:p>
          <a:endParaRPr lang="it-IT"/>
        </a:p>
      </dgm:t>
    </dgm:pt>
    <dgm:pt modelId="{56F377D2-B58D-4ED3-8549-86B34B777057}">
      <dgm:prSet/>
      <dgm:spPr/>
      <dgm:t>
        <a:bodyPr/>
        <a:lstStyle/>
        <a:p>
          <a:r>
            <a:rPr lang="it-IT" b="1" i="0" u="none" dirty="0"/>
            <a:t>D16 - </a:t>
          </a:r>
          <a:r>
            <a:rPr lang="it-IT" b="1" i="0" u="none" dirty="0">
              <a:solidFill>
                <a:srgbClr val="FF0000"/>
              </a:solidFill>
            </a:rPr>
            <a:t>Acquisto di strumentazioni e attrezzature</a:t>
          </a:r>
          <a:r>
            <a:rPr lang="it-IT" b="1" i="0" u="none" dirty="0"/>
            <a:t>, finalizzate al raggiungimento dell’obiettivo assegnato nell’anno in corso e degli obiettivi per gli anni futuri</a:t>
          </a:r>
          <a:endParaRPr lang="it-IT" dirty="0"/>
        </a:p>
      </dgm:t>
    </dgm:pt>
    <dgm:pt modelId="{626AC122-5810-4DD7-B6E0-354E6E7BA1D6}" type="parTrans" cxnId="{737F8D92-B3B0-45FC-896B-DF66B0FE984C}">
      <dgm:prSet/>
      <dgm:spPr/>
      <dgm:t>
        <a:bodyPr/>
        <a:lstStyle/>
        <a:p>
          <a:endParaRPr lang="it-IT"/>
        </a:p>
      </dgm:t>
    </dgm:pt>
    <dgm:pt modelId="{555A88D1-C703-4425-9B8C-66D5035CF290}" type="sibTrans" cxnId="{737F8D92-B3B0-45FC-896B-DF66B0FE984C}">
      <dgm:prSet/>
      <dgm:spPr/>
      <dgm:t>
        <a:bodyPr/>
        <a:lstStyle/>
        <a:p>
          <a:endParaRPr lang="it-IT"/>
        </a:p>
      </dgm:t>
    </dgm:pt>
    <dgm:pt modelId="{3BAF5ADA-AD7E-4C2D-A4E5-15AEDF96E4F9}">
      <dgm:prSet/>
      <dgm:spPr/>
      <dgm:t>
        <a:bodyPr/>
        <a:lstStyle/>
        <a:p>
          <a:r>
            <a:rPr lang="it-IT" b="1" i="0" u="none" dirty="0"/>
            <a:t>D17 - </a:t>
          </a:r>
          <a:r>
            <a:rPr lang="it-IT" b="1" i="0" u="none" dirty="0">
              <a:solidFill>
                <a:srgbClr val="FF0000"/>
              </a:solidFill>
            </a:rPr>
            <a:t>Interventi di manutenzione, anche straordinaria</a:t>
          </a:r>
          <a:r>
            <a:rPr lang="it-IT" b="1" i="0" u="none" dirty="0"/>
            <a:t>, finalizzati al raggiungimento dell’obiettivo assegnato nell’anno in corso e degli obiettivi per gli anni futuri</a:t>
          </a:r>
          <a:endParaRPr lang="it-IT" dirty="0"/>
        </a:p>
      </dgm:t>
    </dgm:pt>
    <dgm:pt modelId="{167938F6-BF60-4E4E-9985-D69D35A37004}" type="parTrans" cxnId="{15E327C2-B1D4-429D-B919-B68DD89882B4}">
      <dgm:prSet/>
      <dgm:spPr/>
      <dgm:t>
        <a:bodyPr/>
        <a:lstStyle/>
        <a:p>
          <a:endParaRPr lang="it-IT"/>
        </a:p>
      </dgm:t>
    </dgm:pt>
    <dgm:pt modelId="{417C909C-DBBB-4A1A-8549-305AF7D0DEA5}" type="sibTrans" cxnId="{15E327C2-B1D4-429D-B919-B68DD89882B4}">
      <dgm:prSet/>
      <dgm:spPr/>
      <dgm:t>
        <a:bodyPr/>
        <a:lstStyle/>
        <a:p>
          <a:endParaRPr lang="it-IT"/>
        </a:p>
      </dgm:t>
    </dgm:pt>
    <dgm:pt modelId="{A773E004-388E-4B02-9884-DC10C90A8A9F}" type="pres">
      <dgm:prSet presAssocID="{C4ECDF45-A8CF-44F2-B11A-C9E2E43E2E16}" presName="vert0" presStyleCnt="0">
        <dgm:presLayoutVars>
          <dgm:dir/>
          <dgm:animOne val="branch"/>
          <dgm:animLvl val="lvl"/>
        </dgm:presLayoutVars>
      </dgm:prSet>
      <dgm:spPr/>
    </dgm:pt>
    <dgm:pt modelId="{FBF4FCAE-FF2D-455D-859A-65D20FD87F39}" type="pres">
      <dgm:prSet presAssocID="{D29DE3D4-5C84-43E6-8A28-C93386D749F3}" presName="thickLine" presStyleLbl="alignNode1" presStyleIdx="0" presStyleCnt="7"/>
      <dgm:spPr/>
    </dgm:pt>
    <dgm:pt modelId="{0DB2FF58-55C4-49A5-B80B-692640DC4C2C}" type="pres">
      <dgm:prSet presAssocID="{D29DE3D4-5C84-43E6-8A28-C93386D749F3}" presName="horz1" presStyleCnt="0"/>
      <dgm:spPr/>
    </dgm:pt>
    <dgm:pt modelId="{30BDF457-789C-42DA-A28F-BEF5EB81B72C}" type="pres">
      <dgm:prSet presAssocID="{D29DE3D4-5C84-43E6-8A28-C93386D749F3}" presName="tx1" presStyleLbl="revTx" presStyleIdx="0" presStyleCnt="7"/>
      <dgm:spPr/>
    </dgm:pt>
    <dgm:pt modelId="{79DF455D-B0EA-488B-B6C2-F3F332834DC3}" type="pres">
      <dgm:prSet presAssocID="{D29DE3D4-5C84-43E6-8A28-C93386D749F3}" presName="vert1" presStyleCnt="0"/>
      <dgm:spPr/>
    </dgm:pt>
    <dgm:pt modelId="{0639C8FF-E98C-4AE4-8515-014642D7AEC2}" type="pres">
      <dgm:prSet presAssocID="{FD093D14-E3EB-4387-AD65-23AFEFAB728F}" presName="thickLine" presStyleLbl="alignNode1" presStyleIdx="1" presStyleCnt="7"/>
      <dgm:spPr/>
    </dgm:pt>
    <dgm:pt modelId="{2A41344C-0915-4AB4-BBC0-C21DCBE6B301}" type="pres">
      <dgm:prSet presAssocID="{FD093D14-E3EB-4387-AD65-23AFEFAB728F}" presName="horz1" presStyleCnt="0"/>
      <dgm:spPr/>
    </dgm:pt>
    <dgm:pt modelId="{D022D2D6-C0ED-4C48-B4A4-F0D83F9657EC}" type="pres">
      <dgm:prSet presAssocID="{FD093D14-E3EB-4387-AD65-23AFEFAB728F}" presName="tx1" presStyleLbl="revTx" presStyleIdx="1" presStyleCnt="7"/>
      <dgm:spPr/>
    </dgm:pt>
    <dgm:pt modelId="{2A8F0458-FA21-47C0-AADA-6C073BCF374C}" type="pres">
      <dgm:prSet presAssocID="{FD093D14-E3EB-4387-AD65-23AFEFAB728F}" presName="vert1" presStyleCnt="0"/>
      <dgm:spPr/>
    </dgm:pt>
    <dgm:pt modelId="{36383043-E988-4A93-A244-08CF51585F27}" type="pres">
      <dgm:prSet presAssocID="{B014C4E5-AEFB-479A-AF81-81FAD11093EB}" presName="thickLine" presStyleLbl="alignNode1" presStyleIdx="2" presStyleCnt="7"/>
      <dgm:spPr/>
    </dgm:pt>
    <dgm:pt modelId="{12786D67-0EA7-4CB4-B51C-D7D5920BB87B}" type="pres">
      <dgm:prSet presAssocID="{B014C4E5-AEFB-479A-AF81-81FAD11093EB}" presName="horz1" presStyleCnt="0"/>
      <dgm:spPr/>
    </dgm:pt>
    <dgm:pt modelId="{3FEE6DD3-F05D-431C-A8F8-E1965EAC8386}" type="pres">
      <dgm:prSet presAssocID="{B014C4E5-AEFB-479A-AF81-81FAD11093EB}" presName="tx1" presStyleLbl="revTx" presStyleIdx="2" presStyleCnt="7"/>
      <dgm:spPr/>
    </dgm:pt>
    <dgm:pt modelId="{6C2534B1-4C9F-46CF-97AB-B91F1A2555A5}" type="pres">
      <dgm:prSet presAssocID="{B014C4E5-AEFB-479A-AF81-81FAD11093EB}" presName="vert1" presStyleCnt="0"/>
      <dgm:spPr/>
    </dgm:pt>
    <dgm:pt modelId="{10FB06D6-58AC-4F7D-A36E-EF2F3658529B}" type="pres">
      <dgm:prSet presAssocID="{362AAAA2-6017-4FE8-8930-8DEF403D3717}" presName="thickLine" presStyleLbl="alignNode1" presStyleIdx="3" presStyleCnt="7"/>
      <dgm:spPr/>
    </dgm:pt>
    <dgm:pt modelId="{3F890CAB-E365-4F8C-A225-DCE6CA494261}" type="pres">
      <dgm:prSet presAssocID="{362AAAA2-6017-4FE8-8930-8DEF403D3717}" presName="horz1" presStyleCnt="0"/>
      <dgm:spPr/>
    </dgm:pt>
    <dgm:pt modelId="{C7303010-03B1-441D-87C8-CF038B85E914}" type="pres">
      <dgm:prSet presAssocID="{362AAAA2-6017-4FE8-8930-8DEF403D3717}" presName="tx1" presStyleLbl="revTx" presStyleIdx="3" presStyleCnt="7"/>
      <dgm:spPr/>
    </dgm:pt>
    <dgm:pt modelId="{391CC5C4-675B-416D-B278-7A2275E25B02}" type="pres">
      <dgm:prSet presAssocID="{362AAAA2-6017-4FE8-8930-8DEF403D3717}" presName="vert1" presStyleCnt="0"/>
      <dgm:spPr/>
    </dgm:pt>
    <dgm:pt modelId="{2661FF8A-D87A-45FB-B5F2-DFF9C3D60BF8}" type="pres">
      <dgm:prSet presAssocID="{1872B573-E35A-4ABE-B4FE-010A89FA8A24}" presName="thickLine" presStyleLbl="alignNode1" presStyleIdx="4" presStyleCnt="7"/>
      <dgm:spPr/>
    </dgm:pt>
    <dgm:pt modelId="{2D6A3B86-1514-4B13-A452-BC26BFF342F0}" type="pres">
      <dgm:prSet presAssocID="{1872B573-E35A-4ABE-B4FE-010A89FA8A24}" presName="horz1" presStyleCnt="0"/>
      <dgm:spPr/>
    </dgm:pt>
    <dgm:pt modelId="{E76C81B2-C830-4ECA-A9F5-B5C9D5E2F6F0}" type="pres">
      <dgm:prSet presAssocID="{1872B573-E35A-4ABE-B4FE-010A89FA8A24}" presName="tx1" presStyleLbl="revTx" presStyleIdx="4" presStyleCnt="7"/>
      <dgm:spPr/>
    </dgm:pt>
    <dgm:pt modelId="{90BCC9DB-C4A0-4644-8824-BA05EF07C31E}" type="pres">
      <dgm:prSet presAssocID="{1872B573-E35A-4ABE-B4FE-010A89FA8A24}" presName="vert1" presStyleCnt="0"/>
      <dgm:spPr/>
    </dgm:pt>
    <dgm:pt modelId="{7692B714-3CE1-4EA5-8150-E5CFED8FC1F4}" type="pres">
      <dgm:prSet presAssocID="{56F377D2-B58D-4ED3-8549-86B34B777057}" presName="thickLine" presStyleLbl="alignNode1" presStyleIdx="5" presStyleCnt="7"/>
      <dgm:spPr/>
    </dgm:pt>
    <dgm:pt modelId="{F53E6EB5-177C-47B7-A190-E59A7768FF66}" type="pres">
      <dgm:prSet presAssocID="{56F377D2-B58D-4ED3-8549-86B34B777057}" presName="horz1" presStyleCnt="0"/>
      <dgm:spPr/>
    </dgm:pt>
    <dgm:pt modelId="{61003C8B-FA50-4518-A2D5-20F369E1B9E8}" type="pres">
      <dgm:prSet presAssocID="{56F377D2-B58D-4ED3-8549-86B34B777057}" presName="tx1" presStyleLbl="revTx" presStyleIdx="5" presStyleCnt="7"/>
      <dgm:spPr/>
    </dgm:pt>
    <dgm:pt modelId="{58D6F104-C0E0-4907-B732-6C0EFF9DB26C}" type="pres">
      <dgm:prSet presAssocID="{56F377D2-B58D-4ED3-8549-86B34B777057}" presName="vert1" presStyleCnt="0"/>
      <dgm:spPr/>
    </dgm:pt>
    <dgm:pt modelId="{23AEE9BB-BA20-40D8-8609-910E80310B6D}" type="pres">
      <dgm:prSet presAssocID="{3BAF5ADA-AD7E-4C2D-A4E5-15AEDF96E4F9}" presName="thickLine" presStyleLbl="alignNode1" presStyleIdx="6" presStyleCnt="7"/>
      <dgm:spPr/>
    </dgm:pt>
    <dgm:pt modelId="{C4C45AD3-34F6-4CF4-A15C-CD6CF9798980}" type="pres">
      <dgm:prSet presAssocID="{3BAF5ADA-AD7E-4C2D-A4E5-15AEDF96E4F9}" presName="horz1" presStyleCnt="0"/>
      <dgm:spPr/>
    </dgm:pt>
    <dgm:pt modelId="{0CD9A334-7D9F-4B89-97B2-47A54A5F1AC4}" type="pres">
      <dgm:prSet presAssocID="{3BAF5ADA-AD7E-4C2D-A4E5-15AEDF96E4F9}" presName="tx1" presStyleLbl="revTx" presStyleIdx="6" presStyleCnt="7"/>
      <dgm:spPr/>
    </dgm:pt>
    <dgm:pt modelId="{AEDE9AE7-4809-4C26-A92D-EBDB29752778}" type="pres">
      <dgm:prSet presAssocID="{3BAF5ADA-AD7E-4C2D-A4E5-15AEDF96E4F9}" presName="vert1" presStyleCnt="0"/>
      <dgm:spPr/>
    </dgm:pt>
  </dgm:ptLst>
  <dgm:cxnLst>
    <dgm:cxn modelId="{1DB43F0D-536F-42F4-B87E-5FC84C1A4A4E}" type="presOf" srcId="{D29DE3D4-5C84-43E6-8A28-C93386D749F3}" destId="{30BDF457-789C-42DA-A28F-BEF5EB81B72C}" srcOrd="0" destOrd="0" presId="urn:microsoft.com/office/officeart/2008/layout/LinedList"/>
    <dgm:cxn modelId="{335E9160-5E58-4D40-ABCA-6F0B652F57A0}" srcId="{C4ECDF45-A8CF-44F2-B11A-C9E2E43E2E16}" destId="{D29DE3D4-5C84-43E6-8A28-C93386D749F3}" srcOrd="0" destOrd="0" parTransId="{2B4E7469-D38C-4D14-9421-76192EB9AC29}" sibTransId="{98A72B0D-130D-4009-8F6E-4E24694734A1}"/>
    <dgm:cxn modelId="{37949A68-EC23-411C-834D-461CB514E7BE}" type="presOf" srcId="{B014C4E5-AEFB-479A-AF81-81FAD11093EB}" destId="{3FEE6DD3-F05D-431C-A8F8-E1965EAC8386}" srcOrd="0" destOrd="0" presId="urn:microsoft.com/office/officeart/2008/layout/LinedList"/>
    <dgm:cxn modelId="{56169050-199A-4E68-9F04-9D33CC98A5BE}" type="presOf" srcId="{362AAAA2-6017-4FE8-8930-8DEF403D3717}" destId="{C7303010-03B1-441D-87C8-CF038B85E914}" srcOrd="0" destOrd="0" presId="urn:microsoft.com/office/officeart/2008/layout/LinedList"/>
    <dgm:cxn modelId="{BF3D7D8D-F4B0-4091-8B8E-59DABF9B854F}" srcId="{C4ECDF45-A8CF-44F2-B11A-C9E2E43E2E16}" destId="{B014C4E5-AEFB-479A-AF81-81FAD11093EB}" srcOrd="2" destOrd="0" parTransId="{BFF1444F-D684-4CB8-B825-B621CAFA8794}" sibTransId="{387CD71C-E40E-4842-B921-23C37978FDEC}"/>
    <dgm:cxn modelId="{C17FA591-2C01-4D9D-8FAD-CFDB40D762AB}" srcId="{C4ECDF45-A8CF-44F2-B11A-C9E2E43E2E16}" destId="{362AAAA2-6017-4FE8-8930-8DEF403D3717}" srcOrd="3" destOrd="0" parTransId="{93194CB3-F3B3-431E-807B-C4FC02078997}" sibTransId="{C68AD737-F209-4966-BDCF-D331A0F7C7CE}"/>
    <dgm:cxn modelId="{737F8D92-B3B0-45FC-896B-DF66B0FE984C}" srcId="{C4ECDF45-A8CF-44F2-B11A-C9E2E43E2E16}" destId="{56F377D2-B58D-4ED3-8549-86B34B777057}" srcOrd="5" destOrd="0" parTransId="{626AC122-5810-4DD7-B6E0-354E6E7BA1D6}" sibTransId="{555A88D1-C703-4425-9B8C-66D5035CF290}"/>
    <dgm:cxn modelId="{150C50A2-6E99-4A6E-BC61-10A010303E2C}" type="presOf" srcId="{C4ECDF45-A8CF-44F2-B11A-C9E2E43E2E16}" destId="{A773E004-388E-4B02-9884-DC10C90A8A9F}" srcOrd="0" destOrd="0" presId="urn:microsoft.com/office/officeart/2008/layout/LinedList"/>
    <dgm:cxn modelId="{8EF5E0A4-AB53-47AE-A7C8-03F44F70B3A3}" type="presOf" srcId="{1872B573-E35A-4ABE-B4FE-010A89FA8A24}" destId="{E76C81B2-C830-4ECA-A9F5-B5C9D5E2F6F0}" srcOrd="0" destOrd="0" presId="urn:microsoft.com/office/officeart/2008/layout/LinedList"/>
    <dgm:cxn modelId="{39F815A7-1AE2-4C6C-81D8-D364FA989EF0}" srcId="{C4ECDF45-A8CF-44F2-B11A-C9E2E43E2E16}" destId="{1872B573-E35A-4ABE-B4FE-010A89FA8A24}" srcOrd="4" destOrd="0" parTransId="{6B293416-5C7A-499C-B2C2-B083C69CE0A7}" sibTransId="{207230CA-D4C1-4BA1-948B-C10715621456}"/>
    <dgm:cxn modelId="{E54425B7-F31A-4B74-9707-9C60FD0F1ABE}" srcId="{C4ECDF45-A8CF-44F2-B11A-C9E2E43E2E16}" destId="{FD093D14-E3EB-4387-AD65-23AFEFAB728F}" srcOrd="1" destOrd="0" parTransId="{A0CE6781-7899-4AF6-9E1C-C73A5A40F755}" sibTransId="{01207AC2-0605-4AA7-B4C9-AD2D5AF026CC}"/>
    <dgm:cxn modelId="{15E327C2-B1D4-429D-B919-B68DD89882B4}" srcId="{C4ECDF45-A8CF-44F2-B11A-C9E2E43E2E16}" destId="{3BAF5ADA-AD7E-4C2D-A4E5-15AEDF96E4F9}" srcOrd="6" destOrd="0" parTransId="{167938F6-BF60-4E4E-9985-D69D35A37004}" sibTransId="{417C909C-DBBB-4A1A-8549-305AF7D0DEA5}"/>
    <dgm:cxn modelId="{0A7EA7DD-5DA7-4694-B700-782C2652F6B9}" type="presOf" srcId="{FD093D14-E3EB-4387-AD65-23AFEFAB728F}" destId="{D022D2D6-C0ED-4C48-B4A4-F0D83F9657EC}" srcOrd="0" destOrd="0" presId="urn:microsoft.com/office/officeart/2008/layout/LinedList"/>
    <dgm:cxn modelId="{090347E0-F2E0-43E9-AC39-6766FAC85BB9}" type="presOf" srcId="{3BAF5ADA-AD7E-4C2D-A4E5-15AEDF96E4F9}" destId="{0CD9A334-7D9F-4B89-97B2-47A54A5F1AC4}" srcOrd="0" destOrd="0" presId="urn:microsoft.com/office/officeart/2008/layout/LinedList"/>
    <dgm:cxn modelId="{7D448FF4-698E-4A5E-A88C-44470414BBDD}" type="presOf" srcId="{56F377D2-B58D-4ED3-8549-86B34B777057}" destId="{61003C8B-FA50-4518-A2D5-20F369E1B9E8}" srcOrd="0" destOrd="0" presId="urn:microsoft.com/office/officeart/2008/layout/LinedList"/>
    <dgm:cxn modelId="{A6F17155-AA77-4B50-8136-CC42281DAAE3}" type="presParOf" srcId="{A773E004-388E-4B02-9884-DC10C90A8A9F}" destId="{FBF4FCAE-FF2D-455D-859A-65D20FD87F39}" srcOrd="0" destOrd="0" presId="urn:microsoft.com/office/officeart/2008/layout/LinedList"/>
    <dgm:cxn modelId="{D6DD0F27-221C-4F78-AE32-94C899B15B88}" type="presParOf" srcId="{A773E004-388E-4B02-9884-DC10C90A8A9F}" destId="{0DB2FF58-55C4-49A5-B80B-692640DC4C2C}" srcOrd="1" destOrd="0" presId="urn:microsoft.com/office/officeart/2008/layout/LinedList"/>
    <dgm:cxn modelId="{112E1528-8DF8-4C85-A55F-9F7512A411FA}" type="presParOf" srcId="{0DB2FF58-55C4-49A5-B80B-692640DC4C2C}" destId="{30BDF457-789C-42DA-A28F-BEF5EB81B72C}" srcOrd="0" destOrd="0" presId="urn:microsoft.com/office/officeart/2008/layout/LinedList"/>
    <dgm:cxn modelId="{D084BFE3-8BB7-4C5A-A7B5-CC12E49BEFAF}" type="presParOf" srcId="{0DB2FF58-55C4-49A5-B80B-692640DC4C2C}" destId="{79DF455D-B0EA-488B-B6C2-F3F332834DC3}" srcOrd="1" destOrd="0" presId="urn:microsoft.com/office/officeart/2008/layout/LinedList"/>
    <dgm:cxn modelId="{DC6BCB13-B122-4A24-A9D6-A499B2F2091E}" type="presParOf" srcId="{A773E004-388E-4B02-9884-DC10C90A8A9F}" destId="{0639C8FF-E98C-4AE4-8515-014642D7AEC2}" srcOrd="2" destOrd="0" presId="urn:microsoft.com/office/officeart/2008/layout/LinedList"/>
    <dgm:cxn modelId="{7067AD4A-5887-40ED-9052-B928EBA3510E}" type="presParOf" srcId="{A773E004-388E-4B02-9884-DC10C90A8A9F}" destId="{2A41344C-0915-4AB4-BBC0-C21DCBE6B301}" srcOrd="3" destOrd="0" presId="urn:microsoft.com/office/officeart/2008/layout/LinedList"/>
    <dgm:cxn modelId="{044982AF-711A-42D7-BF1F-41C04785A7C1}" type="presParOf" srcId="{2A41344C-0915-4AB4-BBC0-C21DCBE6B301}" destId="{D022D2D6-C0ED-4C48-B4A4-F0D83F9657EC}" srcOrd="0" destOrd="0" presId="urn:microsoft.com/office/officeart/2008/layout/LinedList"/>
    <dgm:cxn modelId="{4257EF73-11F1-4307-BFEA-4C0B73F193D7}" type="presParOf" srcId="{2A41344C-0915-4AB4-BBC0-C21DCBE6B301}" destId="{2A8F0458-FA21-47C0-AADA-6C073BCF374C}" srcOrd="1" destOrd="0" presId="urn:microsoft.com/office/officeart/2008/layout/LinedList"/>
    <dgm:cxn modelId="{EA95726D-1BBE-4D80-88F2-E05CD4906554}" type="presParOf" srcId="{A773E004-388E-4B02-9884-DC10C90A8A9F}" destId="{36383043-E988-4A93-A244-08CF51585F27}" srcOrd="4" destOrd="0" presId="urn:microsoft.com/office/officeart/2008/layout/LinedList"/>
    <dgm:cxn modelId="{17DBD831-5DA0-49A0-9877-84D1348F8599}" type="presParOf" srcId="{A773E004-388E-4B02-9884-DC10C90A8A9F}" destId="{12786D67-0EA7-4CB4-B51C-D7D5920BB87B}" srcOrd="5" destOrd="0" presId="urn:microsoft.com/office/officeart/2008/layout/LinedList"/>
    <dgm:cxn modelId="{69BF65A0-5934-404F-8929-5CC954744787}" type="presParOf" srcId="{12786D67-0EA7-4CB4-B51C-D7D5920BB87B}" destId="{3FEE6DD3-F05D-431C-A8F8-E1965EAC8386}" srcOrd="0" destOrd="0" presId="urn:microsoft.com/office/officeart/2008/layout/LinedList"/>
    <dgm:cxn modelId="{FE687F5D-2B28-416C-9C8A-C73783F521A2}" type="presParOf" srcId="{12786D67-0EA7-4CB4-B51C-D7D5920BB87B}" destId="{6C2534B1-4C9F-46CF-97AB-B91F1A2555A5}" srcOrd="1" destOrd="0" presId="urn:microsoft.com/office/officeart/2008/layout/LinedList"/>
    <dgm:cxn modelId="{8E233AA6-0EBD-4F01-A319-52654C11179C}" type="presParOf" srcId="{A773E004-388E-4B02-9884-DC10C90A8A9F}" destId="{10FB06D6-58AC-4F7D-A36E-EF2F3658529B}" srcOrd="6" destOrd="0" presId="urn:microsoft.com/office/officeart/2008/layout/LinedList"/>
    <dgm:cxn modelId="{CB68CFDA-204C-447A-8F86-8F4860923BA6}" type="presParOf" srcId="{A773E004-388E-4B02-9884-DC10C90A8A9F}" destId="{3F890CAB-E365-4F8C-A225-DCE6CA494261}" srcOrd="7" destOrd="0" presId="urn:microsoft.com/office/officeart/2008/layout/LinedList"/>
    <dgm:cxn modelId="{1A45BE23-20BC-47FE-97EC-310A459B5324}" type="presParOf" srcId="{3F890CAB-E365-4F8C-A225-DCE6CA494261}" destId="{C7303010-03B1-441D-87C8-CF038B85E914}" srcOrd="0" destOrd="0" presId="urn:microsoft.com/office/officeart/2008/layout/LinedList"/>
    <dgm:cxn modelId="{5232DD76-0CE3-44B1-8D3C-E99E78BBEC13}" type="presParOf" srcId="{3F890CAB-E365-4F8C-A225-DCE6CA494261}" destId="{391CC5C4-675B-416D-B278-7A2275E25B02}" srcOrd="1" destOrd="0" presId="urn:microsoft.com/office/officeart/2008/layout/LinedList"/>
    <dgm:cxn modelId="{2FD33E96-2C0B-452A-9649-0B27852C96F4}" type="presParOf" srcId="{A773E004-388E-4B02-9884-DC10C90A8A9F}" destId="{2661FF8A-D87A-45FB-B5F2-DFF9C3D60BF8}" srcOrd="8" destOrd="0" presId="urn:microsoft.com/office/officeart/2008/layout/LinedList"/>
    <dgm:cxn modelId="{6BC48831-3B58-4CB5-A7BA-E9DA16CF1253}" type="presParOf" srcId="{A773E004-388E-4B02-9884-DC10C90A8A9F}" destId="{2D6A3B86-1514-4B13-A452-BC26BFF342F0}" srcOrd="9" destOrd="0" presId="urn:microsoft.com/office/officeart/2008/layout/LinedList"/>
    <dgm:cxn modelId="{499E05F0-8F07-4DFE-9A4A-6619B0CF7A3D}" type="presParOf" srcId="{2D6A3B86-1514-4B13-A452-BC26BFF342F0}" destId="{E76C81B2-C830-4ECA-A9F5-B5C9D5E2F6F0}" srcOrd="0" destOrd="0" presId="urn:microsoft.com/office/officeart/2008/layout/LinedList"/>
    <dgm:cxn modelId="{F06D1AA0-0F85-4A1D-A272-15D8AE77FE03}" type="presParOf" srcId="{2D6A3B86-1514-4B13-A452-BC26BFF342F0}" destId="{90BCC9DB-C4A0-4644-8824-BA05EF07C31E}" srcOrd="1" destOrd="0" presId="urn:microsoft.com/office/officeart/2008/layout/LinedList"/>
    <dgm:cxn modelId="{3A3635F2-B825-422A-8C88-96789C04B98F}" type="presParOf" srcId="{A773E004-388E-4B02-9884-DC10C90A8A9F}" destId="{7692B714-3CE1-4EA5-8150-E5CFED8FC1F4}" srcOrd="10" destOrd="0" presId="urn:microsoft.com/office/officeart/2008/layout/LinedList"/>
    <dgm:cxn modelId="{0BBFB66A-D5DC-4306-99D3-AB25A006216E}" type="presParOf" srcId="{A773E004-388E-4B02-9884-DC10C90A8A9F}" destId="{F53E6EB5-177C-47B7-A190-E59A7768FF66}" srcOrd="11" destOrd="0" presId="urn:microsoft.com/office/officeart/2008/layout/LinedList"/>
    <dgm:cxn modelId="{C16A8D01-8F52-471B-86B7-79EA7F704A55}" type="presParOf" srcId="{F53E6EB5-177C-47B7-A190-E59A7768FF66}" destId="{61003C8B-FA50-4518-A2D5-20F369E1B9E8}" srcOrd="0" destOrd="0" presId="urn:microsoft.com/office/officeart/2008/layout/LinedList"/>
    <dgm:cxn modelId="{F0123870-E6B2-47BF-85D0-1DEF453E3F04}" type="presParOf" srcId="{F53E6EB5-177C-47B7-A190-E59A7768FF66}" destId="{58D6F104-C0E0-4907-B732-6C0EFF9DB26C}" srcOrd="1" destOrd="0" presId="urn:microsoft.com/office/officeart/2008/layout/LinedList"/>
    <dgm:cxn modelId="{4DCCB79E-3E9F-48F5-8F56-9599226A42D1}" type="presParOf" srcId="{A773E004-388E-4B02-9884-DC10C90A8A9F}" destId="{23AEE9BB-BA20-40D8-8609-910E80310B6D}" srcOrd="12" destOrd="0" presId="urn:microsoft.com/office/officeart/2008/layout/LinedList"/>
    <dgm:cxn modelId="{BDD5963B-719B-406C-AC32-C9C925CAFB81}" type="presParOf" srcId="{A773E004-388E-4B02-9884-DC10C90A8A9F}" destId="{C4C45AD3-34F6-4CF4-A15C-CD6CF9798980}" srcOrd="13" destOrd="0" presId="urn:microsoft.com/office/officeart/2008/layout/LinedList"/>
    <dgm:cxn modelId="{6F6B1486-F949-4DA8-83BF-29CB8C282DAD}" type="presParOf" srcId="{C4C45AD3-34F6-4CF4-A15C-CD6CF9798980}" destId="{0CD9A334-7D9F-4B89-97B2-47A54A5F1AC4}" srcOrd="0" destOrd="0" presId="urn:microsoft.com/office/officeart/2008/layout/LinedList"/>
    <dgm:cxn modelId="{FEE69265-FBDD-4A40-BDCF-7D63AC3C411C}" type="presParOf" srcId="{C4C45AD3-34F6-4CF4-A15C-CD6CF9798980}" destId="{AEDE9AE7-4809-4C26-A92D-EBDB2975277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EF1D2-0355-43A1-8085-B41F84C8E890}" type="doc">
      <dgm:prSet loTypeId="urn:microsoft.com/office/officeart/2005/8/layout/hProcess3" loCatId="process" qsTypeId="urn:microsoft.com/office/officeart/2005/8/quickstyle/simple1" qsCatId="simple" csTypeId="urn:microsoft.com/office/officeart/2005/8/colors/accent1_2" csCatId="accent1" phldr="1"/>
      <dgm:spPr/>
    </dgm:pt>
    <dgm:pt modelId="{0E14751C-D022-4940-B435-4CBD618459D0}">
      <dgm:prSet phldrT="[Testo]"/>
      <dgm:spPr/>
      <dgm:t>
        <a:bodyPr/>
        <a:lstStyle/>
        <a:p>
          <a:r>
            <a:rPr lang="it-IT" dirty="0">
              <a:solidFill>
                <a:srgbClr val="04607E"/>
              </a:solidFill>
            </a:rPr>
            <a:t>Interventi</a:t>
          </a:r>
        </a:p>
      </dgm:t>
    </dgm:pt>
    <dgm:pt modelId="{5ACBB736-799F-45DF-A67A-175E26475B5D}" type="parTrans" cxnId="{7B4AD5E1-C6FE-4E78-B7B5-B425F1D3D9C5}">
      <dgm:prSet/>
      <dgm:spPr/>
      <dgm:t>
        <a:bodyPr/>
        <a:lstStyle/>
        <a:p>
          <a:endParaRPr lang="it-IT"/>
        </a:p>
      </dgm:t>
    </dgm:pt>
    <dgm:pt modelId="{AB8512F6-1383-4903-BA76-0F29FBB6FC56}" type="sibTrans" cxnId="{7B4AD5E1-C6FE-4E78-B7B5-B425F1D3D9C5}">
      <dgm:prSet/>
      <dgm:spPr/>
      <dgm:t>
        <a:bodyPr/>
        <a:lstStyle/>
        <a:p>
          <a:endParaRPr lang="it-IT"/>
        </a:p>
      </dgm:t>
    </dgm:pt>
    <dgm:pt modelId="{C1D9D919-2168-4EB9-8EB4-51E2A1BED3A7}" type="pres">
      <dgm:prSet presAssocID="{077EF1D2-0355-43A1-8085-B41F84C8E890}" presName="Name0" presStyleCnt="0">
        <dgm:presLayoutVars>
          <dgm:dir/>
          <dgm:animLvl val="lvl"/>
          <dgm:resizeHandles val="exact"/>
        </dgm:presLayoutVars>
      </dgm:prSet>
      <dgm:spPr/>
    </dgm:pt>
    <dgm:pt modelId="{595E2DAF-E3B0-418C-831D-594A4614C371}" type="pres">
      <dgm:prSet presAssocID="{077EF1D2-0355-43A1-8085-B41F84C8E890}" presName="dummy" presStyleCnt="0"/>
      <dgm:spPr/>
    </dgm:pt>
    <dgm:pt modelId="{874C105E-FA23-48FF-8038-E8E0C3F48E57}" type="pres">
      <dgm:prSet presAssocID="{077EF1D2-0355-43A1-8085-B41F84C8E890}" presName="linH" presStyleCnt="0"/>
      <dgm:spPr/>
    </dgm:pt>
    <dgm:pt modelId="{68DD32E5-E6CF-4578-8738-6C0228239B73}" type="pres">
      <dgm:prSet presAssocID="{077EF1D2-0355-43A1-8085-B41F84C8E890}" presName="padding1" presStyleCnt="0"/>
      <dgm:spPr/>
    </dgm:pt>
    <dgm:pt modelId="{B1D85086-5ACE-4B92-AFD3-3DAB51CE48A2}" type="pres">
      <dgm:prSet presAssocID="{0E14751C-D022-4940-B435-4CBD618459D0}" presName="linV" presStyleCnt="0"/>
      <dgm:spPr/>
    </dgm:pt>
    <dgm:pt modelId="{A97B5C1B-A868-4208-8454-BF6EDAA06920}" type="pres">
      <dgm:prSet presAssocID="{0E14751C-D022-4940-B435-4CBD618459D0}" presName="spVertical1" presStyleCnt="0"/>
      <dgm:spPr/>
    </dgm:pt>
    <dgm:pt modelId="{A3BA7DDD-0B0C-4313-99AA-47F69002DFCB}" type="pres">
      <dgm:prSet presAssocID="{0E14751C-D022-4940-B435-4CBD618459D0}" presName="parTx" presStyleLbl="revTx" presStyleIdx="0" presStyleCnt="1">
        <dgm:presLayoutVars>
          <dgm:chMax val="0"/>
          <dgm:chPref val="0"/>
          <dgm:bulletEnabled val="1"/>
        </dgm:presLayoutVars>
      </dgm:prSet>
      <dgm:spPr/>
    </dgm:pt>
    <dgm:pt modelId="{2DF4B281-FC28-453C-9396-F23648191A44}" type="pres">
      <dgm:prSet presAssocID="{0E14751C-D022-4940-B435-4CBD618459D0}" presName="spVertical2" presStyleCnt="0"/>
      <dgm:spPr/>
    </dgm:pt>
    <dgm:pt modelId="{CB9087D8-6D53-4DCA-B61B-912A33A4E906}" type="pres">
      <dgm:prSet presAssocID="{0E14751C-D022-4940-B435-4CBD618459D0}" presName="spVertical3" presStyleCnt="0"/>
      <dgm:spPr/>
    </dgm:pt>
    <dgm:pt modelId="{C4ABF6EB-E4E0-4B2D-A750-09C54033957C}" type="pres">
      <dgm:prSet presAssocID="{077EF1D2-0355-43A1-8085-B41F84C8E890}" presName="padding2" presStyleCnt="0"/>
      <dgm:spPr/>
    </dgm:pt>
    <dgm:pt modelId="{8185D9C9-6E18-46D2-BD3C-BBC8EDB939FA}" type="pres">
      <dgm:prSet presAssocID="{077EF1D2-0355-43A1-8085-B41F84C8E890}" presName="negArrow" presStyleCnt="0"/>
      <dgm:spPr/>
    </dgm:pt>
    <dgm:pt modelId="{970719E3-F17A-43E1-B329-AFF0924CF507}" type="pres">
      <dgm:prSet presAssocID="{077EF1D2-0355-43A1-8085-B41F84C8E890}" presName="backgroundArrow" presStyleLbl="node1" presStyleIdx="0" presStyleCnt="1" custScaleY="104491"/>
      <dgm:spPr/>
    </dgm:pt>
  </dgm:ptLst>
  <dgm:cxnLst>
    <dgm:cxn modelId="{5CF159C4-A634-4444-9BB2-F6D7556BC9C2}" type="presOf" srcId="{0E14751C-D022-4940-B435-4CBD618459D0}" destId="{A3BA7DDD-0B0C-4313-99AA-47F69002DFCB}" srcOrd="0" destOrd="0" presId="urn:microsoft.com/office/officeart/2005/8/layout/hProcess3"/>
    <dgm:cxn modelId="{BBC1C9D7-7FE0-4119-8145-C107294E92E7}" type="presOf" srcId="{077EF1D2-0355-43A1-8085-B41F84C8E890}" destId="{C1D9D919-2168-4EB9-8EB4-51E2A1BED3A7}" srcOrd="0" destOrd="0" presId="urn:microsoft.com/office/officeart/2005/8/layout/hProcess3"/>
    <dgm:cxn modelId="{7B4AD5E1-C6FE-4E78-B7B5-B425F1D3D9C5}" srcId="{077EF1D2-0355-43A1-8085-B41F84C8E890}" destId="{0E14751C-D022-4940-B435-4CBD618459D0}" srcOrd="0" destOrd="0" parTransId="{5ACBB736-799F-45DF-A67A-175E26475B5D}" sibTransId="{AB8512F6-1383-4903-BA76-0F29FBB6FC56}"/>
    <dgm:cxn modelId="{3BE69941-ADB4-4C44-BBC8-764BBE31572E}" type="presParOf" srcId="{C1D9D919-2168-4EB9-8EB4-51E2A1BED3A7}" destId="{595E2DAF-E3B0-418C-831D-594A4614C371}" srcOrd="0" destOrd="0" presId="urn:microsoft.com/office/officeart/2005/8/layout/hProcess3"/>
    <dgm:cxn modelId="{26E93985-AC8A-4AB5-A446-DF136238E32E}" type="presParOf" srcId="{C1D9D919-2168-4EB9-8EB4-51E2A1BED3A7}" destId="{874C105E-FA23-48FF-8038-E8E0C3F48E57}" srcOrd="1" destOrd="0" presId="urn:microsoft.com/office/officeart/2005/8/layout/hProcess3"/>
    <dgm:cxn modelId="{678864B4-0DC1-4B4E-A99D-DEB762775D3A}" type="presParOf" srcId="{874C105E-FA23-48FF-8038-E8E0C3F48E57}" destId="{68DD32E5-E6CF-4578-8738-6C0228239B73}" srcOrd="0" destOrd="0" presId="urn:microsoft.com/office/officeart/2005/8/layout/hProcess3"/>
    <dgm:cxn modelId="{C26FFE37-330B-47BF-9957-30D1CE31A7A9}" type="presParOf" srcId="{874C105E-FA23-48FF-8038-E8E0C3F48E57}" destId="{B1D85086-5ACE-4B92-AFD3-3DAB51CE48A2}" srcOrd="1" destOrd="0" presId="urn:microsoft.com/office/officeart/2005/8/layout/hProcess3"/>
    <dgm:cxn modelId="{96181DB0-05B4-4D11-9AC8-661CB552B060}" type="presParOf" srcId="{B1D85086-5ACE-4B92-AFD3-3DAB51CE48A2}" destId="{A97B5C1B-A868-4208-8454-BF6EDAA06920}" srcOrd="0" destOrd="0" presId="urn:microsoft.com/office/officeart/2005/8/layout/hProcess3"/>
    <dgm:cxn modelId="{03EB0ABD-4595-4833-A154-F687A04812D3}" type="presParOf" srcId="{B1D85086-5ACE-4B92-AFD3-3DAB51CE48A2}" destId="{A3BA7DDD-0B0C-4313-99AA-47F69002DFCB}" srcOrd="1" destOrd="0" presId="urn:microsoft.com/office/officeart/2005/8/layout/hProcess3"/>
    <dgm:cxn modelId="{FE98D587-B49B-4B86-B75C-A2CF351A6B9E}" type="presParOf" srcId="{B1D85086-5ACE-4B92-AFD3-3DAB51CE48A2}" destId="{2DF4B281-FC28-453C-9396-F23648191A44}" srcOrd="2" destOrd="0" presId="urn:microsoft.com/office/officeart/2005/8/layout/hProcess3"/>
    <dgm:cxn modelId="{C196701A-6DE3-4C6D-A5F2-A76867589233}" type="presParOf" srcId="{B1D85086-5ACE-4B92-AFD3-3DAB51CE48A2}" destId="{CB9087D8-6D53-4DCA-B61B-912A33A4E906}" srcOrd="3" destOrd="0" presId="urn:microsoft.com/office/officeart/2005/8/layout/hProcess3"/>
    <dgm:cxn modelId="{F8733A89-1819-44EA-A8A0-4DB15BCD6D12}" type="presParOf" srcId="{874C105E-FA23-48FF-8038-E8E0C3F48E57}" destId="{C4ABF6EB-E4E0-4B2D-A750-09C54033957C}" srcOrd="2" destOrd="0" presId="urn:microsoft.com/office/officeart/2005/8/layout/hProcess3"/>
    <dgm:cxn modelId="{182DE084-F8D3-4B4D-BE9B-C7F7F45FCB13}" type="presParOf" srcId="{874C105E-FA23-48FF-8038-E8E0C3F48E57}" destId="{8185D9C9-6E18-46D2-BD3C-BBC8EDB939FA}" srcOrd="3" destOrd="0" presId="urn:microsoft.com/office/officeart/2005/8/layout/hProcess3"/>
    <dgm:cxn modelId="{7AD90B63-939D-42A6-8853-E0915DD94CA4}" type="presParOf" srcId="{874C105E-FA23-48FF-8038-E8E0C3F48E57}" destId="{970719E3-F17A-43E1-B329-AFF0924CF507}" srcOrd="4" destOrd="0" presId="urn:microsoft.com/office/officeart/2005/8/layout/h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A8CF58-88DB-40A9-B6BA-0E72E0EEEAD7}" type="doc">
      <dgm:prSet loTypeId="urn:microsoft.com/office/officeart/2005/8/layout/hProcess9" loCatId="process" qsTypeId="urn:microsoft.com/office/officeart/2005/8/quickstyle/simple1" qsCatId="simple" csTypeId="urn:microsoft.com/office/officeart/2005/8/colors/accent2_2" csCatId="accent2" phldr="1"/>
      <dgm:spPr/>
    </dgm:pt>
    <dgm:pt modelId="{0442F568-43B8-45FD-B054-2A4E88DA3DCA}">
      <dgm:prSet phldrT="[Testo]"/>
      <dgm:spPr>
        <a:solidFill>
          <a:srgbClr val="28AFED"/>
        </a:solidFill>
      </dgm:spPr>
      <dgm:t>
        <a:bodyPr/>
        <a:lstStyle/>
        <a:p>
          <a:r>
            <a:rPr lang="it-IT" b="1" u="sng" dirty="0"/>
            <a:t>QUADRO 1</a:t>
          </a:r>
        </a:p>
        <a:p>
          <a:r>
            <a:rPr lang="it-IT" dirty="0"/>
            <a:t>STATO                                DELLE RELAZIONI                  DI RENDICONTAZIONE 2022-2023 </a:t>
          </a:r>
        </a:p>
        <a:p>
          <a:r>
            <a:rPr lang="it-IT" dirty="0"/>
            <a:t>(NID23-NID24) </a:t>
          </a:r>
        </a:p>
      </dgm:t>
    </dgm:pt>
    <dgm:pt modelId="{7C045CB7-E06F-4F2D-9894-E69FCF165753}" type="parTrans" cxnId="{2959FCAB-3B91-4C03-BCDD-3D13A8602076}">
      <dgm:prSet/>
      <dgm:spPr/>
      <dgm:t>
        <a:bodyPr/>
        <a:lstStyle/>
        <a:p>
          <a:endParaRPr lang="it-IT"/>
        </a:p>
      </dgm:t>
    </dgm:pt>
    <dgm:pt modelId="{EC52D45D-B133-4FAC-A5F4-5CA94DDD259C}" type="sibTrans" cxnId="{2959FCAB-3B91-4C03-BCDD-3D13A8602076}">
      <dgm:prSet/>
      <dgm:spPr/>
      <dgm:t>
        <a:bodyPr/>
        <a:lstStyle/>
        <a:p>
          <a:endParaRPr lang="it-IT"/>
        </a:p>
      </dgm:t>
    </dgm:pt>
    <dgm:pt modelId="{D07C1143-504A-4501-B78D-2E8AE9398D18}">
      <dgm:prSet phldrT="[Testo]"/>
      <dgm:spPr>
        <a:solidFill>
          <a:srgbClr val="28AFED"/>
        </a:solidFill>
      </dgm:spPr>
      <dgm:t>
        <a:bodyPr/>
        <a:lstStyle/>
        <a:p>
          <a:r>
            <a:rPr lang="it-IT" b="1" u="sng" dirty="0"/>
            <a:t>QUADRO 2</a:t>
          </a:r>
          <a:r>
            <a:rPr lang="it-IT" dirty="0"/>
            <a:t> </a:t>
          </a:r>
        </a:p>
        <a:p>
          <a:r>
            <a:rPr lang="it-IT" dirty="0"/>
            <a:t>ELEMENTI RILEVANTI PER LA RENDICONTAZIONE DESUNTI DALLE RELAZIONI 2022-2023</a:t>
          </a:r>
        </a:p>
        <a:p>
          <a:r>
            <a:rPr lang="it-IT" dirty="0"/>
            <a:t> (NID23-NID24) </a:t>
          </a:r>
        </a:p>
        <a:p>
          <a:endParaRPr lang="it-IT" dirty="0"/>
        </a:p>
      </dgm:t>
    </dgm:pt>
    <dgm:pt modelId="{37F317EE-1EB2-4D16-8F97-43ABB803B1D4}" type="parTrans" cxnId="{DCD3365A-D7CC-4516-B598-37E124D9D105}">
      <dgm:prSet/>
      <dgm:spPr/>
      <dgm:t>
        <a:bodyPr/>
        <a:lstStyle/>
        <a:p>
          <a:endParaRPr lang="it-IT"/>
        </a:p>
      </dgm:t>
    </dgm:pt>
    <dgm:pt modelId="{4C00A4D6-55ED-4444-A8B1-226600B029BC}" type="sibTrans" cxnId="{DCD3365A-D7CC-4516-B598-37E124D9D105}">
      <dgm:prSet/>
      <dgm:spPr/>
      <dgm:t>
        <a:bodyPr/>
        <a:lstStyle/>
        <a:p>
          <a:endParaRPr lang="it-IT"/>
        </a:p>
      </dgm:t>
    </dgm:pt>
    <dgm:pt modelId="{D6BA6F84-B55C-46AA-9385-3C9F51C59598}">
      <dgm:prSet phldrT="[Testo]"/>
      <dgm:spPr>
        <a:solidFill>
          <a:srgbClr val="28AFED"/>
        </a:solidFill>
      </dgm:spPr>
      <dgm:t>
        <a:bodyPr/>
        <a:lstStyle/>
        <a:p>
          <a:r>
            <a:rPr lang="it-IT" b="1" u="sng" dirty="0"/>
            <a:t>QUADRO 3 </a:t>
          </a:r>
        </a:p>
        <a:p>
          <a:r>
            <a:rPr lang="it-IT" dirty="0"/>
            <a:t>DESTINAZIONE                    DELLE RISORSE                        NON RENDICONTATE 2022-2023</a:t>
          </a:r>
        </a:p>
      </dgm:t>
    </dgm:pt>
    <dgm:pt modelId="{B44D63F1-3DBF-4FD9-A12F-A5E2331ECAB4}" type="parTrans" cxnId="{F3AFE86D-5A30-486A-BEF8-9F6B322F5DF1}">
      <dgm:prSet/>
      <dgm:spPr/>
      <dgm:t>
        <a:bodyPr/>
        <a:lstStyle/>
        <a:p>
          <a:endParaRPr lang="it-IT"/>
        </a:p>
      </dgm:t>
    </dgm:pt>
    <dgm:pt modelId="{82CB1496-F686-41CE-AE91-61174A974802}" type="sibTrans" cxnId="{F3AFE86D-5A30-486A-BEF8-9F6B322F5DF1}">
      <dgm:prSet/>
      <dgm:spPr/>
      <dgm:t>
        <a:bodyPr/>
        <a:lstStyle/>
        <a:p>
          <a:endParaRPr lang="it-IT"/>
        </a:p>
      </dgm:t>
    </dgm:pt>
    <dgm:pt modelId="{EEACD23A-61FE-4783-AE98-B323948BE38B}">
      <dgm:prSet phldrT="[Testo]"/>
      <dgm:spPr>
        <a:solidFill>
          <a:srgbClr val="28AFED"/>
        </a:solidFill>
      </dgm:spPr>
      <dgm:t>
        <a:bodyPr/>
        <a:lstStyle/>
        <a:p>
          <a:r>
            <a:rPr lang="it-IT" b="1" u="sng" dirty="0"/>
            <a:t>QUADRO 4</a:t>
          </a:r>
        </a:p>
        <a:p>
          <a:r>
            <a:rPr lang="it-IT" dirty="0"/>
            <a:t>RELAZIONE                                IN FORMATO LIBERO</a:t>
          </a:r>
        </a:p>
      </dgm:t>
    </dgm:pt>
    <dgm:pt modelId="{FE65FFA6-E439-4719-A765-3E16EA5481C9}" type="parTrans" cxnId="{C7E4CF17-EACA-4A9E-A360-D06B769A9915}">
      <dgm:prSet/>
      <dgm:spPr/>
      <dgm:t>
        <a:bodyPr/>
        <a:lstStyle/>
        <a:p>
          <a:endParaRPr lang="it-IT"/>
        </a:p>
      </dgm:t>
    </dgm:pt>
    <dgm:pt modelId="{1DEAE12A-6399-4687-8761-90992C547B5D}" type="sibTrans" cxnId="{C7E4CF17-EACA-4A9E-A360-D06B769A9915}">
      <dgm:prSet/>
      <dgm:spPr/>
      <dgm:t>
        <a:bodyPr/>
        <a:lstStyle/>
        <a:p>
          <a:endParaRPr lang="it-IT"/>
        </a:p>
      </dgm:t>
    </dgm:pt>
    <dgm:pt modelId="{8FA42F89-B6E3-45A5-9F41-4F4818DADBFF}" type="pres">
      <dgm:prSet presAssocID="{ECA8CF58-88DB-40A9-B6BA-0E72E0EEEAD7}" presName="CompostProcess" presStyleCnt="0">
        <dgm:presLayoutVars>
          <dgm:dir/>
          <dgm:resizeHandles val="exact"/>
        </dgm:presLayoutVars>
      </dgm:prSet>
      <dgm:spPr/>
    </dgm:pt>
    <dgm:pt modelId="{0F9CABF5-8BAB-4F76-AF1E-5457C478ED29}" type="pres">
      <dgm:prSet presAssocID="{ECA8CF58-88DB-40A9-B6BA-0E72E0EEEAD7}" presName="arrow" presStyleLbl="bgShp" presStyleIdx="0" presStyleCnt="1"/>
      <dgm:spPr/>
    </dgm:pt>
    <dgm:pt modelId="{762A4C69-01D8-47E1-8C29-61AE6A910C3E}" type="pres">
      <dgm:prSet presAssocID="{ECA8CF58-88DB-40A9-B6BA-0E72E0EEEAD7}" presName="linearProcess" presStyleCnt="0"/>
      <dgm:spPr/>
    </dgm:pt>
    <dgm:pt modelId="{17423C2B-B20D-44C3-BEDF-3DEBFE6DE73E}" type="pres">
      <dgm:prSet presAssocID="{0442F568-43B8-45FD-B054-2A4E88DA3DCA}" presName="textNode" presStyleLbl="node1" presStyleIdx="0" presStyleCnt="4">
        <dgm:presLayoutVars>
          <dgm:bulletEnabled val="1"/>
        </dgm:presLayoutVars>
      </dgm:prSet>
      <dgm:spPr/>
    </dgm:pt>
    <dgm:pt modelId="{F4B49C06-0373-47D4-B3E7-A2C233B89EFB}" type="pres">
      <dgm:prSet presAssocID="{EC52D45D-B133-4FAC-A5F4-5CA94DDD259C}" presName="sibTrans" presStyleCnt="0"/>
      <dgm:spPr/>
    </dgm:pt>
    <dgm:pt modelId="{9582CAFB-343D-46BD-99B3-5DD9B4B417C4}" type="pres">
      <dgm:prSet presAssocID="{D07C1143-504A-4501-B78D-2E8AE9398D18}" presName="textNode" presStyleLbl="node1" presStyleIdx="1" presStyleCnt="4">
        <dgm:presLayoutVars>
          <dgm:bulletEnabled val="1"/>
        </dgm:presLayoutVars>
      </dgm:prSet>
      <dgm:spPr/>
    </dgm:pt>
    <dgm:pt modelId="{E1C9E4A6-353B-4C1C-B125-80A4FE1E9774}" type="pres">
      <dgm:prSet presAssocID="{4C00A4D6-55ED-4444-A8B1-226600B029BC}" presName="sibTrans" presStyleCnt="0"/>
      <dgm:spPr/>
    </dgm:pt>
    <dgm:pt modelId="{5C1ADC43-C0B8-445B-BDDD-84DE44F4E198}" type="pres">
      <dgm:prSet presAssocID="{D6BA6F84-B55C-46AA-9385-3C9F51C59598}" presName="textNode" presStyleLbl="node1" presStyleIdx="2" presStyleCnt="4">
        <dgm:presLayoutVars>
          <dgm:bulletEnabled val="1"/>
        </dgm:presLayoutVars>
      </dgm:prSet>
      <dgm:spPr/>
    </dgm:pt>
    <dgm:pt modelId="{66F99D32-9116-46FC-AC62-674914DF2A21}" type="pres">
      <dgm:prSet presAssocID="{82CB1496-F686-41CE-AE91-61174A974802}" presName="sibTrans" presStyleCnt="0"/>
      <dgm:spPr/>
    </dgm:pt>
    <dgm:pt modelId="{75C3B0DD-BE8E-4746-9C26-C2FCA0209D2A}" type="pres">
      <dgm:prSet presAssocID="{EEACD23A-61FE-4783-AE98-B323948BE38B}" presName="textNode" presStyleLbl="node1" presStyleIdx="3" presStyleCnt="4">
        <dgm:presLayoutVars>
          <dgm:bulletEnabled val="1"/>
        </dgm:presLayoutVars>
      </dgm:prSet>
      <dgm:spPr/>
    </dgm:pt>
  </dgm:ptLst>
  <dgm:cxnLst>
    <dgm:cxn modelId="{C7E4CF17-EACA-4A9E-A360-D06B769A9915}" srcId="{ECA8CF58-88DB-40A9-B6BA-0E72E0EEEAD7}" destId="{EEACD23A-61FE-4783-AE98-B323948BE38B}" srcOrd="3" destOrd="0" parTransId="{FE65FFA6-E439-4719-A765-3E16EA5481C9}" sibTransId="{1DEAE12A-6399-4687-8761-90992C547B5D}"/>
    <dgm:cxn modelId="{61343F20-B90E-4A70-A53B-FB8C798B2FD7}" type="presOf" srcId="{ECA8CF58-88DB-40A9-B6BA-0E72E0EEEAD7}" destId="{8FA42F89-B6E3-45A5-9F41-4F4818DADBFF}" srcOrd="0" destOrd="0" presId="urn:microsoft.com/office/officeart/2005/8/layout/hProcess9"/>
    <dgm:cxn modelId="{0ABA3F40-5168-40D7-9E8D-2C04E72422A8}" type="presOf" srcId="{EEACD23A-61FE-4783-AE98-B323948BE38B}" destId="{75C3B0DD-BE8E-4746-9C26-C2FCA0209D2A}" srcOrd="0" destOrd="0" presId="urn:microsoft.com/office/officeart/2005/8/layout/hProcess9"/>
    <dgm:cxn modelId="{5A290364-D98A-4093-A2EA-D1CEB3903D10}" type="presOf" srcId="{D6BA6F84-B55C-46AA-9385-3C9F51C59598}" destId="{5C1ADC43-C0B8-445B-BDDD-84DE44F4E198}" srcOrd="0" destOrd="0" presId="urn:microsoft.com/office/officeart/2005/8/layout/hProcess9"/>
    <dgm:cxn modelId="{F3AFE86D-5A30-486A-BEF8-9F6B322F5DF1}" srcId="{ECA8CF58-88DB-40A9-B6BA-0E72E0EEEAD7}" destId="{D6BA6F84-B55C-46AA-9385-3C9F51C59598}" srcOrd="2" destOrd="0" parTransId="{B44D63F1-3DBF-4FD9-A12F-A5E2331ECAB4}" sibTransId="{82CB1496-F686-41CE-AE91-61174A974802}"/>
    <dgm:cxn modelId="{DCD3365A-D7CC-4516-B598-37E124D9D105}" srcId="{ECA8CF58-88DB-40A9-B6BA-0E72E0EEEAD7}" destId="{D07C1143-504A-4501-B78D-2E8AE9398D18}" srcOrd="1" destOrd="0" parTransId="{37F317EE-1EB2-4D16-8F97-43ABB803B1D4}" sibTransId="{4C00A4D6-55ED-4444-A8B1-226600B029BC}"/>
    <dgm:cxn modelId="{2959FCAB-3B91-4C03-BCDD-3D13A8602076}" srcId="{ECA8CF58-88DB-40A9-B6BA-0E72E0EEEAD7}" destId="{0442F568-43B8-45FD-B054-2A4E88DA3DCA}" srcOrd="0" destOrd="0" parTransId="{7C045CB7-E06F-4F2D-9894-E69FCF165753}" sibTransId="{EC52D45D-B133-4FAC-A5F4-5CA94DDD259C}"/>
    <dgm:cxn modelId="{658190B2-00C5-4B1F-9E73-386A01886ACA}" type="presOf" srcId="{0442F568-43B8-45FD-B054-2A4E88DA3DCA}" destId="{17423C2B-B20D-44C3-BEDF-3DEBFE6DE73E}" srcOrd="0" destOrd="0" presId="urn:microsoft.com/office/officeart/2005/8/layout/hProcess9"/>
    <dgm:cxn modelId="{F1CA73F8-3E66-46AD-880B-31F7317792B5}" type="presOf" srcId="{D07C1143-504A-4501-B78D-2E8AE9398D18}" destId="{9582CAFB-343D-46BD-99B3-5DD9B4B417C4}" srcOrd="0" destOrd="0" presId="urn:microsoft.com/office/officeart/2005/8/layout/hProcess9"/>
    <dgm:cxn modelId="{1238472F-7BD6-4671-BFE4-5F205AF90A47}" type="presParOf" srcId="{8FA42F89-B6E3-45A5-9F41-4F4818DADBFF}" destId="{0F9CABF5-8BAB-4F76-AF1E-5457C478ED29}" srcOrd="0" destOrd="0" presId="urn:microsoft.com/office/officeart/2005/8/layout/hProcess9"/>
    <dgm:cxn modelId="{06E960CA-74DE-47DB-87DF-0A628FF58A1A}" type="presParOf" srcId="{8FA42F89-B6E3-45A5-9F41-4F4818DADBFF}" destId="{762A4C69-01D8-47E1-8C29-61AE6A910C3E}" srcOrd="1" destOrd="0" presId="urn:microsoft.com/office/officeart/2005/8/layout/hProcess9"/>
    <dgm:cxn modelId="{1CC452E2-4759-451B-9BC9-09D1D8613F87}" type="presParOf" srcId="{762A4C69-01D8-47E1-8C29-61AE6A910C3E}" destId="{17423C2B-B20D-44C3-BEDF-3DEBFE6DE73E}" srcOrd="0" destOrd="0" presId="urn:microsoft.com/office/officeart/2005/8/layout/hProcess9"/>
    <dgm:cxn modelId="{6FA725F3-06D9-4B6E-87F2-7E34D95D803D}" type="presParOf" srcId="{762A4C69-01D8-47E1-8C29-61AE6A910C3E}" destId="{F4B49C06-0373-47D4-B3E7-A2C233B89EFB}" srcOrd="1" destOrd="0" presId="urn:microsoft.com/office/officeart/2005/8/layout/hProcess9"/>
    <dgm:cxn modelId="{13602E78-7414-48A8-A702-0AC9F667169F}" type="presParOf" srcId="{762A4C69-01D8-47E1-8C29-61AE6A910C3E}" destId="{9582CAFB-343D-46BD-99B3-5DD9B4B417C4}" srcOrd="2" destOrd="0" presId="urn:microsoft.com/office/officeart/2005/8/layout/hProcess9"/>
    <dgm:cxn modelId="{DAA89021-9ED7-497D-B1A2-042B21A489AC}" type="presParOf" srcId="{762A4C69-01D8-47E1-8C29-61AE6A910C3E}" destId="{E1C9E4A6-353B-4C1C-B125-80A4FE1E9774}" srcOrd="3" destOrd="0" presId="urn:microsoft.com/office/officeart/2005/8/layout/hProcess9"/>
    <dgm:cxn modelId="{A8EB1911-8C88-42E1-8178-DA50C6560A71}" type="presParOf" srcId="{762A4C69-01D8-47E1-8C29-61AE6A910C3E}" destId="{5C1ADC43-C0B8-445B-BDDD-84DE44F4E198}" srcOrd="4" destOrd="0" presId="urn:microsoft.com/office/officeart/2005/8/layout/hProcess9"/>
    <dgm:cxn modelId="{718A23D3-6987-4CED-AEB6-9D0DAA376483}" type="presParOf" srcId="{762A4C69-01D8-47E1-8C29-61AE6A910C3E}" destId="{66F99D32-9116-46FC-AC62-674914DF2A21}" srcOrd="5" destOrd="0" presId="urn:microsoft.com/office/officeart/2005/8/layout/hProcess9"/>
    <dgm:cxn modelId="{9C8ACEAA-79BE-4B32-AFC0-1628BA56DEC3}" type="presParOf" srcId="{762A4C69-01D8-47E1-8C29-61AE6A910C3E}" destId="{75C3B0DD-BE8E-4746-9C26-C2FCA0209D2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0B337A-542B-425E-BB0C-B1A2BE78BF9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it-IT"/>
        </a:p>
      </dgm:t>
    </dgm:pt>
    <dgm:pt modelId="{58EC5BFF-1472-4D32-A106-5DA98F622078}">
      <dgm:prSet phldrT="[Testo]"/>
      <dgm:spPr/>
      <dgm:t>
        <a:bodyPr/>
        <a:lstStyle/>
        <a:p>
          <a:r>
            <a:rPr lang="it-IT" dirty="0"/>
            <a:t>SI</a:t>
          </a:r>
        </a:p>
      </dgm:t>
    </dgm:pt>
    <dgm:pt modelId="{0A593DD3-45AF-4C78-8AF5-3E0ED5D75B91}" type="parTrans" cxnId="{B4BEC544-9E29-4981-B73B-44C196D5307C}">
      <dgm:prSet/>
      <dgm:spPr/>
      <dgm:t>
        <a:bodyPr/>
        <a:lstStyle/>
        <a:p>
          <a:endParaRPr lang="it-IT"/>
        </a:p>
      </dgm:t>
    </dgm:pt>
    <dgm:pt modelId="{9165A0E7-397D-4BB3-9A7B-A975BAFC1338}" type="sibTrans" cxnId="{B4BEC544-9E29-4981-B73B-44C196D5307C}">
      <dgm:prSet/>
      <dgm:spPr/>
      <dgm:t>
        <a:bodyPr/>
        <a:lstStyle/>
        <a:p>
          <a:endParaRPr lang="it-IT"/>
        </a:p>
      </dgm:t>
    </dgm:pt>
    <dgm:pt modelId="{86442467-AE0F-4F9C-B137-FA4069DA28E0}">
      <dgm:prSet phldrT="[Testo]"/>
      <dgm:spPr/>
      <dgm:t>
        <a:bodyPr/>
        <a:lstStyle/>
        <a:p>
          <a:r>
            <a:rPr lang="it-IT" b="1" i="0" dirty="0">
              <a:solidFill>
                <a:schemeClr val="bg1"/>
              </a:solidFill>
              <a:highlight>
                <a:srgbClr val="FF0000"/>
              </a:highlight>
            </a:rPr>
            <a:t>In assenza di bambini residenti o a carico dell'ente di età compresa tra 3 e 36 mesi, le risorse delle annualità 2022 e/o 2023 non rendicontate dovranno essere restituite.</a:t>
          </a:r>
          <a:endParaRPr lang="it-IT" b="0" i="0" dirty="0">
            <a:solidFill>
              <a:schemeClr val="bg1"/>
            </a:solidFill>
            <a:highlight>
              <a:srgbClr val="FF0000"/>
            </a:highlight>
          </a:endParaRPr>
        </a:p>
        <a:p>
          <a:endParaRPr lang="it-IT" dirty="0"/>
        </a:p>
      </dgm:t>
    </dgm:pt>
    <dgm:pt modelId="{C7FA202B-8F80-4734-B5FD-698BB2707927}" type="parTrans" cxnId="{423890A9-1130-4F11-BA56-63243AB0D5B9}">
      <dgm:prSet/>
      <dgm:spPr/>
      <dgm:t>
        <a:bodyPr/>
        <a:lstStyle/>
        <a:p>
          <a:endParaRPr lang="it-IT"/>
        </a:p>
      </dgm:t>
    </dgm:pt>
    <dgm:pt modelId="{55006B58-8AE5-4639-9DCC-25EFBB3D231B}" type="sibTrans" cxnId="{423890A9-1130-4F11-BA56-63243AB0D5B9}">
      <dgm:prSet/>
      <dgm:spPr/>
      <dgm:t>
        <a:bodyPr/>
        <a:lstStyle/>
        <a:p>
          <a:endParaRPr lang="it-IT"/>
        </a:p>
      </dgm:t>
    </dgm:pt>
    <dgm:pt modelId="{2846FFE5-09AF-4352-BC0C-671E98B47FE6}">
      <dgm:prSet phldrT="[Testo]"/>
      <dgm:spPr/>
      <dgm:t>
        <a:bodyPr/>
        <a:lstStyle/>
        <a:p>
          <a:r>
            <a:rPr lang="it-IT" b="1" dirty="0"/>
            <a:t>Il Sindaco Commissario ha terminato la compilazione del cronoprogramma.</a:t>
          </a:r>
        </a:p>
      </dgm:t>
    </dgm:pt>
    <dgm:pt modelId="{55A451A8-1F45-4A04-B3A6-821676B4701B}" type="parTrans" cxnId="{3CFAF725-ABB8-4674-A0BA-C76988F92D43}">
      <dgm:prSet/>
      <dgm:spPr/>
      <dgm:t>
        <a:bodyPr/>
        <a:lstStyle/>
        <a:p>
          <a:endParaRPr lang="it-IT"/>
        </a:p>
      </dgm:t>
    </dgm:pt>
    <dgm:pt modelId="{1D4D79CC-CEAE-4E10-9F29-3B9E70FBC6F4}" type="sibTrans" cxnId="{3CFAF725-ABB8-4674-A0BA-C76988F92D43}">
      <dgm:prSet/>
      <dgm:spPr/>
      <dgm:t>
        <a:bodyPr/>
        <a:lstStyle/>
        <a:p>
          <a:endParaRPr lang="it-IT"/>
        </a:p>
      </dgm:t>
    </dgm:pt>
    <dgm:pt modelId="{3E791D9A-1701-4D3A-AA34-6FD9D575A789}">
      <dgm:prSet phldrT="[Testo]"/>
      <dgm:spPr/>
      <dgm:t>
        <a:bodyPr/>
        <a:lstStyle/>
        <a:p>
          <a:r>
            <a:rPr lang="it-IT" dirty="0"/>
            <a:t>NO</a:t>
          </a:r>
        </a:p>
      </dgm:t>
    </dgm:pt>
    <dgm:pt modelId="{C9D159D1-83C5-4880-90E3-1D7B229C7760}" type="parTrans" cxnId="{6E417B80-06A7-42B4-BE3A-D3CF3D888DDA}">
      <dgm:prSet/>
      <dgm:spPr/>
      <dgm:t>
        <a:bodyPr/>
        <a:lstStyle/>
        <a:p>
          <a:endParaRPr lang="it-IT"/>
        </a:p>
      </dgm:t>
    </dgm:pt>
    <dgm:pt modelId="{4C8D7182-6B15-4E48-B1B9-3888777A9D08}" type="sibTrans" cxnId="{6E417B80-06A7-42B4-BE3A-D3CF3D888DDA}">
      <dgm:prSet/>
      <dgm:spPr/>
      <dgm:t>
        <a:bodyPr/>
        <a:lstStyle/>
        <a:p>
          <a:endParaRPr lang="it-IT"/>
        </a:p>
      </dgm:t>
    </dgm:pt>
    <dgm:pt modelId="{F0578A6B-2E1A-4C44-B220-FD49E774C52E}">
      <dgm:prSet phldrT="[Testo]"/>
      <dgm:spPr/>
      <dgm:t>
        <a:bodyPr/>
        <a:lstStyle/>
        <a:p>
          <a:r>
            <a:rPr lang="it-IT" dirty="0"/>
            <a:t> </a:t>
          </a:r>
        </a:p>
      </dgm:t>
    </dgm:pt>
    <dgm:pt modelId="{478AB3D1-933C-40EE-8FD1-59C64229DCBD}" type="parTrans" cxnId="{B134DFEF-5BDC-4154-B469-A1C9EE4316E4}">
      <dgm:prSet/>
      <dgm:spPr/>
      <dgm:t>
        <a:bodyPr/>
        <a:lstStyle/>
        <a:p>
          <a:endParaRPr lang="it-IT"/>
        </a:p>
      </dgm:t>
    </dgm:pt>
    <dgm:pt modelId="{ED2D2AC3-E7FE-4A3E-8D89-DF2EA4E0937F}" type="sibTrans" cxnId="{B134DFEF-5BDC-4154-B469-A1C9EE4316E4}">
      <dgm:prSet/>
      <dgm:spPr/>
      <dgm:t>
        <a:bodyPr/>
        <a:lstStyle/>
        <a:p>
          <a:endParaRPr lang="it-IT"/>
        </a:p>
      </dgm:t>
    </dgm:pt>
    <dgm:pt modelId="{FF5A42D5-AE5D-43A9-8BF4-9F8F034BE27D}">
      <dgm:prSet phldrT="[Testo]"/>
      <dgm:spPr/>
      <dgm:t>
        <a:bodyPr/>
        <a:lstStyle/>
        <a:p>
          <a:r>
            <a:rPr lang="it-IT" b="1" dirty="0"/>
            <a:t>Il Sindaco Commissario può continuare la compilazione del cronoprogramma.</a:t>
          </a:r>
          <a:endParaRPr lang="it-IT" dirty="0"/>
        </a:p>
      </dgm:t>
    </dgm:pt>
    <dgm:pt modelId="{33589D2B-6442-4458-9EDA-F388A1426F67}" type="parTrans" cxnId="{55E9BC30-1822-4DEF-BB1B-C3AE6E8DE008}">
      <dgm:prSet/>
      <dgm:spPr/>
      <dgm:t>
        <a:bodyPr/>
        <a:lstStyle/>
        <a:p>
          <a:endParaRPr lang="it-IT"/>
        </a:p>
      </dgm:t>
    </dgm:pt>
    <dgm:pt modelId="{9F7974D7-0DE9-4152-B01B-56F37433D151}" type="sibTrans" cxnId="{55E9BC30-1822-4DEF-BB1B-C3AE6E8DE008}">
      <dgm:prSet/>
      <dgm:spPr/>
      <dgm:t>
        <a:bodyPr/>
        <a:lstStyle/>
        <a:p>
          <a:endParaRPr lang="it-IT"/>
        </a:p>
      </dgm:t>
    </dgm:pt>
    <dgm:pt modelId="{A1E76855-799C-4A8D-B943-D6B8D80F9BCE}" type="pres">
      <dgm:prSet presAssocID="{8C0B337A-542B-425E-BB0C-B1A2BE78BF9E}" presName="list" presStyleCnt="0">
        <dgm:presLayoutVars>
          <dgm:dir/>
          <dgm:animLvl val="lvl"/>
        </dgm:presLayoutVars>
      </dgm:prSet>
      <dgm:spPr/>
    </dgm:pt>
    <dgm:pt modelId="{205E797F-379A-4BC7-B662-A61446858F68}" type="pres">
      <dgm:prSet presAssocID="{58EC5BFF-1472-4D32-A106-5DA98F622078}" presName="posSpace" presStyleCnt="0"/>
      <dgm:spPr/>
    </dgm:pt>
    <dgm:pt modelId="{4BCA4176-A989-4422-B148-A5700311BABE}" type="pres">
      <dgm:prSet presAssocID="{58EC5BFF-1472-4D32-A106-5DA98F622078}" presName="vertFlow" presStyleCnt="0"/>
      <dgm:spPr/>
    </dgm:pt>
    <dgm:pt modelId="{B4CE81D0-C6B5-4828-982E-684BF2794048}" type="pres">
      <dgm:prSet presAssocID="{58EC5BFF-1472-4D32-A106-5DA98F622078}" presName="topSpace" presStyleCnt="0"/>
      <dgm:spPr/>
    </dgm:pt>
    <dgm:pt modelId="{620DBD2B-D7DE-4D95-95EE-B5229E43F639}" type="pres">
      <dgm:prSet presAssocID="{58EC5BFF-1472-4D32-A106-5DA98F622078}" presName="firstComp" presStyleCnt="0"/>
      <dgm:spPr/>
    </dgm:pt>
    <dgm:pt modelId="{5FFD10B7-B54C-45E0-A637-AB765F06FA1E}" type="pres">
      <dgm:prSet presAssocID="{58EC5BFF-1472-4D32-A106-5DA98F622078}" presName="firstChild" presStyleLbl="bgAccFollowNode1" presStyleIdx="0" presStyleCnt="4"/>
      <dgm:spPr/>
    </dgm:pt>
    <dgm:pt modelId="{65705553-D9B8-46BE-919F-6D14864F4326}" type="pres">
      <dgm:prSet presAssocID="{58EC5BFF-1472-4D32-A106-5DA98F622078}" presName="firstChildTx" presStyleLbl="bgAccFollowNode1" presStyleIdx="0" presStyleCnt="4">
        <dgm:presLayoutVars>
          <dgm:bulletEnabled val="1"/>
        </dgm:presLayoutVars>
      </dgm:prSet>
      <dgm:spPr/>
    </dgm:pt>
    <dgm:pt modelId="{D0AE2F28-E985-422B-BE71-393BA54E3074}" type="pres">
      <dgm:prSet presAssocID="{2846FFE5-09AF-4352-BC0C-671E98B47FE6}" presName="comp" presStyleCnt="0"/>
      <dgm:spPr/>
    </dgm:pt>
    <dgm:pt modelId="{85A7386A-F685-4596-82B6-42310DFD7DBB}" type="pres">
      <dgm:prSet presAssocID="{2846FFE5-09AF-4352-BC0C-671E98B47FE6}" presName="child" presStyleLbl="bgAccFollowNode1" presStyleIdx="1" presStyleCnt="4"/>
      <dgm:spPr/>
    </dgm:pt>
    <dgm:pt modelId="{DB22A7E5-CD61-411F-B0D5-ABED93AD6F7D}" type="pres">
      <dgm:prSet presAssocID="{2846FFE5-09AF-4352-BC0C-671E98B47FE6}" presName="childTx" presStyleLbl="bgAccFollowNode1" presStyleIdx="1" presStyleCnt="4">
        <dgm:presLayoutVars>
          <dgm:bulletEnabled val="1"/>
        </dgm:presLayoutVars>
      </dgm:prSet>
      <dgm:spPr/>
    </dgm:pt>
    <dgm:pt modelId="{7B3F211D-E7A9-4E43-93FC-C75FDCC21219}" type="pres">
      <dgm:prSet presAssocID="{58EC5BFF-1472-4D32-A106-5DA98F622078}" presName="negSpace" presStyleCnt="0"/>
      <dgm:spPr/>
    </dgm:pt>
    <dgm:pt modelId="{F1D3AF94-0DB5-4358-9C9B-3738EEA327FD}" type="pres">
      <dgm:prSet presAssocID="{58EC5BFF-1472-4D32-A106-5DA98F622078}" presName="circle" presStyleLbl="node1" presStyleIdx="0" presStyleCnt="2"/>
      <dgm:spPr/>
    </dgm:pt>
    <dgm:pt modelId="{EC658979-12CF-4174-8D0E-6E1FA490DF8A}" type="pres">
      <dgm:prSet presAssocID="{9165A0E7-397D-4BB3-9A7B-A975BAFC1338}" presName="transSpace" presStyleCnt="0"/>
      <dgm:spPr/>
    </dgm:pt>
    <dgm:pt modelId="{785A0532-37EA-47A6-892C-BB74CE262580}" type="pres">
      <dgm:prSet presAssocID="{3E791D9A-1701-4D3A-AA34-6FD9D575A789}" presName="posSpace" presStyleCnt="0"/>
      <dgm:spPr/>
    </dgm:pt>
    <dgm:pt modelId="{09D98AE6-7AAA-42DF-AB61-CBF0FBD96DCA}" type="pres">
      <dgm:prSet presAssocID="{3E791D9A-1701-4D3A-AA34-6FD9D575A789}" presName="vertFlow" presStyleCnt="0"/>
      <dgm:spPr/>
    </dgm:pt>
    <dgm:pt modelId="{12527426-C937-4A2F-BADF-BCD4E4423D11}" type="pres">
      <dgm:prSet presAssocID="{3E791D9A-1701-4D3A-AA34-6FD9D575A789}" presName="topSpace" presStyleCnt="0"/>
      <dgm:spPr/>
    </dgm:pt>
    <dgm:pt modelId="{02F6B0E7-7483-4BE8-AC74-93F6902A6B2C}" type="pres">
      <dgm:prSet presAssocID="{3E791D9A-1701-4D3A-AA34-6FD9D575A789}" presName="firstComp" presStyleCnt="0"/>
      <dgm:spPr/>
    </dgm:pt>
    <dgm:pt modelId="{5C3E5274-AAD9-4B6D-8886-4BB61CB65AF1}" type="pres">
      <dgm:prSet presAssocID="{3E791D9A-1701-4D3A-AA34-6FD9D575A789}" presName="firstChild" presStyleLbl="bgAccFollowNode1" presStyleIdx="2" presStyleCnt="4"/>
      <dgm:spPr/>
    </dgm:pt>
    <dgm:pt modelId="{123D4272-1FC1-49A3-8E56-A2F39919546A}" type="pres">
      <dgm:prSet presAssocID="{3E791D9A-1701-4D3A-AA34-6FD9D575A789}" presName="firstChildTx" presStyleLbl="bgAccFollowNode1" presStyleIdx="2" presStyleCnt="4">
        <dgm:presLayoutVars>
          <dgm:bulletEnabled val="1"/>
        </dgm:presLayoutVars>
      </dgm:prSet>
      <dgm:spPr/>
    </dgm:pt>
    <dgm:pt modelId="{8AD7279E-4ED2-4FDA-8DF8-B36E4A39303B}" type="pres">
      <dgm:prSet presAssocID="{FF5A42D5-AE5D-43A9-8BF4-9F8F034BE27D}" presName="comp" presStyleCnt="0"/>
      <dgm:spPr/>
    </dgm:pt>
    <dgm:pt modelId="{874AB3E5-1532-41D0-AD82-D8EC35163229}" type="pres">
      <dgm:prSet presAssocID="{FF5A42D5-AE5D-43A9-8BF4-9F8F034BE27D}" presName="child" presStyleLbl="bgAccFollowNode1" presStyleIdx="3" presStyleCnt="4"/>
      <dgm:spPr/>
    </dgm:pt>
    <dgm:pt modelId="{E99BD1AD-8A47-47E3-818F-9BE1AE0DB362}" type="pres">
      <dgm:prSet presAssocID="{FF5A42D5-AE5D-43A9-8BF4-9F8F034BE27D}" presName="childTx" presStyleLbl="bgAccFollowNode1" presStyleIdx="3" presStyleCnt="4">
        <dgm:presLayoutVars>
          <dgm:bulletEnabled val="1"/>
        </dgm:presLayoutVars>
      </dgm:prSet>
      <dgm:spPr/>
    </dgm:pt>
    <dgm:pt modelId="{DC2A0891-99E1-4DAB-A6AA-566D46A740D8}" type="pres">
      <dgm:prSet presAssocID="{3E791D9A-1701-4D3A-AA34-6FD9D575A789}" presName="negSpace" presStyleCnt="0"/>
      <dgm:spPr/>
    </dgm:pt>
    <dgm:pt modelId="{71F00214-33B6-4DFF-A1CD-53725A191026}" type="pres">
      <dgm:prSet presAssocID="{3E791D9A-1701-4D3A-AA34-6FD9D575A789}" presName="circle" presStyleLbl="node1" presStyleIdx="1" presStyleCnt="2"/>
      <dgm:spPr/>
    </dgm:pt>
  </dgm:ptLst>
  <dgm:cxnLst>
    <dgm:cxn modelId="{CD184A0C-E7E1-4408-82E3-9FA522CD8B95}" type="presOf" srcId="{F0578A6B-2E1A-4C44-B220-FD49E774C52E}" destId="{5C3E5274-AAD9-4B6D-8886-4BB61CB65AF1}" srcOrd="0" destOrd="0" presId="urn:microsoft.com/office/officeart/2005/8/layout/hList9"/>
    <dgm:cxn modelId="{0BF3D01A-1D71-4119-9935-B62740B58E76}" type="presOf" srcId="{86442467-AE0F-4F9C-B137-FA4069DA28E0}" destId="{65705553-D9B8-46BE-919F-6D14864F4326}" srcOrd="1" destOrd="0" presId="urn:microsoft.com/office/officeart/2005/8/layout/hList9"/>
    <dgm:cxn modelId="{3CFAF725-ABB8-4674-A0BA-C76988F92D43}" srcId="{58EC5BFF-1472-4D32-A106-5DA98F622078}" destId="{2846FFE5-09AF-4352-BC0C-671E98B47FE6}" srcOrd="1" destOrd="0" parTransId="{55A451A8-1F45-4A04-B3A6-821676B4701B}" sibTransId="{1D4D79CC-CEAE-4E10-9F29-3B9E70FBC6F4}"/>
    <dgm:cxn modelId="{55E9BC30-1822-4DEF-BB1B-C3AE6E8DE008}" srcId="{3E791D9A-1701-4D3A-AA34-6FD9D575A789}" destId="{FF5A42D5-AE5D-43A9-8BF4-9F8F034BE27D}" srcOrd="1" destOrd="0" parTransId="{33589D2B-6442-4458-9EDA-F388A1426F67}" sibTransId="{9F7974D7-0DE9-4152-B01B-56F37433D151}"/>
    <dgm:cxn modelId="{21DF0333-3F24-44C9-9BE8-A1C98A7D4E0D}" type="presOf" srcId="{8C0B337A-542B-425E-BB0C-B1A2BE78BF9E}" destId="{A1E76855-799C-4A8D-B943-D6B8D80F9BCE}" srcOrd="0" destOrd="0" presId="urn:microsoft.com/office/officeart/2005/8/layout/hList9"/>
    <dgm:cxn modelId="{C612BA3F-C568-4CF9-A8E8-90D31319AC1D}" type="presOf" srcId="{FF5A42D5-AE5D-43A9-8BF4-9F8F034BE27D}" destId="{E99BD1AD-8A47-47E3-818F-9BE1AE0DB362}" srcOrd="1" destOrd="0" presId="urn:microsoft.com/office/officeart/2005/8/layout/hList9"/>
    <dgm:cxn modelId="{A42D6C5B-0CDA-4B6E-9073-D169A6ED917B}" type="presOf" srcId="{3E791D9A-1701-4D3A-AA34-6FD9D575A789}" destId="{71F00214-33B6-4DFF-A1CD-53725A191026}" srcOrd="0" destOrd="0" presId="urn:microsoft.com/office/officeart/2005/8/layout/hList9"/>
    <dgm:cxn modelId="{76CC2541-5237-4B98-8C33-B98378CAD2D7}" type="presOf" srcId="{F0578A6B-2E1A-4C44-B220-FD49E774C52E}" destId="{123D4272-1FC1-49A3-8E56-A2F39919546A}" srcOrd="1" destOrd="0" presId="urn:microsoft.com/office/officeart/2005/8/layout/hList9"/>
    <dgm:cxn modelId="{B4BEC544-9E29-4981-B73B-44C196D5307C}" srcId="{8C0B337A-542B-425E-BB0C-B1A2BE78BF9E}" destId="{58EC5BFF-1472-4D32-A106-5DA98F622078}" srcOrd="0" destOrd="0" parTransId="{0A593DD3-45AF-4C78-8AF5-3E0ED5D75B91}" sibTransId="{9165A0E7-397D-4BB3-9A7B-A975BAFC1338}"/>
    <dgm:cxn modelId="{6E417B80-06A7-42B4-BE3A-D3CF3D888DDA}" srcId="{8C0B337A-542B-425E-BB0C-B1A2BE78BF9E}" destId="{3E791D9A-1701-4D3A-AA34-6FD9D575A789}" srcOrd="1" destOrd="0" parTransId="{C9D159D1-83C5-4880-90E3-1D7B229C7760}" sibTransId="{4C8D7182-6B15-4E48-B1B9-3888777A9D08}"/>
    <dgm:cxn modelId="{16B9D79D-0BD2-4B8D-B52E-17FFDFAD9DF5}" type="presOf" srcId="{FF5A42D5-AE5D-43A9-8BF4-9F8F034BE27D}" destId="{874AB3E5-1532-41D0-AD82-D8EC35163229}" srcOrd="0" destOrd="0" presId="urn:microsoft.com/office/officeart/2005/8/layout/hList9"/>
    <dgm:cxn modelId="{221465A1-A758-47AB-8487-D6CCAD2BDE45}" type="presOf" srcId="{2846FFE5-09AF-4352-BC0C-671E98B47FE6}" destId="{DB22A7E5-CD61-411F-B0D5-ABED93AD6F7D}" srcOrd="1" destOrd="0" presId="urn:microsoft.com/office/officeart/2005/8/layout/hList9"/>
    <dgm:cxn modelId="{423890A9-1130-4F11-BA56-63243AB0D5B9}" srcId="{58EC5BFF-1472-4D32-A106-5DA98F622078}" destId="{86442467-AE0F-4F9C-B137-FA4069DA28E0}" srcOrd="0" destOrd="0" parTransId="{C7FA202B-8F80-4734-B5FD-698BB2707927}" sibTransId="{55006B58-8AE5-4639-9DCC-25EFBB3D231B}"/>
    <dgm:cxn modelId="{CC5FD7BA-80B3-48A8-AE46-FAB68503330D}" type="presOf" srcId="{2846FFE5-09AF-4352-BC0C-671E98B47FE6}" destId="{85A7386A-F685-4596-82B6-42310DFD7DBB}" srcOrd="0" destOrd="0" presId="urn:microsoft.com/office/officeart/2005/8/layout/hList9"/>
    <dgm:cxn modelId="{B134DFEF-5BDC-4154-B469-A1C9EE4316E4}" srcId="{3E791D9A-1701-4D3A-AA34-6FD9D575A789}" destId="{F0578A6B-2E1A-4C44-B220-FD49E774C52E}" srcOrd="0" destOrd="0" parTransId="{478AB3D1-933C-40EE-8FD1-59C64229DCBD}" sibTransId="{ED2D2AC3-E7FE-4A3E-8D89-DF2EA4E0937F}"/>
    <dgm:cxn modelId="{4473ABF0-76E9-4535-8A72-F6E40A3E9B88}" type="presOf" srcId="{58EC5BFF-1472-4D32-A106-5DA98F622078}" destId="{F1D3AF94-0DB5-4358-9C9B-3738EEA327FD}" srcOrd="0" destOrd="0" presId="urn:microsoft.com/office/officeart/2005/8/layout/hList9"/>
    <dgm:cxn modelId="{0BEDDBF5-AF34-4858-A81D-043D2FD0EABD}" type="presOf" srcId="{86442467-AE0F-4F9C-B137-FA4069DA28E0}" destId="{5FFD10B7-B54C-45E0-A637-AB765F06FA1E}" srcOrd="0" destOrd="0" presId="urn:microsoft.com/office/officeart/2005/8/layout/hList9"/>
    <dgm:cxn modelId="{11ACE6AF-639B-478E-AC31-5173838F4033}" type="presParOf" srcId="{A1E76855-799C-4A8D-B943-D6B8D80F9BCE}" destId="{205E797F-379A-4BC7-B662-A61446858F68}" srcOrd="0" destOrd="0" presId="urn:microsoft.com/office/officeart/2005/8/layout/hList9"/>
    <dgm:cxn modelId="{1C37B774-6352-4387-8C44-57D89EEC2D67}" type="presParOf" srcId="{A1E76855-799C-4A8D-B943-D6B8D80F9BCE}" destId="{4BCA4176-A989-4422-B148-A5700311BABE}" srcOrd="1" destOrd="0" presId="urn:microsoft.com/office/officeart/2005/8/layout/hList9"/>
    <dgm:cxn modelId="{C1EF7054-D71E-4154-AF7C-7E50CF2B7996}" type="presParOf" srcId="{4BCA4176-A989-4422-B148-A5700311BABE}" destId="{B4CE81D0-C6B5-4828-982E-684BF2794048}" srcOrd="0" destOrd="0" presId="urn:microsoft.com/office/officeart/2005/8/layout/hList9"/>
    <dgm:cxn modelId="{63F81F5A-3483-4EE7-A104-CFB398708D70}" type="presParOf" srcId="{4BCA4176-A989-4422-B148-A5700311BABE}" destId="{620DBD2B-D7DE-4D95-95EE-B5229E43F639}" srcOrd="1" destOrd="0" presId="urn:microsoft.com/office/officeart/2005/8/layout/hList9"/>
    <dgm:cxn modelId="{7984A565-C8FA-474B-A738-9FAA36245CA8}" type="presParOf" srcId="{620DBD2B-D7DE-4D95-95EE-B5229E43F639}" destId="{5FFD10B7-B54C-45E0-A637-AB765F06FA1E}" srcOrd="0" destOrd="0" presId="urn:microsoft.com/office/officeart/2005/8/layout/hList9"/>
    <dgm:cxn modelId="{E5E6AE03-84B6-427E-8534-2795025BE320}" type="presParOf" srcId="{620DBD2B-D7DE-4D95-95EE-B5229E43F639}" destId="{65705553-D9B8-46BE-919F-6D14864F4326}" srcOrd="1" destOrd="0" presId="urn:microsoft.com/office/officeart/2005/8/layout/hList9"/>
    <dgm:cxn modelId="{0BD90D96-F4CF-457A-B30A-857C26671AB2}" type="presParOf" srcId="{4BCA4176-A989-4422-B148-A5700311BABE}" destId="{D0AE2F28-E985-422B-BE71-393BA54E3074}" srcOrd="2" destOrd="0" presId="urn:microsoft.com/office/officeart/2005/8/layout/hList9"/>
    <dgm:cxn modelId="{575EFC08-6C5A-4523-A207-D23DC2591F64}" type="presParOf" srcId="{D0AE2F28-E985-422B-BE71-393BA54E3074}" destId="{85A7386A-F685-4596-82B6-42310DFD7DBB}" srcOrd="0" destOrd="0" presId="urn:microsoft.com/office/officeart/2005/8/layout/hList9"/>
    <dgm:cxn modelId="{CB4185E2-927D-47B1-A992-E3410475C671}" type="presParOf" srcId="{D0AE2F28-E985-422B-BE71-393BA54E3074}" destId="{DB22A7E5-CD61-411F-B0D5-ABED93AD6F7D}" srcOrd="1" destOrd="0" presId="urn:microsoft.com/office/officeart/2005/8/layout/hList9"/>
    <dgm:cxn modelId="{774373F8-8113-426F-B3B9-9DC2038CA5C6}" type="presParOf" srcId="{A1E76855-799C-4A8D-B943-D6B8D80F9BCE}" destId="{7B3F211D-E7A9-4E43-93FC-C75FDCC21219}" srcOrd="2" destOrd="0" presId="urn:microsoft.com/office/officeart/2005/8/layout/hList9"/>
    <dgm:cxn modelId="{FCF71782-F2BC-43BA-AEF9-3793CF2CB8A4}" type="presParOf" srcId="{A1E76855-799C-4A8D-B943-D6B8D80F9BCE}" destId="{F1D3AF94-0DB5-4358-9C9B-3738EEA327FD}" srcOrd="3" destOrd="0" presId="urn:microsoft.com/office/officeart/2005/8/layout/hList9"/>
    <dgm:cxn modelId="{F7957AEF-7EC6-49A0-825C-CE24D2ECD92E}" type="presParOf" srcId="{A1E76855-799C-4A8D-B943-D6B8D80F9BCE}" destId="{EC658979-12CF-4174-8D0E-6E1FA490DF8A}" srcOrd="4" destOrd="0" presId="urn:microsoft.com/office/officeart/2005/8/layout/hList9"/>
    <dgm:cxn modelId="{1E27879D-CDAD-40A5-B501-169A1160E1FF}" type="presParOf" srcId="{A1E76855-799C-4A8D-B943-D6B8D80F9BCE}" destId="{785A0532-37EA-47A6-892C-BB74CE262580}" srcOrd="5" destOrd="0" presId="urn:microsoft.com/office/officeart/2005/8/layout/hList9"/>
    <dgm:cxn modelId="{0374A637-0846-4516-9337-7EEC7B893C8A}" type="presParOf" srcId="{A1E76855-799C-4A8D-B943-D6B8D80F9BCE}" destId="{09D98AE6-7AAA-42DF-AB61-CBF0FBD96DCA}" srcOrd="6" destOrd="0" presId="urn:microsoft.com/office/officeart/2005/8/layout/hList9"/>
    <dgm:cxn modelId="{61B1B4FF-5966-464C-BE28-271263AE67D9}" type="presParOf" srcId="{09D98AE6-7AAA-42DF-AB61-CBF0FBD96DCA}" destId="{12527426-C937-4A2F-BADF-BCD4E4423D11}" srcOrd="0" destOrd="0" presId="urn:microsoft.com/office/officeart/2005/8/layout/hList9"/>
    <dgm:cxn modelId="{6A7D6463-98C7-4EDF-BEA9-32A4A32196F3}" type="presParOf" srcId="{09D98AE6-7AAA-42DF-AB61-CBF0FBD96DCA}" destId="{02F6B0E7-7483-4BE8-AC74-93F6902A6B2C}" srcOrd="1" destOrd="0" presId="urn:microsoft.com/office/officeart/2005/8/layout/hList9"/>
    <dgm:cxn modelId="{EA28976C-B23B-4CE6-92B7-43EA2B734963}" type="presParOf" srcId="{02F6B0E7-7483-4BE8-AC74-93F6902A6B2C}" destId="{5C3E5274-AAD9-4B6D-8886-4BB61CB65AF1}" srcOrd="0" destOrd="0" presId="urn:microsoft.com/office/officeart/2005/8/layout/hList9"/>
    <dgm:cxn modelId="{9C42D12A-C3FB-46E5-856D-09F84FB0B859}" type="presParOf" srcId="{02F6B0E7-7483-4BE8-AC74-93F6902A6B2C}" destId="{123D4272-1FC1-49A3-8E56-A2F39919546A}" srcOrd="1" destOrd="0" presId="urn:microsoft.com/office/officeart/2005/8/layout/hList9"/>
    <dgm:cxn modelId="{7166C7C1-4FAD-4B59-8236-802F5DB874AF}" type="presParOf" srcId="{09D98AE6-7AAA-42DF-AB61-CBF0FBD96DCA}" destId="{8AD7279E-4ED2-4FDA-8DF8-B36E4A39303B}" srcOrd="2" destOrd="0" presId="urn:microsoft.com/office/officeart/2005/8/layout/hList9"/>
    <dgm:cxn modelId="{4D2B7FA6-0A24-489D-BCE4-D2F1E5E67832}" type="presParOf" srcId="{8AD7279E-4ED2-4FDA-8DF8-B36E4A39303B}" destId="{874AB3E5-1532-41D0-AD82-D8EC35163229}" srcOrd="0" destOrd="0" presId="urn:microsoft.com/office/officeart/2005/8/layout/hList9"/>
    <dgm:cxn modelId="{E80A12FB-1F1D-4E6A-8382-743C07BD5F35}" type="presParOf" srcId="{8AD7279E-4ED2-4FDA-8DF8-B36E4A39303B}" destId="{E99BD1AD-8A47-47E3-818F-9BE1AE0DB362}" srcOrd="1" destOrd="0" presId="urn:microsoft.com/office/officeart/2005/8/layout/hList9"/>
    <dgm:cxn modelId="{60F19829-A8FB-489F-88B2-A0A2525274AF}" type="presParOf" srcId="{A1E76855-799C-4A8D-B943-D6B8D80F9BCE}" destId="{DC2A0891-99E1-4DAB-A6AA-566D46A740D8}" srcOrd="7" destOrd="0" presId="urn:microsoft.com/office/officeart/2005/8/layout/hList9"/>
    <dgm:cxn modelId="{71742004-5D6D-4E12-AABD-5D003D7D27B9}" type="presParOf" srcId="{A1E76855-799C-4A8D-B943-D6B8D80F9BCE}" destId="{71F00214-33B6-4DFF-A1CD-53725A191026}" srcOrd="8" destOrd="0" presId="urn:microsoft.com/office/officeart/2005/8/layout/hList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4ECDF45-A8CF-44F2-B11A-C9E2E43E2E1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it-IT"/>
        </a:p>
      </dgm:t>
    </dgm:pt>
    <dgm:pt modelId="{D29DE3D4-5C84-43E6-8A28-C93386D749F3}">
      <dgm:prSet phldrT="[Testo]"/>
      <dgm:spPr/>
      <dgm:t>
        <a:bodyPr/>
        <a:lstStyle/>
        <a:p>
          <a:r>
            <a:rPr lang="it-IT" b="1" i="0" u="none" dirty="0">
              <a:solidFill>
                <a:srgbClr val="002060"/>
              </a:solidFill>
            </a:rPr>
            <a:t>N11 - </a:t>
          </a:r>
          <a:r>
            <a:rPr lang="it-IT" b="1" i="0" u="none" dirty="0">
              <a:solidFill>
                <a:srgbClr val="C00000"/>
              </a:solidFill>
            </a:rPr>
            <a:t>Incremento della disponibilità del servizio negli asili nido comunali </a:t>
          </a:r>
          <a:br>
            <a:rPr lang="it-IT" b="1" i="0" u="none" dirty="0">
              <a:solidFill>
                <a:srgbClr val="C00000"/>
              </a:solidFill>
            </a:rPr>
          </a:br>
          <a:r>
            <a:rPr lang="it-IT" b="1" i="0" u="none" dirty="0">
              <a:solidFill>
                <a:srgbClr val="002060"/>
              </a:solidFill>
            </a:rPr>
            <a:t>(nuove strutture o attivazione di posti inutilizzati), in gestione diretta o esternalizzata</a:t>
          </a:r>
          <a:endParaRPr lang="it-IT" dirty="0">
            <a:solidFill>
              <a:srgbClr val="002060"/>
            </a:solidFill>
          </a:endParaRPr>
        </a:p>
      </dgm:t>
    </dgm:pt>
    <dgm:pt modelId="{2B4E7469-D38C-4D14-9421-76192EB9AC29}" type="parTrans" cxnId="{335E9160-5E58-4D40-ABCA-6F0B652F57A0}">
      <dgm:prSet/>
      <dgm:spPr/>
      <dgm:t>
        <a:bodyPr/>
        <a:lstStyle/>
        <a:p>
          <a:endParaRPr lang="it-IT">
            <a:solidFill>
              <a:srgbClr val="002060"/>
            </a:solidFill>
          </a:endParaRPr>
        </a:p>
      </dgm:t>
    </dgm:pt>
    <dgm:pt modelId="{98A72B0D-130D-4009-8F6E-4E24694734A1}" type="sibTrans" cxnId="{335E9160-5E58-4D40-ABCA-6F0B652F57A0}">
      <dgm:prSet/>
      <dgm:spPr/>
      <dgm:t>
        <a:bodyPr/>
        <a:lstStyle/>
        <a:p>
          <a:endParaRPr lang="it-IT">
            <a:solidFill>
              <a:srgbClr val="002060"/>
            </a:solidFill>
          </a:endParaRPr>
        </a:p>
      </dgm:t>
    </dgm:pt>
    <dgm:pt modelId="{A02227B5-8E3E-4382-B418-9ED8008525C2}">
      <dgm:prSet phldrT="[Testo]"/>
      <dgm:spPr/>
      <dgm:t>
        <a:bodyPr/>
        <a:lstStyle/>
        <a:p>
          <a:r>
            <a:rPr lang="it-IT" b="1" i="0" u="none" dirty="0">
              <a:solidFill>
                <a:srgbClr val="002060"/>
              </a:solidFill>
            </a:rPr>
            <a:t>N12 </a:t>
          </a:r>
          <a:r>
            <a:rPr lang="it-IT" b="1" i="0" u="none" dirty="0">
              <a:solidFill>
                <a:srgbClr val="C00000"/>
              </a:solidFill>
            </a:rPr>
            <a:t>- Incremento della disponibilità del servizio in altre strutture comunali </a:t>
          </a:r>
          <a:r>
            <a:rPr lang="it-IT" b="1" i="0" u="none" dirty="0">
              <a:solidFill>
                <a:srgbClr val="002060"/>
              </a:solidFill>
            </a:rPr>
            <a:t>(sezioni primavera, spazi gioco, baby parking) (nuove strutture o attivazione di posti inutilizzati), in gestione diretta o esternalizzata </a:t>
          </a:r>
          <a:r>
            <a:rPr lang="it-IT" b="1" i="0" u="none" dirty="0">
              <a:solidFill>
                <a:srgbClr val="00B050"/>
              </a:solidFill>
            </a:rPr>
            <a:t>(compresi gli anticipatari nelle scuole materne)</a:t>
          </a:r>
          <a:endParaRPr lang="it-IT" dirty="0">
            <a:solidFill>
              <a:srgbClr val="00B050"/>
            </a:solidFill>
          </a:endParaRPr>
        </a:p>
      </dgm:t>
    </dgm:pt>
    <dgm:pt modelId="{4D9BFE50-623C-4F02-85F0-C970A7C2E295}" type="parTrans" cxnId="{C9DE7EB5-AB33-42A6-8DC5-17D1D8FD812E}">
      <dgm:prSet/>
      <dgm:spPr/>
      <dgm:t>
        <a:bodyPr/>
        <a:lstStyle/>
        <a:p>
          <a:endParaRPr lang="it-IT">
            <a:solidFill>
              <a:srgbClr val="002060"/>
            </a:solidFill>
          </a:endParaRPr>
        </a:p>
      </dgm:t>
    </dgm:pt>
    <dgm:pt modelId="{229CF455-899E-4263-904B-D05A59C74332}" type="sibTrans" cxnId="{C9DE7EB5-AB33-42A6-8DC5-17D1D8FD812E}">
      <dgm:prSet/>
      <dgm:spPr/>
      <dgm:t>
        <a:bodyPr/>
        <a:lstStyle/>
        <a:p>
          <a:endParaRPr lang="it-IT">
            <a:solidFill>
              <a:srgbClr val="002060"/>
            </a:solidFill>
          </a:endParaRPr>
        </a:p>
      </dgm:t>
    </dgm:pt>
    <dgm:pt modelId="{2C3AF9AE-323A-42EB-B81B-86FE32A0B1DA}">
      <dgm:prSet phldrT="[Testo]"/>
      <dgm:spPr/>
      <dgm:t>
        <a:bodyPr/>
        <a:lstStyle/>
        <a:p>
          <a:r>
            <a:rPr lang="it-IT" b="1" i="0" u="none" dirty="0">
              <a:solidFill>
                <a:srgbClr val="002060"/>
              </a:solidFill>
            </a:rPr>
            <a:t>N13 - </a:t>
          </a:r>
          <a:r>
            <a:rPr lang="it-IT" b="1" i="0" u="none" dirty="0">
              <a:solidFill>
                <a:srgbClr val="C00000"/>
              </a:solidFill>
            </a:rPr>
            <a:t>Ricorso a convenzioni con gli asili nido privati, </a:t>
          </a:r>
          <a:br>
            <a:rPr lang="it-IT" b="1" i="0" u="none" dirty="0">
              <a:solidFill>
                <a:srgbClr val="C00000"/>
              </a:solidFill>
            </a:rPr>
          </a:br>
          <a:r>
            <a:rPr lang="it-IT" b="1" i="0" u="none" dirty="0">
              <a:solidFill>
                <a:srgbClr val="C00000"/>
              </a:solidFill>
            </a:rPr>
            <a:t>con riserva di nuovi posti</a:t>
          </a:r>
          <a:endParaRPr lang="it-IT" dirty="0">
            <a:solidFill>
              <a:srgbClr val="C00000"/>
            </a:solidFill>
          </a:endParaRPr>
        </a:p>
      </dgm:t>
    </dgm:pt>
    <dgm:pt modelId="{663706E1-17A4-4EDD-8E93-ED4506038686}" type="parTrans" cxnId="{282BDB1D-624C-4244-AFAD-3FCC1FBFA4FE}">
      <dgm:prSet/>
      <dgm:spPr/>
      <dgm:t>
        <a:bodyPr/>
        <a:lstStyle/>
        <a:p>
          <a:endParaRPr lang="it-IT">
            <a:solidFill>
              <a:srgbClr val="002060"/>
            </a:solidFill>
          </a:endParaRPr>
        </a:p>
      </dgm:t>
    </dgm:pt>
    <dgm:pt modelId="{2D881042-D58A-4F11-AA9C-1FD0D971524E}" type="sibTrans" cxnId="{282BDB1D-624C-4244-AFAD-3FCC1FBFA4FE}">
      <dgm:prSet/>
      <dgm:spPr/>
      <dgm:t>
        <a:bodyPr/>
        <a:lstStyle/>
        <a:p>
          <a:endParaRPr lang="it-IT">
            <a:solidFill>
              <a:srgbClr val="002060"/>
            </a:solidFill>
          </a:endParaRPr>
        </a:p>
      </dgm:t>
    </dgm:pt>
    <dgm:pt modelId="{5CCA99C7-2A66-4110-8163-E1903A6BD41B}">
      <dgm:prSet phldrT="[Testo]"/>
      <dgm:spPr/>
      <dgm:t>
        <a:bodyPr/>
        <a:lstStyle/>
        <a:p>
          <a:r>
            <a:rPr lang="it-IT" b="1" i="0" u="none" dirty="0">
              <a:solidFill>
                <a:srgbClr val="002060"/>
              </a:solidFill>
            </a:rPr>
            <a:t>N14 - </a:t>
          </a:r>
          <a:r>
            <a:rPr lang="it-IT" b="1" i="0" u="none" dirty="0">
              <a:solidFill>
                <a:srgbClr val="C00000"/>
              </a:solidFill>
            </a:rPr>
            <a:t>Ricorso a convenzioni con altre strutture private (sezioni primavera, spazi gioco, baby parking, nidi domiciliari), con riserva di nuovi posti                                                                             </a:t>
          </a:r>
          <a:r>
            <a:rPr lang="it-IT" b="1" i="0" u="none" dirty="0">
              <a:solidFill>
                <a:srgbClr val="00B050"/>
              </a:solidFill>
            </a:rPr>
            <a:t>(compresi gli anticipatari nelle scuole materne)</a:t>
          </a:r>
          <a:endParaRPr lang="it-IT" dirty="0">
            <a:solidFill>
              <a:srgbClr val="C00000"/>
            </a:solidFill>
          </a:endParaRPr>
        </a:p>
      </dgm:t>
    </dgm:pt>
    <dgm:pt modelId="{94355CD7-7D98-4443-9ED8-21F0581CD472}" type="parTrans" cxnId="{C7044FC6-1A94-430D-B22E-0ABD40544ED0}">
      <dgm:prSet/>
      <dgm:spPr/>
      <dgm:t>
        <a:bodyPr/>
        <a:lstStyle/>
        <a:p>
          <a:endParaRPr lang="it-IT">
            <a:solidFill>
              <a:srgbClr val="002060"/>
            </a:solidFill>
          </a:endParaRPr>
        </a:p>
      </dgm:t>
    </dgm:pt>
    <dgm:pt modelId="{433B7E77-4107-4F03-A131-BE5423345A9F}" type="sibTrans" cxnId="{C7044FC6-1A94-430D-B22E-0ABD40544ED0}">
      <dgm:prSet/>
      <dgm:spPr/>
      <dgm:t>
        <a:bodyPr/>
        <a:lstStyle/>
        <a:p>
          <a:endParaRPr lang="it-IT">
            <a:solidFill>
              <a:srgbClr val="002060"/>
            </a:solidFill>
          </a:endParaRPr>
        </a:p>
      </dgm:t>
    </dgm:pt>
    <dgm:pt modelId="{C02003FB-2F1D-4F05-8841-07E9FE768FE5}">
      <dgm:prSet phldrT="[Testo]"/>
      <dgm:spPr/>
      <dgm:t>
        <a:bodyPr/>
        <a:lstStyle/>
        <a:p>
          <a:r>
            <a:rPr lang="it-IT" b="1" i="0" u="none" dirty="0">
              <a:solidFill>
                <a:srgbClr val="002060"/>
              </a:solidFill>
            </a:rPr>
            <a:t>N15 - </a:t>
          </a:r>
          <a:r>
            <a:rPr lang="it-IT" b="1" i="0" u="none" dirty="0">
              <a:solidFill>
                <a:srgbClr val="C00000"/>
              </a:solidFill>
            </a:rPr>
            <a:t>Contributi e/o voucher alle famiglie per il pagamento di rette </a:t>
          </a:r>
          <a:br>
            <a:rPr lang="it-IT" b="1" i="0" u="none" dirty="0">
              <a:solidFill>
                <a:srgbClr val="002060"/>
              </a:solidFill>
            </a:rPr>
          </a:br>
          <a:r>
            <a:rPr lang="it-IT" b="1" i="0" u="none" dirty="0">
              <a:solidFill>
                <a:srgbClr val="002060"/>
              </a:solidFill>
            </a:rPr>
            <a:t>per asili nido NON gestiti dal comune/forma associata e NON convenzionati con riserva di posti</a:t>
          </a:r>
          <a:endParaRPr lang="it-IT" dirty="0">
            <a:solidFill>
              <a:srgbClr val="002060"/>
            </a:solidFill>
          </a:endParaRPr>
        </a:p>
      </dgm:t>
    </dgm:pt>
    <dgm:pt modelId="{716FB66B-5CFE-4822-BBC8-36E4F505ACF3}" type="parTrans" cxnId="{CED8128D-15E4-474A-87A7-707379194AD9}">
      <dgm:prSet/>
      <dgm:spPr/>
      <dgm:t>
        <a:bodyPr/>
        <a:lstStyle/>
        <a:p>
          <a:endParaRPr lang="it-IT">
            <a:solidFill>
              <a:srgbClr val="002060"/>
            </a:solidFill>
          </a:endParaRPr>
        </a:p>
      </dgm:t>
    </dgm:pt>
    <dgm:pt modelId="{A2384BFA-CE75-4EDF-9165-633C84A53C05}" type="sibTrans" cxnId="{CED8128D-15E4-474A-87A7-707379194AD9}">
      <dgm:prSet/>
      <dgm:spPr/>
      <dgm:t>
        <a:bodyPr/>
        <a:lstStyle/>
        <a:p>
          <a:endParaRPr lang="it-IT">
            <a:solidFill>
              <a:srgbClr val="002060"/>
            </a:solidFill>
          </a:endParaRPr>
        </a:p>
      </dgm:t>
    </dgm:pt>
    <dgm:pt modelId="{6C83640F-1BEF-4DD9-8215-20CC60339FB2}">
      <dgm:prSet phldrT="[Testo]"/>
      <dgm:spPr/>
      <dgm:t>
        <a:bodyPr/>
        <a:lstStyle/>
        <a:p>
          <a:r>
            <a:rPr lang="it-IT" b="1" i="0" u="none" dirty="0">
              <a:solidFill>
                <a:srgbClr val="002060"/>
              </a:solidFill>
            </a:rPr>
            <a:t>N16 - </a:t>
          </a:r>
          <a:r>
            <a:rPr lang="it-IT" b="1" i="0" u="none" dirty="0">
              <a:solidFill>
                <a:srgbClr val="C00000"/>
              </a:solidFill>
            </a:rPr>
            <a:t>Trasferimento delle risorse aggiuntive assegnate all'Ambito territoriale di riferimento</a:t>
          </a:r>
          <a:r>
            <a:rPr lang="it-IT" b="1" i="0" u="none" dirty="0">
              <a:solidFill>
                <a:srgbClr val="002060"/>
              </a:solidFill>
            </a:rPr>
            <a:t> o ad altra forma associata</a:t>
          </a:r>
          <a:br>
            <a:rPr lang="it-IT" b="1" i="0" u="none" dirty="0">
              <a:solidFill>
                <a:srgbClr val="002060"/>
              </a:solidFill>
            </a:rPr>
          </a:br>
          <a:r>
            <a:rPr lang="it-IT" b="1" i="0" u="none" dirty="0">
              <a:solidFill>
                <a:srgbClr val="002060"/>
              </a:solidFill>
            </a:rPr>
            <a:t>con vincolo di nuovi utenti negli altri comuni dell'ambito territoriale di riferimento </a:t>
          </a:r>
          <a:endParaRPr lang="it-IT" dirty="0">
            <a:solidFill>
              <a:srgbClr val="002060"/>
            </a:solidFill>
          </a:endParaRPr>
        </a:p>
      </dgm:t>
    </dgm:pt>
    <dgm:pt modelId="{460A96D1-2E1E-4DEA-9F3B-31C4D2BE57F8}" type="parTrans" cxnId="{1B9862BB-2140-4A62-8211-CE582F7B9044}">
      <dgm:prSet/>
      <dgm:spPr/>
      <dgm:t>
        <a:bodyPr/>
        <a:lstStyle/>
        <a:p>
          <a:endParaRPr lang="it-IT">
            <a:solidFill>
              <a:srgbClr val="002060"/>
            </a:solidFill>
          </a:endParaRPr>
        </a:p>
      </dgm:t>
    </dgm:pt>
    <dgm:pt modelId="{1233D2D1-C69B-4975-92C2-BBD6ACEECC6F}" type="sibTrans" cxnId="{1B9862BB-2140-4A62-8211-CE582F7B9044}">
      <dgm:prSet/>
      <dgm:spPr/>
      <dgm:t>
        <a:bodyPr/>
        <a:lstStyle/>
        <a:p>
          <a:endParaRPr lang="it-IT">
            <a:solidFill>
              <a:srgbClr val="002060"/>
            </a:solidFill>
          </a:endParaRPr>
        </a:p>
      </dgm:t>
    </dgm:pt>
    <dgm:pt modelId="{80C42BD0-0CA2-4FAD-BDB2-E625B1BBFDF9}">
      <dgm:prSet phldrT="[Testo]"/>
      <dgm:spPr/>
      <dgm:t>
        <a:bodyPr/>
        <a:lstStyle/>
        <a:p>
          <a:r>
            <a:rPr lang="it-IT" b="1" i="0" u="none" dirty="0">
              <a:solidFill>
                <a:srgbClr val="002060"/>
              </a:solidFill>
            </a:rPr>
            <a:t>N17 - </a:t>
          </a:r>
          <a:r>
            <a:rPr lang="it-IT" b="1" i="0" u="none" dirty="0">
              <a:solidFill>
                <a:srgbClr val="C00000"/>
              </a:solidFill>
            </a:rPr>
            <a:t>Acquisto di strumentazioni e attrezzature</a:t>
          </a:r>
          <a:r>
            <a:rPr lang="it-IT" b="1" i="0" u="none" dirty="0">
              <a:solidFill>
                <a:srgbClr val="002060"/>
              </a:solidFill>
            </a:rPr>
            <a:t>, </a:t>
          </a:r>
          <a:br>
            <a:rPr lang="it-IT" b="1" i="0" u="none" dirty="0">
              <a:solidFill>
                <a:srgbClr val="002060"/>
              </a:solidFill>
            </a:rPr>
          </a:br>
          <a:r>
            <a:rPr lang="it-IT" b="1" i="0" u="none" dirty="0">
              <a:solidFill>
                <a:srgbClr val="002060"/>
              </a:solidFill>
            </a:rPr>
            <a:t>finalizzate al raggiungimento dell’obiettivo assegnato nell’anno in corso e degli obiettivi per gli anni futuri</a:t>
          </a:r>
          <a:endParaRPr lang="it-IT" dirty="0">
            <a:solidFill>
              <a:srgbClr val="002060"/>
            </a:solidFill>
          </a:endParaRPr>
        </a:p>
      </dgm:t>
    </dgm:pt>
    <dgm:pt modelId="{13141CD4-E8D1-4C45-8F7C-DE946F0769F2}" type="parTrans" cxnId="{FECF85B5-96C2-4C55-A0D7-3FB3993F18F9}">
      <dgm:prSet/>
      <dgm:spPr/>
      <dgm:t>
        <a:bodyPr/>
        <a:lstStyle/>
        <a:p>
          <a:endParaRPr lang="it-IT">
            <a:solidFill>
              <a:srgbClr val="002060"/>
            </a:solidFill>
          </a:endParaRPr>
        </a:p>
      </dgm:t>
    </dgm:pt>
    <dgm:pt modelId="{CCA04E66-E59C-47E1-9AEB-B43C3C6AC9BF}" type="sibTrans" cxnId="{FECF85B5-96C2-4C55-A0D7-3FB3993F18F9}">
      <dgm:prSet/>
      <dgm:spPr/>
      <dgm:t>
        <a:bodyPr/>
        <a:lstStyle/>
        <a:p>
          <a:endParaRPr lang="it-IT">
            <a:solidFill>
              <a:srgbClr val="002060"/>
            </a:solidFill>
          </a:endParaRPr>
        </a:p>
      </dgm:t>
    </dgm:pt>
    <dgm:pt modelId="{C455B684-7DE6-43E6-8771-28F7C9DC6850}">
      <dgm:prSet phldrT="[Testo]"/>
      <dgm:spPr/>
      <dgm:t>
        <a:bodyPr/>
        <a:lstStyle/>
        <a:p>
          <a:r>
            <a:rPr lang="it-IT" b="1" i="0" u="none" dirty="0">
              <a:solidFill>
                <a:srgbClr val="002060"/>
              </a:solidFill>
            </a:rPr>
            <a:t>N18 - </a:t>
          </a:r>
          <a:r>
            <a:rPr lang="it-IT" b="1" i="0" u="none" dirty="0">
              <a:solidFill>
                <a:srgbClr val="C00000"/>
              </a:solidFill>
            </a:rPr>
            <a:t>Interventi di manutenzione, anche straordinaria</a:t>
          </a:r>
          <a:r>
            <a:rPr lang="it-IT" b="1" i="0" u="none" dirty="0">
              <a:solidFill>
                <a:srgbClr val="002060"/>
              </a:solidFill>
            </a:rPr>
            <a:t>,  </a:t>
          </a:r>
          <a:br>
            <a:rPr lang="it-IT" b="1" i="0" u="none" dirty="0">
              <a:solidFill>
                <a:srgbClr val="002060"/>
              </a:solidFill>
            </a:rPr>
          </a:br>
          <a:r>
            <a:rPr lang="it-IT" b="1" i="0" u="none" dirty="0">
              <a:solidFill>
                <a:srgbClr val="002060"/>
              </a:solidFill>
            </a:rPr>
            <a:t>finalizzati al raggiungimento dell’obiettivo assegnato nell’anno in corso e degli obiettivi per gli anni futuri</a:t>
          </a:r>
          <a:endParaRPr lang="it-IT" dirty="0">
            <a:solidFill>
              <a:srgbClr val="002060"/>
            </a:solidFill>
          </a:endParaRPr>
        </a:p>
      </dgm:t>
    </dgm:pt>
    <dgm:pt modelId="{C8381F9C-57D9-4D8A-8748-AF0B7755458C}" type="parTrans" cxnId="{1754F912-76E5-4950-8010-CF9CF7D0BC0B}">
      <dgm:prSet/>
      <dgm:spPr/>
      <dgm:t>
        <a:bodyPr/>
        <a:lstStyle/>
        <a:p>
          <a:endParaRPr lang="it-IT">
            <a:solidFill>
              <a:srgbClr val="002060"/>
            </a:solidFill>
          </a:endParaRPr>
        </a:p>
      </dgm:t>
    </dgm:pt>
    <dgm:pt modelId="{77BE5762-3BC9-463C-B211-15BE89C7CC23}" type="sibTrans" cxnId="{1754F912-76E5-4950-8010-CF9CF7D0BC0B}">
      <dgm:prSet/>
      <dgm:spPr/>
      <dgm:t>
        <a:bodyPr/>
        <a:lstStyle/>
        <a:p>
          <a:endParaRPr lang="it-IT">
            <a:solidFill>
              <a:srgbClr val="002060"/>
            </a:solidFill>
          </a:endParaRPr>
        </a:p>
      </dgm:t>
    </dgm:pt>
    <dgm:pt modelId="{A773E004-388E-4B02-9884-DC10C90A8A9F}" type="pres">
      <dgm:prSet presAssocID="{C4ECDF45-A8CF-44F2-B11A-C9E2E43E2E16}" presName="vert0" presStyleCnt="0">
        <dgm:presLayoutVars>
          <dgm:dir/>
          <dgm:animOne val="branch"/>
          <dgm:animLvl val="lvl"/>
        </dgm:presLayoutVars>
      </dgm:prSet>
      <dgm:spPr/>
    </dgm:pt>
    <dgm:pt modelId="{FBF4FCAE-FF2D-455D-859A-65D20FD87F39}" type="pres">
      <dgm:prSet presAssocID="{D29DE3D4-5C84-43E6-8A28-C93386D749F3}" presName="thickLine" presStyleLbl="alignNode1" presStyleIdx="0" presStyleCnt="8"/>
      <dgm:spPr/>
    </dgm:pt>
    <dgm:pt modelId="{0DB2FF58-55C4-49A5-B80B-692640DC4C2C}" type="pres">
      <dgm:prSet presAssocID="{D29DE3D4-5C84-43E6-8A28-C93386D749F3}" presName="horz1" presStyleCnt="0"/>
      <dgm:spPr/>
    </dgm:pt>
    <dgm:pt modelId="{30BDF457-789C-42DA-A28F-BEF5EB81B72C}" type="pres">
      <dgm:prSet presAssocID="{D29DE3D4-5C84-43E6-8A28-C93386D749F3}" presName="tx1" presStyleLbl="revTx" presStyleIdx="0" presStyleCnt="8"/>
      <dgm:spPr/>
    </dgm:pt>
    <dgm:pt modelId="{79DF455D-B0EA-488B-B6C2-F3F332834DC3}" type="pres">
      <dgm:prSet presAssocID="{D29DE3D4-5C84-43E6-8A28-C93386D749F3}" presName="vert1" presStyleCnt="0"/>
      <dgm:spPr/>
    </dgm:pt>
    <dgm:pt modelId="{AD1EE53F-E943-40FF-A4D7-22D0B40DE92A}" type="pres">
      <dgm:prSet presAssocID="{A02227B5-8E3E-4382-B418-9ED8008525C2}" presName="thickLine" presStyleLbl="alignNode1" presStyleIdx="1" presStyleCnt="8"/>
      <dgm:spPr/>
    </dgm:pt>
    <dgm:pt modelId="{1E9243BD-FCD1-4993-AE65-DED3087A2629}" type="pres">
      <dgm:prSet presAssocID="{A02227B5-8E3E-4382-B418-9ED8008525C2}" presName="horz1" presStyleCnt="0"/>
      <dgm:spPr/>
    </dgm:pt>
    <dgm:pt modelId="{45759E75-A0BC-40C0-847B-308B80DD523E}" type="pres">
      <dgm:prSet presAssocID="{A02227B5-8E3E-4382-B418-9ED8008525C2}" presName="tx1" presStyleLbl="revTx" presStyleIdx="1" presStyleCnt="8"/>
      <dgm:spPr/>
    </dgm:pt>
    <dgm:pt modelId="{9CE25E5E-D07D-4F17-8C0E-B519A9453DA4}" type="pres">
      <dgm:prSet presAssocID="{A02227B5-8E3E-4382-B418-9ED8008525C2}" presName="vert1" presStyleCnt="0"/>
      <dgm:spPr/>
    </dgm:pt>
    <dgm:pt modelId="{CC801635-D0CF-4E57-80C3-CC0E1EF5B84E}" type="pres">
      <dgm:prSet presAssocID="{2C3AF9AE-323A-42EB-B81B-86FE32A0B1DA}" presName="thickLine" presStyleLbl="alignNode1" presStyleIdx="2" presStyleCnt="8"/>
      <dgm:spPr/>
    </dgm:pt>
    <dgm:pt modelId="{E85D9F6E-4C3A-478F-A92B-C12DF34E5771}" type="pres">
      <dgm:prSet presAssocID="{2C3AF9AE-323A-42EB-B81B-86FE32A0B1DA}" presName="horz1" presStyleCnt="0"/>
      <dgm:spPr/>
    </dgm:pt>
    <dgm:pt modelId="{42C39A78-6BC1-4F8A-AE78-307D9B23533A}" type="pres">
      <dgm:prSet presAssocID="{2C3AF9AE-323A-42EB-B81B-86FE32A0B1DA}" presName="tx1" presStyleLbl="revTx" presStyleIdx="2" presStyleCnt="8"/>
      <dgm:spPr/>
    </dgm:pt>
    <dgm:pt modelId="{DFB98E92-913C-46E6-8CB5-6F47A1A4C307}" type="pres">
      <dgm:prSet presAssocID="{2C3AF9AE-323A-42EB-B81B-86FE32A0B1DA}" presName="vert1" presStyleCnt="0"/>
      <dgm:spPr/>
    </dgm:pt>
    <dgm:pt modelId="{3DFAD718-AB63-4AEE-9ABD-4AE434F9DD89}" type="pres">
      <dgm:prSet presAssocID="{5CCA99C7-2A66-4110-8163-E1903A6BD41B}" presName="thickLine" presStyleLbl="alignNode1" presStyleIdx="3" presStyleCnt="8"/>
      <dgm:spPr/>
    </dgm:pt>
    <dgm:pt modelId="{14C11A05-1D95-4ECA-81D6-6CD42BAB36CB}" type="pres">
      <dgm:prSet presAssocID="{5CCA99C7-2A66-4110-8163-E1903A6BD41B}" presName="horz1" presStyleCnt="0"/>
      <dgm:spPr/>
    </dgm:pt>
    <dgm:pt modelId="{39D9FB96-BA49-4066-82E4-077DF30B42A2}" type="pres">
      <dgm:prSet presAssocID="{5CCA99C7-2A66-4110-8163-E1903A6BD41B}" presName="tx1" presStyleLbl="revTx" presStyleIdx="3" presStyleCnt="8"/>
      <dgm:spPr/>
    </dgm:pt>
    <dgm:pt modelId="{F0304C25-993E-4A04-8247-1E13E7B774CB}" type="pres">
      <dgm:prSet presAssocID="{5CCA99C7-2A66-4110-8163-E1903A6BD41B}" presName="vert1" presStyleCnt="0"/>
      <dgm:spPr/>
    </dgm:pt>
    <dgm:pt modelId="{7BD5ADEA-C106-4AD8-B829-8D257BF9F9E7}" type="pres">
      <dgm:prSet presAssocID="{C02003FB-2F1D-4F05-8841-07E9FE768FE5}" presName="thickLine" presStyleLbl="alignNode1" presStyleIdx="4" presStyleCnt="8"/>
      <dgm:spPr/>
    </dgm:pt>
    <dgm:pt modelId="{7870C90F-BA87-4FD5-BD65-FD1C04281A9C}" type="pres">
      <dgm:prSet presAssocID="{C02003FB-2F1D-4F05-8841-07E9FE768FE5}" presName="horz1" presStyleCnt="0"/>
      <dgm:spPr/>
    </dgm:pt>
    <dgm:pt modelId="{8CEA6CE9-CAF8-4A79-961F-799F97120EA8}" type="pres">
      <dgm:prSet presAssocID="{C02003FB-2F1D-4F05-8841-07E9FE768FE5}" presName="tx1" presStyleLbl="revTx" presStyleIdx="4" presStyleCnt="8"/>
      <dgm:spPr/>
    </dgm:pt>
    <dgm:pt modelId="{BDEB84F9-D5F6-4BB4-A797-1E12499EF4E9}" type="pres">
      <dgm:prSet presAssocID="{C02003FB-2F1D-4F05-8841-07E9FE768FE5}" presName="vert1" presStyleCnt="0"/>
      <dgm:spPr/>
    </dgm:pt>
    <dgm:pt modelId="{C5C8F3F4-9348-4891-A342-670B0084FF11}" type="pres">
      <dgm:prSet presAssocID="{6C83640F-1BEF-4DD9-8215-20CC60339FB2}" presName="thickLine" presStyleLbl="alignNode1" presStyleIdx="5" presStyleCnt="8"/>
      <dgm:spPr/>
    </dgm:pt>
    <dgm:pt modelId="{FF3BC6FB-2E4D-4FA6-B56E-5F19AA7760CC}" type="pres">
      <dgm:prSet presAssocID="{6C83640F-1BEF-4DD9-8215-20CC60339FB2}" presName="horz1" presStyleCnt="0"/>
      <dgm:spPr/>
    </dgm:pt>
    <dgm:pt modelId="{DDC27770-4E41-4988-8076-D78C052CE354}" type="pres">
      <dgm:prSet presAssocID="{6C83640F-1BEF-4DD9-8215-20CC60339FB2}" presName="tx1" presStyleLbl="revTx" presStyleIdx="5" presStyleCnt="8"/>
      <dgm:spPr/>
    </dgm:pt>
    <dgm:pt modelId="{1CB10D5B-C149-4FE8-9B67-3EB958D13A00}" type="pres">
      <dgm:prSet presAssocID="{6C83640F-1BEF-4DD9-8215-20CC60339FB2}" presName="vert1" presStyleCnt="0"/>
      <dgm:spPr/>
    </dgm:pt>
    <dgm:pt modelId="{1A0F2771-0F7F-4000-B697-9BBA5B2E21CF}" type="pres">
      <dgm:prSet presAssocID="{80C42BD0-0CA2-4FAD-BDB2-E625B1BBFDF9}" presName="thickLine" presStyleLbl="alignNode1" presStyleIdx="6" presStyleCnt="8"/>
      <dgm:spPr/>
    </dgm:pt>
    <dgm:pt modelId="{CAE4E61D-6F2E-4AF3-B1AD-F3AF9D100271}" type="pres">
      <dgm:prSet presAssocID="{80C42BD0-0CA2-4FAD-BDB2-E625B1BBFDF9}" presName="horz1" presStyleCnt="0"/>
      <dgm:spPr/>
    </dgm:pt>
    <dgm:pt modelId="{47D96B8D-E8FE-4F5A-899D-35ACB8DAAD3E}" type="pres">
      <dgm:prSet presAssocID="{80C42BD0-0CA2-4FAD-BDB2-E625B1BBFDF9}" presName="tx1" presStyleLbl="revTx" presStyleIdx="6" presStyleCnt="8"/>
      <dgm:spPr/>
    </dgm:pt>
    <dgm:pt modelId="{834CBEDD-9D48-438D-AB49-943B966FA609}" type="pres">
      <dgm:prSet presAssocID="{80C42BD0-0CA2-4FAD-BDB2-E625B1BBFDF9}" presName="vert1" presStyleCnt="0"/>
      <dgm:spPr/>
    </dgm:pt>
    <dgm:pt modelId="{AB9AF867-ED61-41D0-A923-9DB025138EB3}" type="pres">
      <dgm:prSet presAssocID="{C455B684-7DE6-43E6-8771-28F7C9DC6850}" presName="thickLine" presStyleLbl="alignNode1" presStyleIdx="7" presStyleCnt="8"/>
      <dgm:spPr/>
    </dgm:pt>
    <dgm:pt modelId="{8B2EA409-38C5-4703-99FF-0DAD437BE0AE}" type="pres">
      <dgm:prSet presAssocID="{C455B684-7DE6-43E6-8771-28F7C9DC6850}" presName="horz1" presStyleCnt="0"/>
      <dgm:spPr/>
    </dgm:pt>
    <dgm:pt modelId="{B38AA544-07FD-4518-8166-3C52D183C9EA}" type="pres">
      <dgm:prSet presAssocID="{C455B684-7DE6-43E6-8771-28F7C9DC6850}" presName="tx1" presStyleLbl="revTx" presStyleIdx="7" presStyleCnt="8"/>
      <dgm:spPr/>
    </dgm:pt>
    <dgm:pt modelId="{4E6C4AC0-E58F-4EC6-BCCB-F84E9BA59D8F}" type="pres">
      <dgm:prSet presAssocID="{C455B684-7DE6-43E6-8771-28F7C9DC6850}" presName="vert1" presStyleCnt="0"/>
      <dgm:spPr/>
    </dgm:pt>
  </dgm:ptLst>
  <dgm:cxnLst>
    <dgm:cxn modelId="{1DB43F0D-536F-42F4-B87E-5FC84C1A4A4E}" type="presOf" srcId="{D29DE3D4-5C84-43E6-8A28-C93386D749F3}" destId="{30BDF457-789C-42DA-A28F-BEF5EB81B72C}" srcOrd="0" destOrd="0" presId="urn:microsoft.com/office/officeart/2008/layout/LinedList"/>
    <dgm:cxn modelId="{1754F912-76E5-4950-8010-CF9CF7D0BC0B}" srcId="{C4ECDF45-A8CF-44F2-B11A-C9E2E43E2E16}" destId="{C455B684-7DE6-43E6-8771-28F7C9DC6850}" srcOrd="7" destOrd="0" parTransId="{C8381F9C-57D9-4D8A-8748-AF0B7755458C}" sibTransId="{77BE5762-3BC9-463C-B211-15BE89C7CC23}"/>
    <dgm:cxn modelId="{03E93016-FE19-45F1-BCE9-96B8DC02ECE8}" type="presOf" srcId="{C455B684-7DE6-43E6-8771-28F7C9DC6850}" destId="{B38AA544-07FD-4518-8166-3C52D183C9EA}" srcOrd="0" destOrd="0" presId="urn:microsoft.com/office/officeart/2008/layout/LinedList"/>
    <dgm:cxn modelId="{282BDB1D-624C-4244-AFAD-3FCC1FBFA4FE}" srcId="{C4ECDF45-A8CF-44F2-B11A-C9E2E43E2E16}" destId="{2C3AF9AE-323A-42EB-B81B-86FE32A0B1DA}" srcOrd="2" destOrd="0" parTransId="{663706E1-17A4-4EDD-8E93-ED4506038686}" sibTransId="{2D881042-D58A-4F11-AA9C-1FD0D971524E}"/>
    <dgm:cxn modelId="{335E9160-5E58-4D40-ABCA-6F0B652F57A0}" srcId="{C4ECDF45-A8CF-44F2-B11A-C9E2E43E2E16}" destId="{D29DE3D4-5C84-43E6-8A28-C93386D749F3}" srcOrd="0" destOrd="0" parTransId="{2B4E7469-D38C-4D14-9421-76192EB9AC29}" sibTransId="{98A72B0D-130D-4009-8F6E-4E24694734A1}"/>
    <dgm:cxn modelId="{7E800A51-A55E-4C7C-927E-A54F5098A717}" type="presOf" srcId="{5CCA99C7-2A66-4110-8163-E1903A6BD41B}" destId="{39D9FB96-BA49-4066-82E4-077DF30B42A2}" srcOrd="0" destOrd="0" presId="urn:microsoft.com/office/officeart/2008/layout/LinedList"/>
    <dgm:cxn modelId="{CED8128D-15E4-474A-87A7-707379194AD9}" srcId="{C4ECDF45-A8CF-44F2-B11A-C9E2E43E2E16}" destId="{C02003FB-2F1D-4F05-8841-07E9FE768FE5}" srcOrd="4" destOrd="0" parTransId="{716FB66B-5CFE-4822-BBC8-36E4F505ACF3}" sibTransId="{A2384BFA-CE75-4EDF-9165-633C84A53C05}"/>
    <dgm:cxn modelId="{6465E29C-EE79-4BA9-83D2-8F4FD1CCFB2F}" type="presOf" srcId="{2C3AF9AE-323A-42EB-B81B-86FE32A0B1DA}" destId="{42C39A78-6BC1-4F8A-AE78-307D9B23533A}" srcOrd="0" destOrd="0" presId="urn:microsoft.com/office/officeart/2008/layout/LinedList"/>
    <dgm:cxn modelId="{B756D99E-54C1-48DA-8222-E17C3D11A388}" type="presOf" srcId="{C02003FB-2F1D-4F05-8841-07E9FE768FE5}" destId="{8CEA6CE9-CAF8-4A79-961F-799F97120EA8}" srcOrd="0" destOrd="0" presId="urn:microsoft.com/office/officeart/2008/layout/LinedList"/>
    <dgm:cxn modelId="{150C50A2-6E99-4A6E-BC61-10A010303E2C}" type="presOf" srcId="{C4ECDF45-A8CF-44F2-B11A-C9E2E43E2E16}" destId="{A773E004-388E-4B02-9884-DC10C90A8A9F}" srcOrd="0" destOrd="0" presId="urn:microsoft.com/office/officeart/2008/layout/LinedList"/>
    <dgm:cxn modelId="{07B1B9AE-CD1A-4C94-A0AE-DB2EDC7877D8}" type="presOf" srcId="{80C42BD0-0CA2-4FAD-BDB2-E625B1BBFDF9}" destId="{47D96B8D-E8FE-4F5A-899D-35ACB8DAAD3E}" srcOrd="0" destOrd="0" presId="urn:microsoft.com/office/officeart/2008/layout/LinedList"/>
    <dgm:cxn modelId="{C9DE7EB5-AB33-42A6-8DC5-17D1D8FD812E}" srcId="{C4ECDF45-A8CF-44F2-B11A-C9E2E43E2E16}" destId="{A02227B5-8E3E-4382-B418-9ED8008525C2}" srcOrd="1" destOrd="0" parTransId="{4D9BFE50-623C-4F02-85F0-C970A7C2E295}" sibTransId="{229CF455-899E-4263-904B-D05A59C74332}"/>
    <dgm:cxn modelId="{FECF85B5-96C2-4C55-A0D7-3FB3993F18F9}" srcId="{C4ECDF45-A8CF-44F2-B11A-C9E2E43E2E16}" destId="{80C42BD0-0CA2-4FAD-BDB2-E625B1BBFDF9}" srcOrd="6" destOrd="0" parTransId="{13141CD4-E8D1-4C45-8F7C-DE946F0769F2}" sibTransId="{CCA04E66-E59C-47E1-9AEB-B43C3C6AC9BF}"/>
    <dgm:cxn modelId="{1B9862BB-2140-4A62-8211-CE582F7B9044}" srcId="{C4ECDF45-A8CF-44F2-B11A-C9E2E43E2E16}" destId="{6C83640F-1BEF-4DD9-8215-20CC60339FB2}" srcOrd="5" destOrd="0" parTransId="{460A96D1-2E1E-4DEA-9F3B-31C4D2BE57F8}" sibTransId="{1233D2D1-C69B-4975-92C2-BBD6ACEECC6F}"/>
    <dgm:cxn modelId="{78535AC1-D45B-4AAD-8BA9-44CB0F00614D}" type="presOf" srcId="{6C83640F-1BEF-4DD9-8215-20CC60339FB2}" destId="{DDC27770-4E41-4988-8076-D78C052CE354}" srcOrd="0" destOrd="0" presId="urn:microsoft.com/office/officeart/2008/layout/LinedList"/>
    <dgm:cxn modelId="{C7044FC6-1A94-430D-B22E-0ABD40544ED0}" srcId="{C4ECDF45-A8CF-44F2-B11A-C9E2E43E2E16}" destId="{5CCA99C7-2A66-4110-8163-E1903A6BD41B}" srcOrd="3" destOrd="0" parTransId="{94355CD7-7D98-4443-9ED8-21F0581CD472}" sibTransId="{433B7E77-4107-4F03-A131-BE5423345A9F}"/>
    <dgm:cxn modelId="{1844E7DF-3BD3-4B07-882E-ED47619997C1}" type="presOf" srcId="{A02227B5-8E3E-4382-B418-9ED8008525C2}" destId="{45759E75-A0BC-40C0-847B-308B80DD523E}" srcOrd="0" destOrd="0" presId="urn:microsoft.com/office/officeart/2008/layout/LinedList"/>
    <dgm:cxn modelId="{A6F17155-AA77-4B50-8136-CC42281DAAE3}" type="presParOf" srcId="{A773E004-388E-4B02-9884-DC10C90A8A9F}" destId="{FBF4FCAE-FF2D-455D-859A-65D20FD87F39}" srcOrd="0" destOrd="0" presId="urn:microsoft.com/office/officeart/2008/layout/LinedList"/>
    <dgm:cxn modelId="{D6DD0F27-221C-4F78-AE32-94C899B15B88}" type="presParOf" srcId="{A773E004-388E-4B02-9884-DC10C90A8A9F}" destId="{0DB2FF58-55C4-49A5-B80B-692640DC4C2C}" srcOrd="1" destOrd="0" presId="urn:microsoft.com/office/officeart/2008/layout/LinedList"/>
    <dgm:cxn modelId="{112E1528-8DF8-4C85-A55F-9F7512A411FA}" type="presParOf" srcId="{0DB2FF58-55C4-49A5-B80B-692640DC4C2C}" destId="{30BDF457-789C-42DA-A28F-BEF5EB81B72C}" srcOrd="0" destOrd="0" presId="urn:microsoft.com/office/officeart/2008/layout/LinedList"/>
    <dgm:cxn modelId="{D084BFE3-8BB7-4C5A-A7B5-CC12E49BEFAF}" type="presParOf" srcId="{0DB2FF58-55C4-49A5-B80B-692640DC4C2C}" destId="{79DF455D-B0EA-488B-B6C2-F3F332834DC3}" srcOrd="1" destOrd="0" presId="urn:microsoft.com/office/officeart/2008/layout/LinedList"/>
    <dgm:cxn modelId="{0B680F49-B45E-4215-B0F1-92F8C4B28F28}" type="presParOf" srcId="{A773E004-388E-4B02-9884-DC10C90A8A9F}" destId="{AD1EE53F-E943-40FF-A4D7-22D0B40DE92A}" srcOrd="2" destOrd="0" presId="urn:microsoft.com/office/officeart/2008/layout/LinedList"/>
    <dgm:cxn modelId="{7193D82F-01E3-4CBB-93DD-92EA969CDBC0}" type="presParOf" srcId="{A773E004-388E-4B02-9884-DC10C90A8A9F}" destId="{1E9243BD-FCD1-4993-AE65-DED3087A2629}" srcOrd="3" destOrd="0" presId="urn:microsoft.com/office/officeart/2008/layout/LinedList"/>
    <dgm:cxn modelId="{76BE3FE0-3C21-4503-8134-D05DC8F8613A}" type="presParOf" srcId="{1E9243BD-FCD1-4993-AE65-DED3087A2629}" destId="{45759E75-A0BC-40C0-847B-308B80DD523E}" srcOrd="0" destOrd="0" presId="urn:microsoft.com/office/officeart/2008/layout/LinedList"/>
    <dgm:cxn modelId="{B91AA927-C4DA-4E41-81E2-1EA7F52891DE}" type="presParOf" srcId="{1E9243BD-FCD1-4993-AE65-DED3087A2629}" destId="{9CE25E5E-D07D-4F17-8C0E-B519A9453DA4}" srcOrd="1" destOrd="0" presId="urn:microsoft.com/office/officeart/2008/layout/LinedList"/>
    <dgm:cxn modelId="{048529B5-5BAC-4F31-AA29-64FD6DDFEDD0}" type="presParOf" srcId="{A773E004-388E-4B02-9884-DC10C90A8A9F}" destId="{CC801635-D0CF-4E57-80C3-CC0E1EF5B84E}" srcOrd="4" destOrd="0" presId="urn:microsoft.com/office/officeart/2008/layout/LinedList"/>
    <dgm:cxn modelId="{D4C41915-301A-45B9-A1F8-DF247F3E006E}" type="presParOf" srcId="{A773E004-388E-4B02-9884-DC10C90A8A9F}" destId="{E85D9F6E-4C3A-478F-A92B-C12DF34E5771}" srcOrd="5" destOrd="0" presId="urn:microsoft.com/office/officeart/2008/layout/LinedList"/>
    <dgm:cxn modelId="{9B51E47F-DAA1-4BE3-922E-D06348BFD99C}" type="presParOf" srcId="{E85D9F6E-4C3A-478F-A92B-C12DF34E5771}" destId="{42C39A78-6BC1-4F8A-AE78-307D9B23533A}" srcOrd="0" destOrd="0" presId="urn:microsoft.com/office/officeart/2008/layout/LinedList"/>
    <dgm:cxn modelId="{DEE1EFFC-4E0C-4596-BBFA-53469C05822B}" type="presParOf" srcId="{E85D9F6E-4C3A-478F-A92B-C12DF34E5771}" destId="{DFB98E92-913C-46E6-8CB5-6F47A1A4C307}" srcOrd="1" destOrd="0" presId="urn:microsoft.com/office/officeart/2008/layout/LinedList"/>
    <dgm:cxn modelId="{01911B49-5DC2-42A2-9397-4D238FFC374C}" type="presParOf" srcId="{A773E004-388E-4B02-9884-DC10C90A8A9F}" destId="{3DFAD718-AB63-4AEE-9ABD-4AE434F9DD89}" srcOrd="6" destOrd="0" presId="urn:microsoft.com/office/officeart/2008/layout/LinedList"/>
    <dgm:cxn modelId="{F4A4B9FC-1274-4883-8704-F5A5516820FA}" type="presParOf" srcId="{A773E004-388E-4B02-9884-DC10C90A8A9F}" destId="{14C11A05-1D95-4ECA-81D6-6CD42BAB36CB}" srcOrd="7" destOrd="0" presId="urn:microsoft.com/office/officeart/2008/layout/LinedList"/>
    <dgm:cxn modelId="{4CAD8534-C2B8-42C0-927A-9623F60BD7D1}" type="presParOf" srcId="{14C11A05-1D95-4ECA-81D6-6CD42BAB36CB}" destId="{39D9FB96-BA49-4066-82E4-077DF30B42A2}" srcOrd="0" destOrd="0" presId="urn:microsoft.com/office/officeart/2008/layout/LinedList"/>
    <dgm:cxn modelId="{9B23F257-0397-481E-9B5E-FD55CB73105F}" type="presParOf" srcId="{14C11A05-1D95-4ECA-81D6-6CD42BAB36CB}" destId="{F0304C25-993E-4A04-8247-1E13E7B774CB}" srcOrd="1" destOrd="0" presId="urn:microsoft.com/office/officeart/2008/layout/LinedList"/>
    <dgm:cxn modelId="{BE6F3E87-5A62-4FE6-9B76-3DE56051C3AE}" type="presParOf" srcId="{A773E004-388E-4B02-9884-DC10C90A8A9F}" destId="{7BD5ADEA-C106-4AD8-B829-8D257BF9F9E7}" srcOrd="8" destOrd="0" presId="urn:microsoft.com/office/officeart/2008/layout/LinedList"/>
    <dgm:cxn modelId="{AA329C41-211B-4D1F-9CD6-1EE7E864B611}" type="presParOf" srcId="{A773E004-388E-4B02-9884-DC10C90A8A9F}" destId="{7870C90F-BA87-4FD5-BD65-FD1C04281A9C}" srcOrd="9" destOrd="0" presId="urn:microsoft.com/office/officeart/2008/layout/LinedList"/>
    <dgm:cxn modelId="{1D42907C-1754-4390-BCF7-9236A03B44A4}" type="presParOf" srcId="{7870C90F-BA87-4FD5-BD65-FD1C04281A9C}" destId="{8CEA6CE9-CAF8-4A79-961F-799F97120EA8}" srcOrd="0" destOrd="0" presId="urn:microsoft.com/office/officeart/2008/layout/LinedList"/>
    <dgm:cxn modelId="{D3A444AC-17DD-421C-B1D3-BBDD57EF77E2}" type="presParOf" srcId="{7870C90F-BA87-4FD5-BD65-FD1C04281A9C}" destId="{BDEB84F9-D5F6-4BB4-A797-1E12499EF4E9}" srcOrd="1" destOrd="0" presId="urn:microsoft.com/office/officeart/2008/layout/LinedList"/>
    <dgm:cxn modelId="{01729276-93DC-499E-97E2-A75ECF8C3C69}" type="presParOf" srcId="{A773E004-388E-4B02-9884-DC10C90A8A9F}" destId="{C5C8F3F4-9348-4891-A342-670B0084FF11}" srcOrd="10" destOrd="0" presId="urn:microsoft.com/office/officeart/2008/layout/LinedList"/>
    <dgm:cxn modelId="{D264F443-FA0D-408F-92B6-5E602CD1B6A4}" type="presParOf" srcId="{A773E004-388E-4B02-9884-DC10C90A8A9F}" destId="{FF3BC6FB-2E4D-4FA6-B56E-5F19AA7760CC}" srcOrd="11" destOrd="0" presId="urn:microsoft.com/office/officeart/2008/layout/LinedList"/>
    <dgm:cxn modelId="{763D1129-D939-4DC4-9DB0-121EB5638280}" type="presParOf" srcId="{FF3BC6FB-2E4D-4FA6-B56E-5F19AA7760CC}" destId="{DDC27770-4E41-4988-8076-D78C052CE354}" srcOrd="0" destOrd="0" presId="urn:microsoft.com/office/officeart/2008/layout/LinedList"/>
    <dgm:cxn modelId="{36941A28-51BB-4541-85F2-BDF926CCCDF9}" type="presParOf" srcId="{FF3BC6FB-2E4D-4FA6-B56E-5F19AA7760CC}" destId="{1CB10D5B-C149-4FE8-9B67-3EB958D13A00}" srcOrd="1" destOrd="0" presId="urn:microsoft.com/office/officeart/2008/layout/LinedList"/>
    <dgm:cxn modelId="{418BE615-E9EF-472B-8FBC-BA12032B7BCB}" type="presParOf" srcId="{A773E004-388E-4B02-9884-DC10C90A8A9F}" destId="{1A0F2771-0F7F-4000-B697-9BBA5B2E21CF}" srcOrd="12" destOrd="0" presId="urn:microsoft.com/office/officeart/2008/layout/LinedList"/>
    <dgm:cxn modelId="{7ADBE567-AFA8-4D5D-992C-177B0931F36A}" type="presParOf" srcId="{A773E004-388E-4B02-9884-DC10C90A8A9F}" destId="{CAE4E61D-6F2E-4AF3-B1AD-F3AF9D100271}" srcOrd="13" destOrd="0" presId="urn:microsoft.com/office/officeart/2008/layout/LinedList"/>
    <dgm:cxn modelId="{D359B7AD-A382-4D54-95F0-3F8A113D1DD7}" type="presParOf" srcId="{CAE4E61D-6F2E-4AF3-B1AD-F3AF9D100271}" destId="{47D96B8D-E8FE-4F5A-899D-35ACB8DAAD3E}" srcOrd="0" destOrd="0" presId="urn:microsoft.com/office/officeart/2008/layout/LinedList"/>
    <dgm:cxn modelId="{B566724B-3220-44FB-897B-F9C43B3903F6}" type="presParOf" srcId="{CAE4E61D-6F2E-4AF3-B1AD-F3AF9D100271}" destId="{834CBEDD-9D48-438D-AB49-943B966FA609}" srcOrd="1" destOrd="0" presId="urn:microsoft.com/office/officeart/2008/layout/LinedList"/>
    <dgm:cxn modelId="{7CCB39EF-9A5F-4CAB-9FAB-5A1736294210}" type="presParOf" srcId="{A773E004-388E-4B02-9884-DC10C90A8A9F}" destId="{AB9AF867-ED61-41D0-A923-9DB025138EB3}" srcOrd="14" destOrd="0" presId="urn:microsoft.com/office/officeart/2008/layout/LinedList"/>
    <dgm:cxn modelId="{C2773971-3B6F-4EEA-91EA-746C3FAAE3BA}" type="presParOf" srcId="{A773E004-388E-4B02-9884-DC10C90A8A9F}" destId="{8B2EA409-38C5-4703-99FF-0DAD437BE0AE}" srcOrd="15" destOrd="0" presId="urn:microsoft.com/office/officeart/2008/layout/LinedList"/>
    <dgm:cxn modelId="{9575A511-EBE6-48C4-834C-5CD24578B620}" type="presParOf" srcId="{8B2EA409-38C5-4703-99FF-0DAD437BE0AE}" destId="{B38AA544-07FD-4518-8166-3C52D183C9EA}" srcOrd="0" destOrd="0" presId="urn:microsoft.com/office/officeart/2008/layout/LinedList"/>
    <dgm:cxn modelId="{51DBCEF7-9A85-46C1-88F7-D142F526FD62}" type="presParOf" srcId="{8B2EA409-38C5-4703-99FF-0DAD437BE0AE}" destId="{4E6C4AC0-E58F-4EC6-BCCB-F84E9BA59D8F}"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77EF1D2-0355-43A1-8085-B41F84C8E890}" type="doc">
      <dgm:prSet loTypeId="urn:microsoft.com/office/officeart/2005/8/layout/hProcess3" loCatId="process" qsTypeId="urn:microsoft.com/office/officeart/2005/8/quickstyle/simple1" qsCatId="simple" csTypeId="urn:microsoft.com/office/officeart/2005/8/colors/accent1_2" csCatId="accent1" phldr="1"/>
      <dgm:spPr/>
    </dgm:pt>
    <dgm:pt modelId="{0E14751C-D022-4940-B435-4CBD618459D0}">
      <dgm:prSet phldrT="[Testo]"/>
      <dgm:spPr/>
      <dgm:t>
        <a:bodyPr/>
        <a:lstStyle/>
        <a:p>
          <a:r>
            <a:rPr lang="it-IT" dirty="0">
              <a:solidFill>
                <a:srgbClr val="04607E"/>
              </a:solidFill>
            </a:rPr>
            <a:t>Interventi</a:t>
          </a:r>
        </a:p>
      </dgm:t>
    </dgm:pt>
    <dgm:pt modelId="{5ACBB736-799F-45DF-A67A-175E26475B5D}" type="parTrans" cxnId="{7B4AD5E1-C6FE-4E78-B7B5-B425F1D3D9C5}">
      <dgm:prSet/>
      <dgm:spPr/>
      <dgm:t>
        <a:bodyPr/>
        <a:lstStyle/>
        <a:p>
          <a:endParaRPr lang="it-IT"/>
        </a:p>
      </dgm:t>
    </dgm:pt>
    <dgm:pt modelId="{AB8512F6-1383-4903-BA76-0F29FBB6FC56}" type="sibTrans" cxnId="{7B4AD5E1-C6FE-4E78-B7B5-B425F1D3D9C5}">
      <dgm:prSet/>
      <dgm:spPr/>
      <dgm:t>
        <a:bodyPr/>
        <a:lstStyle/>
        <a:p>
          <a:endParaRPr lang="it-IT"/>
        </a:p>
      </dgm:t>
    </dgm:pt>
    <dgm:pt modelId="{C1D9D919-2168-4EB9-8EB4-51E2A1BED3A7}" type="pres">
      <dgm:prSet presAssocID="{077EF1D2-0355-43A1-8085-B41F84C8E890}" presName="Name0" presStyleCnt="0">
        <dgm:presLayoutVars>
          <dgm:dir/>
          <dgm:animLvl val="lvl"/>
          <dgm:resizeHandles val="exact"/>
        </dgm:presLayoutVars>
      </dgm:prSet>
      <dgm:spPr/>
    </dgm:pt>
    <dgm:pt modelId="{595E2DAF-E3B0-418C-831D-594A4614C371}" type="pres">
      <dgm:prSet presAssocID="{077EF1D2-0355-43A1-8085-B41F84C8E890}" presName="dummy" presStyleCnt="0"/>
      <dgm:spPr/>
    </dgm:pt>
    <dgm:pt modelId="{874C105E-FA23-48FF-8038-E8E0C3F48E57}" type="pres">
      <dgm:prSet presAssocID="{077EF1D2-0355-43A1-8085-B41F84C8E890}" presName="linH" presStyleCnt="0"/>
      <dgm:spPr/>
    </dgm:pt>
    <dgm:pt modelId="{68DD32E5-E6CF-4578-8738-6C0228239B73}" type="pres">
      <dgm:prSet presAssocID="{077EF1D2-0355-43A1-8085-B41F84C8E890}" presName="padding1" presStyleCnt="0"/>
      <dgm:spPr/>
    </dgm:pt>
    <dgm:pt modelId="{B1D85086-5ACE-4B92-AFD3-3DAB51CE48A2}" type="pres">
      <dgm:prSet presAssocID="{0E14751C-D022-4940-B435-4CBD618459D0}" presName="linV" presStyleCnt="0"/>
      <dgm:spPr/>
    </dgm:pt>
    <dgm:pt modelId="{A97B5C1B-A868-4208-8454-BF6EDAA06920}" type="pres">
      <dgm:prSet presAssocID="{0E14751C-D022-4940-B435-4CBD618459D0}" presName="spVertical1" presStyleCnt="0"/>
      <dgm:spPr/>
    </dgm:pt>
    <dgm:pt modelId="{A3BA7DDD-0B0C-4313-99AA-47F69002DFCB}" type="pres">
      <dgm:prSet presAssocID="{0E14751C-D022-4940-B435-4CBD618459D0}" presName="parTx" presStyleLbl="revTx" presStyleIdx="0" presStyleCnt="1">
        <dgm:presLayoutVars>
          <dgm:chMax val="0"/>
          <dgm:chPref val="0"/>
          <dgm:bulletEnabled val="1"/>
        </dgm:presLayoutVars>
      </dgm:prSet>
      <dgm:spPr/>
    </dgm:pt>
    <dgm:pt modelId="{2DF4B281-FC28-453C-9396-F23648191A44}" type="pres">
      <dgm:prSet presAssocID="{0E14751C-D022-4940-B435-4CBD618459D0}" presName="spVertical2" presStyleCnt="0"/>
      <dgm:spPr/>
    </dgm:pt>
    <dgm:pt modelId="{CB9087D8-6D53-4DCA-B61B-912A33A4E906}" type="pres">
      <dgm:prSet presAssocID="{0E14751C-D022-4940-B435-4CBD618459D0}" presName="spVertical3" presStyleCnt="0"/>
      <dgm:spPr/>
    </dgm:pt>
    <dgm:pt modelId="{C4ABF6EB-E4E0-4B2D-A750-09C54033957C}" type="pres">
      <dgm:prSet presAssocID="{077EF1D2-0355-43A1-8085-B41F84C8E890}" presName="padding2" presStyleCnt="0"/>
      <dgm:spPr/>
    </dgm:pt>
    <dgm:pt modelId="{8185D9C9-6E18-46D2-BD3C-BBC8EDB939FA}" type="pres">
      <dgm:prSet presAssocID="{077EF1D2-0355-43A1-8085-B41F84C8E890}" presName="negArrow" presStyleCnt="0"/>
      <dgm:spPr/>
    </dgm:pt>
    <dgm:pt modelId="{970719E3-F17A-43E1-B329-AFF0924CF507}" type="pres">
      <dgm:prSet presAssocID="{077EF1D2-0355-43A1-8085-B41F84C8E890}" presName="backgroundArrow" presStyleLbl="node1" presStyleIdx="0" presStyleCnt="1" custScaleY="104491"/>
      <dgm:spPr/>
    </dgm:pt>
  </dgm:ptLst>
  <dgm:cxnLst>
    <dgm:cxn modelId="{5CF159C4-A634-4444-9BB2-F6D7556BC9C2}" type="presOf" srcId="{0E14751C-D022-4940-B435-4CBD618459D0}" destId="{A3BA7DDD-0B0C-4313-99AA-47F69002DFCB}" srcOrd="0" destOrd="0" presId="urn:microsoft.com/office/officeart/2005/8/layout/hProcess3"/>
    <dgm:cxn modelId="{BBC1C9D7-7FE0-4119-8145-C107294E92E7}" type="presOf" srcId="{077EF1D2-0355-43A1-8085-B41F84C8E890}" destId="{C1D9D919-2168-4EB9-8EB4-51E2A1BED3A7}" srcOrd="0" destOrd="0" presId="urn:microsoft.com/office/officeart/2005/8/layout/hProcess3"/>
    <dgm:cxn modelId="{7B4AD5E1-C6FE-4E78-B7B5-B425F1D3D9C5}" srcId="{077EF1D2-0355-43A1-8085-B41F84C8E890}" destId="{0E14751C-D022-4940-B435-4CBD618459D0}" srcOrd="0" destOrd="0" parTransId="{5ACBB736-799F-45DF-A67A-175E26475B5D}" sibTransId="{AB8512F6-1383-4903-BA76-0F29FBB6FC56}"/>
    <dgm:cxn modelId="{3BE69941-ADB4-4C44-BBC8-764BBE31572E}" type="presParOf" srcId="{C1D9D919-2168-4EB9-8EB4-51E2A1BED3A7}" destId="{595E2DAF-E3B0-418C-831D-594A4614C371}" srcOrd="0" destOrd="0" presId="urn:microsoft.com/office/officeart/2005/8/layout/hProcess3"/>
    <dgm:cxn modelId="{26E93985-AC8A-4AB5-A446-DF136238E32E}" type="presParOf" srcId="{C1D9D919-2168-4EB9-8EB4-51E2A1BED3A7}" destId="{874C105E-FA23-48FF-8038-E8E0C3F48E57}" srcOrd="1" destOrd="0" presId="urn:microsoft.com/office/officeart/2005/8/layout/hProcess3"/>
    <dgm:cxn modelId="{678864B4-0DC1-4B4E-A99D-DEB762775D3A}" type="presParOf" srcId="{874C105E-FA23-48FF-8038-E8E0C3F48E57}" destId="{68DD32E5-E6CF-4578-8738-6C0228239B73}" srcOrd="0" destOrd="0" presId="urn:microsoft.com/office/officeart/2005/8/layout/hProcess3"/>
    <dgm:cxn modelId="{C26FFE37-330B-47BF-9957-30D1CE31A7A9}" type="presParOf" srcId="{874C105E-FA23-48FF-8038-E8E0C3F48E57}" destId="{B1D85086-5ACE-4B92-AFD3-3DAB51CE48A2}" srcOrd="1" destOrd="0" presId="urn:microsoft.com/office/officeart/2005/8/layout/hProcess3"/>
    <dgm:cxn modelId="{96181DB0-05B4-4D11-9AC8-661CB552B060}" type="presParOf" srcId="{B1D85086-5ACE-4B92-AFD3-3DAB51CE48A2}" destId="{A97B5C1B-A868-4208-8454-BF6EDAA06920}" srcOrd="0" destOrd="0" presId="urn:microsoft.com/office/officeart/2005/8/layout/hProcess3"/>
    <dgm:cxn modelId="{03EB0ABD-4595-4833-A154-F687A04812D3}" type="presParOf" srcId="{B1D85086-5ACE-4B92-AFD3-3DAB51CE48A2}" destId="{A3BA7DDD-0B0C-4313-99AA-47F69002DFCB}" srcOrd="1" destOrd="0" presId="urn:microsoft.com/office/officeart/2005/8/layout/hProcess3"/>
    <dgm:cxn modelId="{FE98D587-B49B-4B86-B75C-A2CF351A6B9E}" type="presParOf" srcId="{B1D85086-5ACE-4B92-AFD3-3DAB51CE48A2}" destId="{2DF4B281-FC28-453C-9396-F23648191A44}" srcOrd="2" destOrd="0" presId="urn:microsoft.com/office/officeart/2005/8/layout/hProcess3"/>
    <dgm:cxn modelId="{C196701A-6DE3-4C6D-A5F2-A76867589233}" type="presParOf" srcId="{B1D85086-5ACE-4B92-AFD3-3DAB51CE48A2}" destId="{CB9087D8-6D53-4DCA-B61B-912A33A4E906}" srcOrd="3" destOrd="0" presId="urn:microsoft.com/office/officeart/2005/8/layout/hProcess3"/>
    <dgm:cxn modelId="{F8733A89-1819-44EA-A8A0-4DB15BCD6D12}" type="presParOf" srcId="{874C105E-FA23-48FF-8038-E8E0C3F48E57}" destId="{C4ABF6EB-E4E0-4B2D-A750-09C54033957C}" srcOrd="2" destOrd="0" presId="urn:microsoft.com/office/officeart/2005/8/layout/hProcess3"/>
    <dgm:cxn modelId="{182DE084-F8D3-4B4D-BE9B-C7F7F45FCB13}" type="presParOf" srcId="{874C105E-FA23-48FF-8038-E8E0C3F48E57}" destId="{8185D9C9-6E18-46D2-BD3C-BBC8EDB939FA}" srcOrd="3" destOrd="0" presId="urn:microsoft.com/office/officeart/2005/8/layout/hProcess3"/>
    <dgm:cxn modelId="{7AD90B63-939D-42A6-8853-E0915DD94CA4}" type="presParOf" srcId="{874C105E-FA23-48FF-8038-E8E0C3F48E57}" destId="{970719E3-F17A-43E1-B329-AFF0924CF507}" srcOrd="4" destOrd="0" presId="urn:microsoft.com/office/officeart/2005/8/layout/hProcess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A8CF58-88DB-40A9-B6BA-0E72E0EEEAD7}" type="doc">
      <dgm:prSet loTypeId="urn:microsoft.com/office/officeart/2005/8/layout/hProcess9" loCatId="process" qsTypeId="urn:microsoft.com/office/officeart/2005/8/quickstyle/simple1" qsCatId="simple" csTypeId="urn:microsoft.com/office/officeart/2005/8/colors/accent2_2" csCatId="accent2" phldr="1"/>
      <dgm:spPr/>
    </dgm:pt>
    <dgm:pt modelId="{0442F568-43B8-45FD-B054-2A4E88DA3DCA}">
      <dgm:prSet phldrT="[Testo]"/>
      <dgm:spPr>
        <a:solidFill>
          <a:srgbClr val="28AFED"/>
        </a:solidFill>
      </dgm:spPr>
      <dgm:t>
        <a:bodyPr/>
        <a:lstStyle/>
        <a:p>
          <a:r>
            <a:rPr lang="it-IT" b="1" u="sng" dirty="0"/>
            <a:t>QUADRO 1</a:t>
          </a:r>
        </a:p>
        <a:p>
          <a:r>
            <a:rPr lang="it-IT" dirty="0"/>
            <a:t>STATO                                DELLE RELAZIONI                  DI RENDICONTAZIONE 2021-2023 </a:t>
          </a:r>
        </a:p>
        <a:p>
          <a:r>
            <a:rPr lang="it-IT" dirty="0"/>
            <a:t>(SOC22-SOC23-SOC24) </a:t>
          </a:r>
        </a:p>
      </dgm:t>
    </dgm:pt>
    <dgm:pt modelId="{7C045CB7-E06F-4F2D-9894-E69FCF165753}" type="parTrans" cxnId="{2959FCAB-3B91-4C03-BCDD-3D13A8602076}">
      <dgm:prSet/>
      <dgm:spPr/>
      <dgm:t>
        <a:bodyPr/>
        <a:lstStyle/>
        <a:p>
          <a:endParaRPr lang="it-IT"/>
        </a:p>
      </dgm:t>
    </dgm:pt>
    <dgm:pt modelId="{EC52D45D-B133-4FAC-A5F4-5CA94DDD259C}" type="sibTrans" cxnId="{2959FCAB-3B91-4C03-BCDD-3D13A8602076}">
      <dgm:prSet/>
      <dgm:spPr/>
      <dgm:t>
        <a:bodyPr/>
        <a:lstStyle/>
        <a:p>
          <a:endParaRPr lang="it-IT"/>
        </a:p>
      </dgm:t>
    </dgm:pt>
    <dgm:pt modelId="{D07C1143-504A-4501-B78D-2E8AE9398D18}">
      <dgm:prSet phldrT="[Testo]"/>
      <dgm:spPr>
        <a:solidFill>
          <a:srgbClr val="28AFED"/>
        </a:solidFill>
      </dgm:spPr>
      <dgm:t>
        <a:bodyPr/>
        <a:lstStyle/>
        <a:p>
          <a:r>
            <a:rPr lang="it-IT" b="1" u="sng" dirty="0"/>
            <a:t>QUADRO 2</a:t>
          </a:r>
          <a:r>
            <a:rPr lang="it-IT" dirty="0"/>
            <a:t> </a:t>
          </a:r>
        </a:p>
        <a:p>
          <a:r>
            <a:rPr lang="it-IT" dirty="0"/>
            <a:t>ELEMENTI RILEVANTI PER LA RENDICONTAZIONE DESUNTI DALLE RELAZIONI 2021-2023</a:t>
          </a:r>
        </a:p>
        <a:p>
          <a:r>
            <a:rPr lang="it-IT" dirty="0"/>
            <a:t>(SOC22-SOC23-SOC24) </a:t>
          </a:r>
        </a:p>
        <a:p>
          <a:endParaRPr lang="it-IT" dirty="0"/>
        </a:p>
      </dgm:t>
    </dgm:pt>
    <dgm:pt modelId="{37F317EE-1EB2-4D16-8F97-43ABB803B1D4}" type="parTrans" cxnId="{DCD3365A-D7CC-4516-B598-37E124D9D105}">
      <dgm:prSet/>
      <dgm:spPr/>
      <dgm:t>
        <a:bodyPr/>
        <a:lstStyle/>
        <a:p>
          <a:endParaRPr lang="it-IT"/>
        </a:p>
      </dgm:t>
    </dgm:pt>
    <dgm:pt modelId="{4C00A4D6-55ED-4444-A8B1-226600B029BC}" type="sibTrans" cxnId="{DCD3365A-D7CC-4516-B598-37E124D9D105}">
      <dgm:prSet/>
      <dgm:spPr/>
      <dgm:t>
        <a:bodyPr/>
        <a:lstStyle/>
        <a:p>
          <a:endParaRPr lang="it-IT"/>
        </a:p>
      </dgm:t>
    </dgm:pt>
    <dgm:pt modelId="{D6BA6F84-B55C-46AA-9385-3C9F51C59598}">
      <dgm:prSet phldrT="[Testo]"/>
      <dgm:spPr>
        <a:solidFill>
          <a:srgbClr val="28AFED"/>
        </a:solidFill>
      </dgm:spPr>
      <dgm:t>
        <a:bodyPr/>
        <a:lstStyle/>
        <a:p>
          <a:r>
            <a:rPr lang="it-IT" b="1" u="sng" dirty="0"/>
            <a:t>QUADRO 3 </a:t>
          </a:r>
        </a:p>
        <a:p>
          <a:r>
            <a:rPr lang="it-IT" dirty="0"/>
            <a:t>DESTINAZIONE                    DELLE RISORSE                        NON RENDICONTATE 2021-2023</a:t>
          </a:r>
        </a:p>
      </dgm:t>
    </dgm:pt>
    <dgm:pt modelId="{B44D63F1-3DBF-4FD9-A12F-A5E2331ECAB4}" type="parTrans" cxnId="{F3AFE86D-5A30-486A-BEF8-9F6B322F5DF1}">
      <dgm:prSet/>
      <dgm:spPr/>
      <dgm:t>
        <a:bodyPr/>
        <a:lstStyle/>
        <a:p>
          <a:endParaRPr lang="it-IT"/>
        </a:p>
      </dgm:t>
    </dgm:pt>
    <dgm:pt modelId="{82CB1496-F686-41CE-AE91-61174A974802}" type="sibTrans" cxnId="{F3AFE86D-5A30-486A-BEF8-9F6B322F5DF1}">
      <dgm:prSet/>
      <dgm:spPr/>
      <dgm:t>
        <a:bodyPr/>
        <a:lstStyle/>
        <a:p>
          <a:endParaRPr lang="it-IT"/>
        </a:p>
      </dgm:t>
    </dgm:pt>
    <dgm:pt modelId="{EEACD23A-61FE-4783-AE98-B323948BE38B}">
      <dgm:prSet phldrT="[Testo]"/>
      <dgm:spPr>
        <a:solidFill>
          <a:srgbClr val="28AFED"/>
        </a:solidFill>
      </dgm:spPr>
      <dgm:t>
        <a:bodyPr/>
        <a:lstStyle/>
        <a:p>
          <a:r>
            <a:rPr lang="it-IT" b="1" u="sng" dirty="0"/>
            <a:t>QUADRO 4</a:t>
          </a:r>
        </a:p>
        <a:p>
          <a:r>
            <a:rPr lang="it-IT" dirty="0"/>
            <a:t>RELAZIONE                                IN FORMATO LIBERO</a:t>
          </a:r>
        </a:p>
      </dgm:t>
    </dgm:pt>
    <dgm:pt modelId="{FE65FFA6-E439-4719-A765-3E16EA5481C9}" type="parTrans" cxnId="{C7E4CF17-EACA-4A9E-A360-D06B769A9915}">
      <dgm:prSet/>
      <dgm:spPr/>
      <dgm:t>
        <a:bodyPr/>
        <a:lstStyle/>
        <a:p>
          <a:endParaRPr lang="it-IT"/>
        </a:p>
      </dgm:t>
    </dgm:pt>
    <dgm:pt modelId="{1DEAE12A-6399-4687-8761-90992C547B5D}" type="sibTrans" cxnId="{C7E4CF17-EACA-4A9E-A360-D06B769A9915}">
      <dgm:prSet/>
      <dgm:spPr/>
      <dgm:t>
        <a:bodyPr/>
        <a:lstStyle/>
        <a:p>
          <a:endParaRPr lang="it-IT"/>
        </a:p>
      </dgm:t>
    </dgm:pt>
    <dgm:pt modelId="{8FA42F89-B6E3-45A5-9F41-4F4818DADBFF}" type="pres">
      <dgm:prSet presAssocID="{ECA8CF58-88DB-40A9-B6BA-0E72E0EEEAD7}" presName="CompostProcess" presStyleCnt="0">
        <dgm:presLayoutVars>
          <dgm:dir/>
          <dgm:resizeHandles val="exact"/>
        </dgm:presLayoutVars>
      </dgm:prSet>
      <dgm:spPr/>
    </dgm:pt>
    <dgm:pt modelId="{0F9CABF5-8BAB-4F76-AF1E-5457C478ED29}" type="pres">
      <dgm:prSet presAssocID="{ECA8CF58-88DB-40A9-B6BA-0E72E0EEEAD7}" presName="arrow" presStyleLbl="bgShp" presStyleIdx="0" presStyleCnt="1"/>
      <dgm:spPr/>
    </dgm:pt>
    <dgm:pt modelId="{762A4C69-01D8-47E1-8C29-61AE6A910C3E}" type="pres">
      <dgm:prSet presAssocID="{ECA8CF58-88DB-40A9-B6BA-0E72E0EEEAD7}" presName="linearProcess" presStyleCnt="0"/>
      <dgm:spPr/>
    </dgm:pt>
    <dgm:pt modelId="{17423C2B-B20D-44C3-BEDF-3DEBFE6DE73E}" type="pres">
      <dgm:prSet presAssocID="{0442F568-43B8-45FD-B054-2A4E88DA3DCA}" presName="textNode" presStyleLbl="node1" presStyleIdx="0" presStyleCnt="4">
        <dgm:presLayoutVars>
          <dgm:bulletEnabled val="1"/>
        </dgm:presLayoutVars>
      </dgm:prSet>
      <dgm:spPr/>
    </dgm:pt>
    <dgm:pt modelId="{F4B49C06-0373-47D4-B3E7-A2C233B89EFB}" type="pres">
      <dgm:prSet presAssocID="{EC52D45D-B133-4FAC-A5F4-5CA94DDD259C}" presName="sibTrans" presStyleCnt="0"/>
      <dgm:spPr/>
    </dgm:pt>
    <dgm:pt modelId="{9582CAFB-343D-46BD-99B3-5DD9B4B417C4}" type="pres">
      <dgm:prSet presAssocID="{D07C1143-504A-4501-B78D-2E8AE9398D18}" presName="textNode" presStyleLbl="node1" presStyleIdx="1" presStyleCnt="4">
        <dgm:presLayoutVars>
          <dgm:bulletEnabled val="1"/>
        </dgm:presLayoutVars>
      </dgm:prSet>
      <dgm:spPr/>
    </dgm:pt>
    <dgm:pt modelId="{E1C9E4A6-353B-4C1C-B125-80A4FE1E9774}" type="pres">
      <dgm:prSet presAssocID="{4C00A4D6-55ED-4444-A8B1-226600B029BC}" presName="sibTrans" presStyleCnt="0"/>
      <dgm:spPr/>
    </dgm:pt>
    <dgm:pt modelId="{5C1ADC43-C0B8-445B-BDDD-84DE44F4E198}" type="pres">
      <dgm:prSet presAssocID="{D6BA6F84-B55C-46AA-9385-3C9F51C59598}" presName="textNode" presStyleLbl="node1" presStyleIdx="2" presStyleCnt="4">
        <dgm:presLayoutVars>
          <dgm:bulletEnabled val="1"/>
        </dgm:presLayoutVars>
      </dgm:prSet>
      <dgm:spPr/>
    </dgm:pt>
    <dgm:pt modelId="{66F99D32-9116-46FC-AC62-674914DF2A21}" type="pres">
      <dgm:prSet presAssocID="{82CB1496-F686-41CE-AE91-61174A974802}" presName="sibTrans" presStyleCnt="0"/>
      <dgm:spPr/>
    </dgm:pt>
    <dgm:pt modelId="{75C3B0DD-BE8E-4746-9C26-C2FCA0209D2A}" type="pres">
      <dgm:prSet presAssocID="{EEACD23A-61FE-4783-AE98-B323948BE38B}" presName="textNode" presStyleLbl="node1" presStyleIdx="3" presStyleCnt="4">
        <dgm:presLayoutVars>
          <dgm:bulletEnabled val="1"/>
        </dgm:presLayoutVars>
      </dgm:prSet>
      <dgm:spPr/>
    </dgm:pt>
  </dgm:ptLst>
  <dgm:cxnLst>
    <dgm:cxn modelId="{C7E4CF17-EACA-4A9E-A360-D06B769A9915}" srcId="{ECA8CF58-88DB-40A9-B6BA-0E72E0EEEAD7}" destId="{EEACD23A-61FE-4783-AE98-B323948BE38B}" srcOrd="3" destOrd="0" parTransId="{FE65FFA6-E439-4719-A765-3E16EA5481C9}" sibTransId="{1DEAE12A-6399-4687-8761-90992C547B5D}"/>
    <dgm:cxn modelId="{61343F20-B90E-4A70-A53B-FB8C798B2FD7}" type="presOf" srcId="{ECA8CF58-88DB-40A9-B6BA-0E72E0EEEAD7}" destId="{8FA42F89-B6E3-45A5-9F41-4F4818DADBFF}" srcOrd="0" destOrd="0" presId="urn:microsoft.com/office/officeart/2005/8/layout/hProcess9"/>
    <dgm:cxn modelId="{0ABA3F40-5168-40D7-9E8D-2C04E72422A8}" type="presOf" srcId="{EEACD23A-61FE-4783-AE98-B323948BE38B}" destId="{75C3B0DD-BE8E-4746-9C26-C2FCA0209D2A}" srcOrd="0" destOrd="0" presId="urn:microsoft.com/office/officeart/2005/8/layout/hProcess9"/>
    <dgm:cxn modelId="{5A290364-D98A-4093-A2EA-D1CEB3903D10}" type="presOf" srcId="{D6BA6F84-B55C-46AA-9385-3C9F51C59598}" destId="{5C1ADC43-C0B8-445B-BDDD-84DE44F4E198}" srcOrd="0" destOrd="0" presId="urn:microsoft.com/office/officeart/2005/8/layout/hProcess9"/>
    <dgm:cxn modelId="{F3AFE86D-5A30-486A-BEF8-9F6B322F5DF1}" srcId="{ECA8CF58-88DB-40A9-B6BA-0E72E0EEEAD7}" destId="{D6BA6F84-B55C-46AA-9385-3C9F51C59598}" srcOrd="2" destOrd="0" parTransId="{B44D63F1-3DBF-4FD9-A12F-A5E2331ECAB4}" sibTransId="{82CB1496-F686-41CE-AE91-61174A974802}"/>
    <dgm:cxn modelId="{DCD3365A-D7CC-4516-B598-37E124D9D105}" srcId="{ECA8CF58-88DB-40A9-B6BA-0E72E0EEEAD7}" destId="{D07C1143-504A-4501-B78D-2E8AE9398D18}" srcOrd="1" destOrd="0" parTransId="{37F317EE-1EB2-4D16-8F97-43ABB803B1D4}" sibTransId="{4C00A4D6-55ED-4444-A8B1-226600B029BC}"/>
    <dgm:cxn modelId="{2959FCAB-3B91-4C03-BCDD-3D13A8602076}" srcId="{ECA8CF58-88DB-40A9-B6BA-0E72E0EEEAD7}" destId="{0442F568-43B8-45FD-B054-2A4E88DA3DCA}" srcOrd="0" destOrd="0" parTransId="{7C045CB7-E06F-4F2D-9894-E69FCF165753}" sibTransId="{EC52D45D-B133-4FAC-A5F4-5CA94DDD259C}"/>
    <dgm:cxn modelId="{658190B2-00C5-4B1F-9E73-386A01886ACA}" type="presOf" srcId="{0442F568-43B8-45FD-B054-2A4E88DA3DCA}" destId="{17423C2B-B20D-44C3-BEDF-3DEBFE6DE73E}" srcOrd="0" destOrd="0" presId="urn:microsoft.com/office/officeart/2005/8/layout/hProcess9"/>
    <dgm:cxn modelId="{F1CA73F8-3E66-46AD-880B-31F7317792B5}" type="presOf" srcId="{D07C1143-504A-4501-B78D-2E8AE9398D18}" destId="{9582CAFB-343D-46BD-99B3-5DD9B4B417C4}" srcOrd="0" destOrd="0" presId="urn:microsoft.com/office/officeart/2005/8/layout/hProcess9"/>
    <dgm:cxn modelId="{1238472F-7BD6-4671-BFE4-5F205AF90A47}" type="presParOf" srcId="{8FA42F89-B6E3-45A5-9F41-4F4818DADBFF}" destId="{0F9CABF5-8BAB-4F76-AF1E-5457C478ED29}" srcOrd="0" destOrd="0" presId="urn:microsoft.com/office/officeart/2005/8/layout/hProcess9"/>
    <dgm:cxn modelId="{06E960CA-74DE-47DB-87DF-0A628FF58A1A}" type="presParOf" srcId="{8FA42F89-B6E3-45A5-9F41-4F4818DADBFF}" destId="{762A4C69-01D8-47E1-8C29-61AE6A910C3E}" srcOrd="1" destOrd="0" presId="urn:microsoft.com/office/officeart/2005/8/layout/hProcess9"/>
    <dgm:cxn modelId="{1CC452E2-4759-451B-9BC9-09D1D8613F87}" type="presParOf" srcId="{762A4C69-01D8-47E1-8C29-61AE6A910C3E}" destId="{17423C2B-B20D-44C3-BEDF-3DEBFE6DE73E}" srcOrd="0" destOrd="0" presId="urn:microsoft.com/office/officeart/2005/8/layout/hProcess9"/>
    <dgm:cxn modelId="{6FA725F3-06D9-4B6E-87F2-7E34D95D803D}" type="presParOf" srcId="{762A4C69-01D8-47E1-8C29-61AE6A910C3E}" destId="{F4B49C06-0373-47D4-B3E7-A2C233B89EFB}" srcOrd="1" destOrd="0" presId="urn:microsoft.com/office/officeart/2005/8/layout/hProcess9"/>
    <dgm:cxn modelId="{13602E78-7414-48A8-A702-0AC9F667169F}" type="presParOf" srcId="{762A4C69-01D8-47E1-8C29-61AE6A910C3E}" destId="{9582CAFB-343D-46BD-99B3-5DD9B4B417C4}" srcOrd="2" destOrd="0" presId="urn:microsoft.com/office/officeart/2005/8/layout/hProcess9"/>
    <dgm:cxn modelId="{DAA89021-9ED7-497D-B1A2-042B21A489AC}" type="presParOf" srcId="{762A4C69-01D8-47E1-8C29-61AE6A910C3E}" destId="{E1C9E4A6-353B-4C1C-B125-80A4FE1E9774}" srcOrd="3" destOrd="0" presId="urn:microsoft.com/office/officeart/2005/8/layout/hProcess9"/>
    <dgm:cxn modelId="{A8EB1911-8C88-42E1-8178-DA50C6560A71}" type="presParOf" srcId="{762A4C69-01D8-47E1-8C29-61AE6A910C3E}" destId="{5C1ADC43-C0B8-445B-BDDD-84DE44F4E198}" srcOrd="4" destOrd="0" presId="urn:microsoft.com/office/officeart/2005/8/layout/hProcess9"/>
    <dgm:cxn modelId="{718A23D3-6987-4CED-AEB6-9D0DAA376483}" type="presParOf" srcId="{762A4C69-01D8-47E1-8C29-61AE6A910C3E}" destId="{66F99D32-9116-46FC-AC62-674914DF2A21}" srcOrd="5" destOrd="0" presId="urn:microsoft.com/office/officeart/2005/8/layout/hProcess9"/>
    <dgm:cxn modelId="{9C8ACEAA-79BE-4B32-AFC0-1628BA56DEC3}" type="presParOf" srcId="{762A4C69-01D8-47E1-8C29-61AE6A910C3E}" destId="{75C3B0DD-BE8E-4746-9C26-C2FCA0209D2A}"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CABF5-8BAB-4F76-AF1E-5457C478ED29}">
      <dsp:nvSpPr>
        <dsp:cNvPr id="0" name=""/>
        <dsp:cNvSpPr/>
      </dsp:nvSpPr>
      <dsp:spPr>
        <a:xfrm>
          <a:off x="673825" y="0"/>
          <a:ext cx="7636689" cy="451821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23C2B-B20D-44C3-BEDF-3DEBFE6DE73E}">
      <dsp:nvSpPr>
        <dsp:cNvPr id="0" name=""/>
        <dsp:cNvSpPr/>
      </dsp:nvSpPr>
      <dsp:spPr>
        <a:xfrm>
          <a:off x="4496"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1</a:t>
          </a:r>
        </a:p>
        <a:p>
          <a:pPr marL="0" lvl="0" indent="0" algn="ctr" defTabSz="533400">
            <a:lnSpc>
              <a:spcPct val="90000"/>
            </a:lnSpc>
            <a:spcBef>
              <a:spcPct val="0"/>
            </a:spcBef>
            <a:spcAft>
              <a:spcPct val="35000"/>
            </a:spcAft>
            <a:buNone/>
          </a:pPr>
          <a:r>
            <a:rPr lang="it-IT" sz="1200" kern="1200" dirty="0"/>
            <a:t>STATO                                DELLE RELAZIONI                  DI RENDICONTAZIONE 2022-2023 </a:t>
          </a:r>
        </a:p>
        <a:p>
          <a:pPr marL="0" lvl="0" indent="0" algn="ctr" defTabSz="533400">
            <a:lnSpc>
              <a:spcPct val="90000"/>
            </a:lnSpc>
            <a:spcBef>
              <a:spcPct val="0"/>
            </a:spcBef>
            <a:spcAft>
              <a:spcPct val="35000"/>
            </a:spcAft>
            <a:buNone/>
          </a:pPr>
          <a:r>
            <a:rPr lang="it-IT" sz="1200" kern="1200" dirty="0"/>
            <a:t>(DIS23-DIS24) </a:t>
          </a:r>
        </a:p>
      </dsp:txBody>
      <dsp:txXfrm>
        <a:off x="92720" y="1443687"/>
        <a:ext cx="1986286" cy="1630836"/>
      </dsp:txXfrm>
    </dsp:sp>
    <dsp:sp modelId="{9582CAFB-343D-46BD-99B3-5DD9B4B417C4}">
      <dsp:nvSpPr>
        <dsp:cNvPr id="0" name=""/>
        <dsp:cNvSpPr/>
      </dsp:nvSpPr>
      <dsp:spPr>
        <a:xfrm>
          <a:off x="2275367"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2</a:t>
          </a:r>
          <a:r>
            <a:rPr lang="it-IT" sz="1200" kern="1200" dirty="0"/>
            <a:t> </a:t>
          </a:r>
        </a:p>
        <a:p>
          <a:pPr marL="0" lvl="0" indent="0" algn="ctr" defTabSz="533400">
            <a:lnSpc>
              <a:spcPct val="90000"/>
            </a:lnSpc>
            <a:spcBef>
              <a:spcPct val="0"/>
            </a:spcBef>
            <a:spcAft>
              <a:spcPct val="35000"/>
            </a:spcAft>
            <a:buNone/>
          </a:pPr>
          <a:r>
            <a:rPr lang="it-IT" sz="1200" kern="1200" dirty="0"/>
            <a:t>ELEMENTI RILEVANTI PER LA RENDICONTAZIONE DESUNTI DALLE RELAZIONI 2022-2023</a:t>
          </a:r>
        </a:p>
        <a:p>
          <a:pPr marL="0" lvl="0" indent="0" algn="ctr" defTabSz="533400">
            <a:lnSpc>
              <a:spcPct val="90000"/>
            </a:lnSpc>
            <a:spcBef>
              <a:spcPct val="0"/>
            </a:spcBef>
            <a:spcAft>
              <a:spcPct val="35000"/>
            </a:spcAft>
            <a:buNone/>
          </a:pPr>
          <a:r>
            <a:rPr lang="it-IT" sz="1200" kern="1200" dirty="0"/>
            <a:t> (DIS23-DIS24) </a:t>
          </a:r>
        </a:p>
        <a:p>
          <a:pPr marL="0" lvl="0" indent="0" algn="ctr" defTabSz="533400">
            <a:lnSpc>
              <a:spcPct val="90000"/>
            </a:lnSpc>
            <a:spcBef>
              <a:spcPct val="0"/>
            </a:spcBef>
            <a:spcAft>
              <a:spcPct val="35000"/>
            </a:spcAft>
            <a:buNone/>
          </a:pPr>
          <a:endParaRPr lang="it-IT" sz="1200" kern="1200" dirty="0"/>
        </a:p>
      </dsp:txBody>
      <dsp:txXfrm>
        <a:off x="2363591" y="1443687"/>
        <a:ext cx="1986286" cy="1630836"/>
      </dsp:txXfrm>
    </dsp:sp>
    <dsp:sp modelId="{5C1ADC43-C0B8-445B-BDDD-84DE44F4E198}">
      <dsp:nvSpPr>
        <dsp:cNvPr id="0" name=""/>
        <dsp:cNvSpPr/>
      </dsp:nvSpPr>
      <dsp:spPr>
        <a:xfrm>
          <a:off x="4546238"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3 </a:t>
          </a:r>
        </a:p>
        <a:p>
          <a:pPr marL="0" lvl="0" indent="0" algn="ctr" defTabSz="533400">
            <a:lnSpc>
              <a:spcPct val="90000"/>
            </a:lnSpc>
            <a:spcBef>
              <a:spcPct val="0"/>
            </a:spcBef>
            <a:spcAft>
              <a:spcPct val="35000"/>
            </a:spcAft>
            <a:buNone/>
          </a:pPr>
          <a:r>
            <a:rPr lang="it-IT" sz="1200" kern="1200" dirty="0"/>
            <a:t>DESTINAZIONE                    DELLE RISORSE                        NON RENDICONTATE 2022-2023</a:t>
          </a:r>
        </a:p>
      </dsp:txBody>
      <dsp:txXfrm>
        <a:off x="4634462" y="1443687"/>
        <a:ext cx="1986286" cy="1630836"/>
      </dsp:txXfrm>
    </dsp:sp>
    <dsp:sp modelId="{75C3B0DD-BE8E-4746-9C26-C2FCA0209D2A}">
      <dsp:nvSpPr>
        <dsp:cNvPr id="0" name=""/>
        <dsp:cNvSpPr/>
      </dsp:nvSpPr>
      <dsp:spPr>
        <a:xfrm>
          <a:off x="6817109"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4</a:t>
          </a:r>
        </a:p>
        <a:p>
          <a:pPr marL="0" lvl="0" indent="0" algn="ctr" defTabSz="533400">
            <a:lnSpc>
              <a:spcPct val="90000"/>
            </a:lnSpc>
            <a:spcBef>
              <a:spcPct val="0"/>
            </a:spcBef>
            <a:spcAft>
              <a:spcPct val="35000"/>
            </a:spcAft>
            <a:buNone/>
          </a:pPr>
          <a:r>
            <a:rPr lang="it-IT" sz="1200" kern="1200" dirty="0"/>
            <a:t>RELAZIONE                                IN FORMATO LIBERO</a:t>
          </a:r>
        </a:p>
      </dsp:txBody>
      <dsp:txXfrm>
        <a:off x="6905333" y="1443687"/>
        <a:ext cx="1986286" cy="16308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FCAE-FF2D-455D-859A-65D20FD87F39}">
      <dsp:nvSpPr>
        <dsp:cNvPr id="0" name=""/>
        <dsp:cNvSpPr/>
      </dsp:nvSpPr>
      <dsp:spPr>
        <a:xfrm>
          <a:off x="0" y="496"/>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DF457-789C-42DA-A28F-BEF5EB81B72C}">
      <dsp:nvSpPr>
        <dsp:cNvPr id="0" name=""/>
        <dsp:cNvSpPr/>
      </dsp:nvSpPr>
      <dsp:spPr>
        <a:xfrm>
          <a:off x="0" y="496"/>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u="none" kern="1200" dirty="0"/>
            <a:t>S02 - </a:t>
          </a:r>
          <a:r>
            <a:rPr lang="it-IT" sz="1600" b="1" i="0" u="none" kern="1200" dirty="0">
              <a:solidFill>
                <a:srgbClr val="FF0000"/>
              </a:solidFill>
            </a:rPr>
            <a:t>Assunzione di assistenti sociali </a:t>
          </a:r>
          <a:r>
            <a:rPr lang="it-IT" sz="1600" b="1" i="0" u="none" kern="1200" dirty="0"/>
            <a:t>a tempo indeterminato necessari per lo svolgimento del servizio </a:t>
          </a:r>
          <a:endParaRPr lang="it-IT" sz="1600" kern="1200" dirty="0">
            <a:solidFill>
              <a:srgbClr val="002060"/>
            </a:solidFill>
          </a:endParaRPr>
        </a:p>
      </dsp:txBody>
      <dsp:txXfrm>
        <a:off x="0" y="496"/>
        <a:ext cx="6096000" cy="580429"/>
      </dsp:txXfrm>
    </dsp:sp>
    <dsp:sp modelId="{850DA487-A35C-4AFE-92DA-0342A577CF9F}">
      <dsp:nvSpPr>
        <dsp:cNvPr id="0" name=""/>
        <dsp:cNvSpPr/>
      </dsp:nvSpPr>
      <dsp:spPr>
        <a:xfrm>
          <a:off x="0" y="580925"/>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10D8D-FE87-4BC2-91B2-EF8B9BB0D52B}">
      <dsp:nvSpPr>
        <dsp:cNvPr id="0" name=""/>
        <dsp:cNvSpPr/>
      </dsp:nvSpPr>
      <dsp:spPr>
        <a:xfrm>
          <a:off x="0" y="580925"/>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u="none" kern="1200" dirty="0"/>
            <a:t>S03 - </a:t>
          </a:r>
          <a:r>
            <a:rPr lang="it-IT" sz="1600" b="1" i="0" u="none" kern="1200" dirty="0">
              <a:solidFill>
                <a:srgbClr val="FF0000"/>
              </a:solidFill>
            </a:rPr>
            <a:t>Assunzione di altre figure professionali </a:t>
          </a:r>
          <a:r>
            <a:rPr lang="it-IT" sz="1600" b="1" i="0" u="none" kern="1200" dirty="0"/>
            <a:t>specialistiche necessarie per lo svolgimento del servizio</a:t>
          </a:r>
          <a:endParaRPr lang="it-IT" sz="1600" kern="1200" dirty="0"/>
        </a:p>
      </dsp:txBody>
      <dsp:txXfrm>
        <a:off x="0" y="580925"/>
        <a:ext cx="6096000" cy="580429"/>
      </dsp:txXfrm>
    </dsp:sp>
    <dsp:sp modelId="{CEAA20EB-4A03-431F-A741-F98D12B6A663}">
      <dsp:nvSpPr>
        <dsp:cNvPr id="0" name=""/>
        <dsp:cNvSpPr/>
      </dsp:nvSpPr>
      <dsp:spPr>
        <a:xfrm>
          <a:off x="0" y="1161355"/>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8A25A0-172E-4522-926A-C2965F720511}">
      <dsp:nvSpPr>
        <dsp:cNvPr id="0" name=""/>
        <dsp:cNvSpPr/>
      </dsp:nvSpPr>
      <dsp:spPr>
        <a:xfrm>
          <a:off x="0" y="1161355"/>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u="none" kern="1200" dirty="0"/>
            <a:t>S04 - </a:t>
          </a:r>
          <a:r>
            <a:rPr lang="it-IT" sz="1600" b="1" i="0" u="none" kern="1200" dirty="0">
              <a:solidFill>
                <a:srgbClr val="FF0000"/>
              </a:solidFill>
            </a:rPr>
            <a:t>Incremento del numero di utenti serviti</a:t>
          </a:r>
          <a:endParaRPr lang="it-IT" sz="1600" kern="1200" dirty="0">
            <a:solidFill>
              <a:srgbClr val="FF0000"/>
            </a:solidFill>
          </a:endParaRPr>
        </a:p>
      </dsp:txBody>
      <dsp:txXfrm>
        <a:off x="0" y="1161355"/>
        <a:ext cx="6096000" cy="580429"/>
      </dsp:txXfrm>
    </dsp:sp>
    <dsp:sp modelId="{C4A69E7C-2BF7-419F-A861-0961A4892E53}">
      <dsp:nvSpPr>
        <dsp:cNvPr id="0" name=""/>
        <dsp:cNvSpPr/>
      </dsp:nvSpPr>
      <dsp:spPr>
        <a:xfrm>
          <a:off x="0" y="1741785"/>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8F4DDE-1A9E-4E4C-A2D2-6F1E2B1EE489}">
      <dsp:nvSpPr>
        <dsp:cNvPr id="0" name=""/>
        <dsp:cNvSpPr/>
      </dsp:nvSpPr>
      <dsp:spPr>
        <a:xfrm>
          <a:off x="0" y="1741785"/>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u="none" kern="1200" dirty="0"/>
            <a:t>S05 - </a:t>
          </a:r>
          <a:r>
            <a:rPr lang="it-IT" sz="1600" b="1" i="0" u="none" kern="1200" dirty="0">
              <a:solidFill>
                <a:srgbClr val="FF0000"/>
              </a:solidFill>
            </a:rPr>
            <a:t>Significativo miglioramento dei servizi </a:t>
          </a:r>
          <a:r>
            <a:rPr lang="it-IT" sz="1600" b="1" i="0" u="none" kern="1200" dirty="0"/>
            <a:t>sociali comunali </a:t>
          </a:r>
          <a:endParaRPr lang="it-IT" sz="1600" kern="1200" dirty="0"/>
        </a:p>
      </dsp:txBody>
      <dsp:txXfrm>
        <a:off x="0" y="1741785"/>
        <a:ext cx="6096000" cy="580429"/>
      </dsp:txXfrm>
    </dsp:sp>
    <dsp:sp modelId="{DD06F6E4-96CA-429B-B191-418C37A1945F}">
      <dsp:nvSpPr>
        <dsp:cNvPr id="0" name=""/>
        <dsp:cNvSpPr/>
      </dsp:nvSpPr>
      <dsp:spPr>
        <a:xfrm>
          <a:off x="0" y="232221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067E2-768E-4A3F-AE1B-69049EAB4F5F}">
      <dsp:nvSpPr>
        <dsp:cNvPr id="0" name=""/>
        <dsp:cNvSpPr/>
      </dsp:nvSpPr>
      <dsp:spPr>
        <a:xfrm>
          <a:off x="0" y="2322214"/>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u="none" kern="1200" dirty="0"/>
            <a:t>S06 - </a:t>
          </a:r>
          <a:r>
            <a:rPr lang="it-IT" sz="1600" b="1" i="0" u="none" kern="1200" dirty="0">
              <a:solidFill>
                <a:srgbClr val="FF0000"/>
              </a:solidFill>
            </a:rPr>
            <a:t>Trasferimento delle risorse aggiuntive all’ATS </a:t>
          </a:r>
          <a:r>
            <a:rPr lang="it-IT" sz="1600" b="1" i="0" u="none" kern="1200" dirty="0"/>
            <a:t>o ad altra forma associativa delegata alla gestione di servizi sociali</a:t>
          </a:r>
          <a:endParaRPr lang="it-IT" sz="1600" kern="1200" dirty="0"/>
        </a:p>
      </dsp:txBody>
      <dsp:txXfrm>
        <a:off x="0" y="2322214"/>
        <a:ext cx="6096000" cy="580429"/>
      </dsp:txXfrm>
    </dsp:sp>
    <dsp:sp modelId="{0673CA31-53E1-4D77-A326-5C569332C315}">
      <dsp:nvSpPr>
        <dsp:cNvPr id="0" name=""/>
        <dsp:cNvSpPr/>
      </dsp:nvSpPr>
      <dsp:spPr>
        <a:xfrm>
          <a:off x="0" y="290264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3D640-3F7E-428D-B44D-624E0EBF16F3}">
      <dsp:nvSpPr>
        <dsp:cNvPr id="0" name=""/>
        <dsp:cNvSpPr/>
      </dsp:nvSpPr>
      <dsp:spPr>
        <a:xfrm>
          <a:off x="0" y="2902644"/>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u="none" kern="1200" dirty="0"/>
            <a:t>S07 - </a:t>
          </a:r>
          <a:r>
            <a:rPr lang="it-IT" sz="1600" b="1" i="0" u="none" kern="1200" dirty="0">
              <a:solidFill>
                <a:srgbClr val="FF0000"/>
              </a:solidFill>
            </a:rPr>
            <a:t>Acquisto di strumentazioni e attrezzature</a:t>
          </a:r>
          <a:r>
            <a:rPr lang="it-IT" sz="1600" b="1" i="0" u="none" kern="1200" dirty="0"/>
            <a:t>, finalizzate al potenziamento dei servizi sociali comunali</a:t>
          </a:r>
          <a:endParaRPr lang="it-IT" sz="1600" kern="1200" dirty="0"/>
        </a:p>
      </dsp:txBody>
      <dsp:txXfrm>
        <a:off x="0" y="2902644"/>
        <a:ext cx="6096000" cy="580429"/>
      </dsp:txXfrm>
    </dsp:sp>
    <dsp:sp modelId="{28780DFD-82ED-4064-ABAF-04347359DC71}">
      <dsp:nvSpPr>
        <dsp:cNvPr id="0" name=""/>
        <dsp:cNvSpPr/>
      </dsp:nvSpPr>
      <dsp:spPr>
        <a:xfrm>
          <a:off x="0" y="348307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9CCE8F-3AB8-4124-AB45-BEA284EDAA74}">
      <dsp:nvSpPr>
        <dsp:cNvPr id="0" name=""/>
        <dsp:cNvSpPr/>
      </dsp:nvSpPr>
      <dsp:spPr>
        <a:xfrm>
          <a:off x="0" y="3483074"/>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it-IT" sz="1600" b="1" i="0" u="none" kern="1200"/>
            <a:t>S08 </a:t>
          </a:r>
          <a:r>
            <a:rPr lang="it-IT" sz="1600" b="1" i="0" u="none" kern="1200" dirty="0"/>
            <a:t>- </a:t>
          </a:r>
          <a:r>
            <a:rPr lang="it-IT" sz="1600" b="1" i="0" u="none" kern="1200" dirty="0">
              <a:solidFill>
                <a:srgbClr val="FF0000"/>
              </a:solidFill>
            </a:rPr>
            <a:t>Interventi di manutenzione, anche straordinaria</a:t>
          </a:r>
          <a:r>
            <a:rPr lang="it-IT" sz="1600" b="1" i="0" u="none" kern="1200" dirty="0"/>
            <a:t>, finalizzati al potenziamento dei servizi sociali comunali</a:t>
          </a:r>
          <a:endParaRPr lang="it-IT" sz="1600" kern="1200" dirty="0"/>
        </a:p>
      </dsp:txBody>
      <dsp:txXfrm>
        <a:off x="0" y="3483074"/>
        <a:ext cx="6096000" cy="5804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719E3-F17A-43E1-B329-AFF0924CF507}">
      <dsp:nvSpPr>
        <dsp:cNvPr id="0" name=""/>
        <dsp:cNvSpPr/>
      </dsp:nvSpPr>
      <dsp:spPr>
        <a:xfrm>
          <a:off x="0" y="452096"/>
          <a:ext cx="2723029" cy="315980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A7DDD-0B0C-4313-99AA-47F69002DFCB}">
      <dsp:nvSpPr>
        <dsp:cNvPr id="0" name=""/>
        <dsp:cNvSpPr/>
      </dsp:nvSpPr>
      <dsp:spPr>
        <a:xfrm>
          <a:off x="219650" y="1208096"/>
          <a:ext cx="2231075"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bodyPr>
        <a:lstStyle/>
        <a:p>
          <a:pPr marL="0" lvl="0" indent="0" algn="ctr" defTabSz="1866900">
            <a:lnSpc>
              <a:spcPct val="90000"/>
            </a:lnSpc>
            <a:spcBef>
              <a:spcPct val="0"/>
            </a:spcBef>
            <a:spcAft>
              <a:spcPct val="35000"/>
            </a:spcAft>
            <a:buNone/>
          </a:pPr>
          <a:r>
            <a:rPr lang="it-IT" sz="4200" kern="1200" dirty="0">
              <a:solidFill>
                <a:srgbClr val="04607E"/>
              </a:solidFill>
            </a:rPr>
            <a:t>Interventi</a:t>
          </a:r>
        </a:p>
      </dsp:txBody>
      <dsp:txXfrm>
        <a:off x="219650" y="1208096"/>
        <a:ext cx="2231075" cy="15120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283D1-F4B7-44B4-80AA-693D63FF4A43}">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10E38867-9DD7-4206-8FFE-E62362C0B52D}">
      <dsp:nvSpPr>
        <dsp:cNvPr id="0" name=""/>
        <dsp:cNvSpPr/>
      </dsp:nvSpPr>
      <dsp:spPr>
        <a:xfrm>
          <a:off x="3050" y="1219199"/>
          <a:ext cx="1467445"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Compilazione della scheda cronoprogramma  sulla piattaforma «Obiettivi in Comune» </a:t>
          </a:r>
        </a:p>
      </dsp:txBody>
      <dsp:txXfrm>
        <a:off x="74685" y="1290834"/>
        <a:ext cx="1324175" cy="1482330"/>
      </dsp:txXfrm>
    </dsp:sp>
    <dsp:sp modelId="{2C4F035F-DDC0-45E8-B95F-3021EB91F57B}">
      <dsp:nvSpPr>
        <dsp:cNvPr id="0" name=""/>
        <dsp:cNvSpPr/>
      </dsp:nvSpPr>
      <dsp:spPr>
        <a:xfrm>
          <a:off x="1543868" y="1192280"/>
          <a:ext cx="1467445"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Esplicita autorizzazione da parte dell’ente all’invio dei dati.</a:t>
          </a:r>
        </a:p>
        <a:p>
          <a:pPr marL="0" lvl="0" indent="0" algn="ctr" defTabSz="533400">
            <a:lnSpc>
              <a:spcPct val="90000"/>
            </a:lnSpc>
            <a:spcBef>
              <a:spcPct val="0"/>
            </a:spcBef>
            <a:spcAft>
              <a:spcPct val="35000"/>
            </a:spcAft>
            <a:buNone/>
          </a:pPr>
          <a:r>
            <a:rPr lang="it-IT" sz="1200" kern="1200" dirty="0"/>
            <a:t>Stato della scheda: «Fine processo e invio a SOGEI»</a:t>
          </a:r>
        </a:p>
      </dsp:txBody>
      <dsp:txXfrm>
        <a:off x="1615503" y="1263915"/>
        <a:ext cx="1324175" cy="1482330"/>
      </dsp:txXfrm>
    </dsp:sp>
    <dsp:sp modelId="{4E0B6DBF-5E25-46BF-8403-DD192C6779C3}">
      <dsp:nvSpPr>
        <dsp:cNvPr id="0" name=""/>
        <dsp:cNvSpPr/>
      </dsp:nvSpPr>
      <dsp:spPr>
        <a:xfrm>
          <a:off x="3084686" y="1219199"/>
          <a:ext cx="1467445"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Invio della scheda cronoprogramma da IFEL a SOGEI.</a:t>
          </a:r>
        </a:p>
        <a:p>
          <a:pPr marL="0" lvl="0" indent="0" algn="ctr" defTabSz="533400">
            <a:lnSpc>
              <a:spcPct val="90000"/>
            </a:lnSpc>
            <a:spcBef>
              <a:spcPct val="0"/>
            </a:spcBef>
            <a:spcAft>
              <a:spcPct val="35000"/>
            </a:spcAft>
            <a:buNone/>
          </a:pPr>
          <a:r>
            <a:rPr lang="it-IT" sz="1200" kern="1200" dirty="0"/>
            <a:t>Stato della scheda: «Inviato a SOGEI»</a:t>
          </a:r>
        </a:p>
      </dsp:txBody>
      <dsp:txXfrm>
        <a:off x="3156321" y="1290834"/>
        <a:ext cx="1324175" cy="1482330"/>
      </dsp:txXfrm>
    </dsp:sp>
    <dsp:sp modelId="{793F6241-C640-4FB5-91EC-861D2221A6C9}">
      <dsp:nvSpPr>
        <dsp:cNvPr id="0" name=""/>
        <dsp:cNvSpPr/>
      </dsp:nvSpPr>
      <dsp:spPr>
        <a:xfrm>
          <a:off x="4625503" y="1219199"/>
          <a:ext cx="1467445" cy="16256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t>Invio definitivo con firma elettronica del Sindaco dalla piattaforma «</a:t>
          </a:r>
          <a:r>
            <a:rPr lang="it-IT" sz="1200" kern="1200" dirty="0" err="1"/>
            <a:t>Opencivitas</a:t>
          </a:r>
          <a:r>
            <a:rPr lang="it-IT" sz="1200" kern="1200"/>
            <a:t>»   di </a:t>
          </a:r>
          <a:r>
            <a:rPr lang="it-IT" sz="1200" kern="1200" dirty="0"/>
            <a:t>SOGEI entro il 17/01/2025</a:t>
          </a:r>
        </a:p>
      </dsp:txBody>
      <dsp:txXfrm>
        <a:off x="4697138" y="1290834"/>
        <a:ext cx="1324175" cy="1482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10B7-B54C-45E0-A637-AB765F06FA1E}">
      <dsp:nvSpPr>
        <dsp:cNvPr id="0" name=""/>
        <dsp:cNvSpPr/>
      </dsp:nvSpPr>
      <dsp:spPr>
        <a:xfrm>
          <a:off x="1016793" y="1015762"/>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it-IT" sz="900" b="1" i="0" kern="1200" dirty="0">
              <a:solidFill>
                <a:schemeClr val="bg1"/>
              </a:solidFill>
              <a:highlight>
                <a:srgbClr val="FF0000"/>
              </a:highlight>
            </a:rPr>
            <a:t>In assenza di disabili certificati in età scolastica (infanzia, primaria e secondaria di primo grado) residenti o a carico del comune con necessità di trasporto scolastico, le risorse delle annualità 2022 e/o 2023 non rendicontate dovranno essere restituite.</a:t>
          </a:r>
          <a:endParaRPr lang="it-IT" sz="900" kern="1200" dirty="0">
            <a:highlight>
              <a:srgbClr val="FF0000"/>
            </a:highlight>
          </a:endParaRPr>
        </a:p>
      </dsp:txBody>
      <dsp:txXfrm>
        <a:off x="1321474" y="1015762"/>
        <a:ext cx="1599574" cy="1270138"/>
      </dsp:txXfrm>
    </dsp:sp>
    <dsp:sp modelId="{85A7386A-F685-4596-82B6-42310DFD7DBB}">
      <dsp:nvSpPr>
        <dsp:cNvPr id="0" name=""/>
        <dsp:cNvSpPr/>
      </dsp:nvSpPr>
      <dsp:spPr>
        <a:xfrm>
          <a:off x="1016793" y="2285900"/>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it-IT" sz="1300" b="1" kern="1200" dirty="0"/>
            <a:t>Il Sindaco Commissario ha terminato la compilazione del cronoprogramma.</a:t>
          </a:r>
        </a:p>
      </dsp:txBody>
      <dsp:txXfrm>
        <a:off x="1321474" y="2285900"/>
        <a:ext cx="1599574" cy="1270138"/>
      </dsp:txXfrm>
    </dsp:sp>
    <dsp:sp modelId="{F1D3AF94-0DB5-4358-9C9B-3738EEA327FD}">
      <dsp:nvSpPr>
        <dsp:cNvPr id="0" name=""/>
        <dsp:cNvSpPr/>
      </dsp:nvSpPr>
      <dsp:spPr>
        <a:xfrm>
          <a:off x="1190" y="507960"/>
          <a:ext cx="1269503" cy="1269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it-IT" sz="4700" kern="1200" dirty="0"/>
            <a:t>SI</a:t>
          </a:r>
        </a:p>
      </dsp:txBody>
      <dsp:txXfrm>
        <a:off x="187104" y="693874"/>
        <a:ext cx="897675" cy="897675"/>
      </dsp:txXfrm>
    </dsp:sp>
    <dsp:sp modelId="{5C3E5274-AAD9-4B6D-8886-4BB61CB65AF1}">
      <dsp:nvSpPr>
        <dsp:cNvPr id="0" name=""/>
        <dsp:cNvSpPr/>
      </dsp:nvSpPr>
      <dsp:spPr>
        <a:xfrm>
          <a:off x="4190553" y="1015762"/>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it-IT" sz="1300" kern="1200" dirty="0"/>
            <a:t> </a:t>
          </a:r>
        </a:p>
      </dsp:txBody>
      <dsp:txXfrm>
        <a:off x="4495234" y="1015762"/>
        <a:ext cx="1599574" cy="1270138"/>
      </dsp:txXfrm>
    </dsp:sp>
    <dsp:sp modelId="{874AB3E5-1532-41D0-AD82-D8EC35163229}">
      <dsp:nvSpPr>
        <dsp:cNvPr id="0" name=""/>
        <dsp:cNvSpPr/>
      </dsp:nvSpPr>
      <dsp:spPr>
        <a:xfrm>
          <a:off x="4190553" y="2285900"/>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92456" rIns="92456" bIns="92456" numCol="1" spcCol="1270" anchor="ctr" anchorCtr="0">
          <a:noAutofit/>
        </a:bodyPr>
        <a:lstStyle/>
        <a:p>
          <a:pPr marL="0" lvl="0" indent="0" algn="l" defTabSz="577850">
            <a:lnSpc>
              <a:spcPct val="90000"/>
            </a:lnSpc>
            <a:spcBef>
              <a:spcPct val="0"/>
            </a:spcBef>
            <a:spcAft>
              <a:spcPct val="35000"/>
            </a:spcAft>
            <a:buNone/>
          </a:pPr>
          <a:r>
            <a:rPr lang="it-IT" sz="1300" b="1" kern="1200" dirty="0"/>
            <a:t>Il Sindaco Commissario può continuare la compilazione del cronoprogramma.</a:t>
          </a:r>
          <a:endParaRPr lang="it-IT" sz="1300" kern="1200" dirty="0"/>
        </a:p>
      </dsp:txBody>
      <dsp:txXfrm>
        <a:off x="4495234" y="2285900"/>
        <a:ext cx="1599574" cy="1270138"/>
      </dsp:txXfrm>
    </dsp:sp>
    <dsp:sp modelId="{71F00214-33B6-4DFF-A1CD-53725A191026}">
      <dsp:nvSpPr>
        <dsp:cNvPr id="0" name=""/>
        <dsp:cNvSpPr/>
      </dsp:nvSpPr>
      <dsp:spPr>
        <a:xfrm>
          <a:off x="3174950" y="507960"/>
          <a:ext cx="1269503" cy="1269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it-IT" sz="4700" kern="1200" dirty="0"/>
            <a:t>NO</a:t>
          </a:r>
        </a:p>
      </dsp:txBody>
      <dsp:txXfrm>
        <a:off x="3360864" y="693874"/>
        <a:ext cx="897675" cy="897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FCAE-FF2D-455D-859A-65D20FD87F39}">
      <dsp:nvSpPr>
        <dsp:cNvPr id="0" name=""/>
        <dsp:cNvSpPr/>
      </dsp:nvSpPr>
      <dsp:spPr>
        <a:xfrm>
          <a:off x="0" y="496"/>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DF457-789C-42DA-A28F-BEF5EB81B72C}">
      <dsp:nvSpPr>
        <dsp:cNvPr id="0" name=""/>
        <dsp:cNvSpPr/>
      </dsp:nvSpPr>
      <dsp:spPr>
        <a:xfrm>
          <a:off x="0" y="496"/>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none" kern="1200" dirty="0"/>
            <a:t>D11 - </a:t>
          </a:r>
          <a:r>
            <a:rPr lang="it-IT" sz="1200" b="1" i="0" u="none" kern="1200" dirty="0">
              <a:solidFill>
                <a:srgbClr val="FF0000"/>
              </a:solidFill>
            </a:rPr>
            <a:t>Incremento della disponibilità del servizio</a:t>
          </a:r>
          <a:r>
            <a:rPr lang="it-IT" sz="1200" b="1" i="0" u="none" kern="1200" dirty="0"/>
            <a:t> di trasporto scolastico degli studenti con disabilità, in gestione diretta o esternalizzata</a:t>
          </a:r>
          <a:endParaRPr lang="it-IT" sz="1200" kern="1200" dirty="0">
            <a:solidFill>
              <a:srgbClr val="002060"/>
            </a:solidFill>
          </a:endParaRPr>
        </a:p>
      </dsp:txBody>
      <dsp:txXfrm>
        <a:off x="0" y="496"/>
        <a:ext cx="6096000" cy="580429"/>
      </dsp:txXfrm>
    </dsp:sp>
    <dsp:sp modelId="{0639C8FF-E98C-4AE4-8515-014642D7AEC2}">
      <dsp:nvSpPr>
        <dsp:cNvPr id="0" name=""/>
        <dsp:cNvSpPr/>
      </dsp:nvSpPr>
      <dsp:spPr>
        <a:xfrm>
          <a:off x="0" y="580925"/>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22D2D6-C0ED-4C48-B4A4-F0D83F9657EC}">
      <dsp:nvSpPr>
        <dsp:cNvPr id="0" name=""/>
        <dsp:cNvSpPr/>
      </dsp:nvSpPr>
      <dsp:spPr>
        <a:xfrm>
          <a:off x="0" y="580925"/>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none" kern="1200" dirty="0"/>
            <a:t>D12 - </a:t>
          </a:r>
          <a:r>
            <a:rPr lang="it-IT" sz="1200" b="1" i="0" u="none" kern="1200" dirty="0">
              <a:solidFill>
                <a:srgbClr val="FF0000"/>
              </a:solidFill>
            </a:rPr>
            <a:t>Contributi e/o voucher alle famiglie di studenti con disabilità </a:t>
          </a:r>
          <a:br>
            <a:rPr lang="it-IT" sz="1200" b="1" i="0" u="none" kern="1200" dirty="0"/>
          </a:br>
          <a:r>
            <a:rPr lang="it-IT" sz="1200" b="1" i="0" u="none" kern="1200" dirty="0"/>
            <a:t>per organizzare autonomamente il servizio di trasporto scolastico</a:t>
          </a:r>
          <a:endParaRPr lang="it-IT" sz="1200" kern="1200" dirty="0"/>
        </a:p>
      </dsp:txBody>
      <dsp:txXfrm>
        <a:off x="0" y="580925"/>
        <a:ext cx="6096000" cy="580429"/>
      </dsp:txXfrm>
    </dsp:sp>
    <dsp:sp modelId="{36383043-E988-4A93-A244-08CF51585F27}">
      <dsp:nvSpPr>
        <dsp:cNvPr id="0" name=""/>
        <dsp:cNvSpPr/>
      </dsp:nvSpPr>
      <dsp:spPr>
        <a:xfrm>
          <a:off x="0" y="1161355"/>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EE6DD3-F05D-431C-A8F8-E1965EAC8386}">
      <dsp:nvSpPr>
        <dsp:cNvPr id="0" name=""/>
        <dsp:cNvSpPr/>
      </dsp:nvSpPr>
      <dsp:spPr>
        <a:xfrm>
          <a:off x="0" y="1161355"/>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none" kern="1200" dirty="0"/>
            <a:t>D13 - Trasferimento delle risorse aggiuntive assegnate in base ad accordi con comuni vicini che svolgono il servizio di trasporto scolastico di studenti con disabilità, con </a:t>
          </a:r>
          <a:r>
            <a:rPr lang="it-IT" sz="1200" b="1" i="0" u="none" kern="1200" dirty="0">
              <a:solidFill>
                <a:srgbClr val="FF0000"/>
              </a:solidFill>
            </a:rPr>
            <a:t>riserva di nuovi posti</a:t>
          </a:r>
          <a:endParaRPr lang="it-IT" sz="1200" kern="1200" dirty="0">
            <a:solidFill>
              <a:srgbClr val="FF0000"/>
            </a:solidFill>
          </a:endParaRPr>
        </a:p>
      </dsp:txBody>
      <dsp:txXfrm>
        <a:off x="0" y="1161355"/>
        <a:ext cx="6096000" cy="580429"/>
      </dsp:txXfrm>
    </dsp:sp>
    <dsp:sp modelId="{10FB06D6-58AC-4F7D-A36E-EF2F3658529B}">
      <dsp:nvSpPr>
        <dsp:cNvPr id="0" name=""/>
        <dsp:cNvSpPr/>
      </dsp:nvSpPr>
      <dsp:spPr>
        <a:xfrm>
          <a:off x="0" y="1741785"/>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303010-03B1-441D-87C8-CF038B85E914}">
      <dsp:nvSpPr>
        <dsp:cNvPr id="0" name=""/>
        <dsp:cNvSpPr/>
      </dsp:nvSpPr>
      <dsp:spPr>
        <a:xfrm>
          <a:off x="0" y="1741785"/>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none" kern="1200" dirty="0"/>
            <a:t>D14 - </a:t>
          </a:r>
          <a:r>
            <a:rPr lang="it-IT" sz="1200" b="1" i="0" u="none" kern="1200" dirty="0">
              <a:solidFill>
                <a:srgbClr val="FF0000"/>
              </a:solidFill>
            </a:rPr>
            <a:t>Trasferimento delle risorse aggiuntive assegnate all’Ambito territoriale di riferimento </a:t>
          </a:r>
          <a:r>
            <a:rPr lang="it-IT" sz="1200" b="1" i="0" u="none" kern="1200" dirty="0"/>
            <a:t>o ad altra forma associata con vincolo di nuovi utenti nel Comune stesso e/o nell’Ambito territoriale di riferimento</a:t>
          </a:r>
          <a:endParaRPr lang="it-IT" sz="1200" kern="1200" dirty="0"/>
        </a:p>
      </dsp:txBody>
      <dsp:txXfrm>
        <a:off x="0" y="1741785"/>
        <a:ext cx="6096000" cy="580429"/>
      </dsp:txXfrm>
    </dsp:sp>
    <dsp:sp modelId="{2661FF8A-D87A-45FB-B5F2-DFF9C3D60BF8}">
      <dsp:nvSpPr>
        <dsp:cNvPr id="0" name=""/>
        <dsp:cNvSpPr/>
      </dsp:nvSpPr>
      <dsp:spPr>
        <a:xfrm>
          <a:off x="0" y="232221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6C81B2-C830-4ECA-A9F5-B5C9D5E2F6F0}">
      <dsp:nvSpPr>
        <dsp:cNvPr id="0" name=""/>
        <dsp:cNvSpPr/>
      </dsp:nvSpPr>
      <dsp:spPr>
        <a:xfrm>
          <a:off x="0" y="2322214"/>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none" kern="1200" dirty="0"/>
            <a:t>D15 - Utilizzo delle risorse aggiuntive assegnate per il </a:t>
          </a:r>
          <a:r>
            <a:rPr lang="it-IT" sz="1200" b="1" i="0" u="none" kern="1200" dirty="0">
              <a:solidFill>
                <a:srgbClr val="FF0000"/>
              </a:solidFill>
            </a:rPr>
            <a:t>miglioramento qualitativo </a:t>
          </a:r>
          <a:br>
            <a:rPr lang="it-IT" sz="1200" b="1" i="0" u="none" kern="1200" dirty="0"/>
          </a:br>
          <a:r>
            <a:rPr lang="it-IT" sz="1200" b="1" i="0" u="none" kern="1200" dirty="0"/>
            <a:t>del servizio di trasporto scolastico di studenti con disabilità</a:t>
          </a:r>
          <a:endParaRPr lang="it-IT" sz="1200" kern="1200" dirty="0"/>
        </a:p>
      </dsp:txBody>
      <dsp:txXfrm>
        <a:off x="0" y="2322214"/>
        <a:ext cx="6096000" cy="580429"/>
      </dsp:txXfrm>
    </dsp:sp>
    <dsp:sp modelId="{7692B714-3CE1-4EA5-8150-E5CFED8FC1F4}">
      <dsp:nvSpPr>
        <dsp:cNvPr id="0" name=""/>
        <dsp:cNvSpPr/>
      </dsp:nvSpPr>
      <dsp:spPr>
        <a:xfrm>
          <a:off x="0" y="290264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03C8B-FA50-4518-A2D5-20F369E1B9E8}">
      <dsp:nvSpPr>
        <dsp:cNvPr id="0" name=""/>
        <dsp:cNvSpPr/>
      </dsp:nvSpPr>
      <dsp:spPr>
        <a:xfrm>
          <a:off x="0" y="2902644"/>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none" kern="1200" dirty="0"/>
            <a:t>D16 - </a:t>
          </a:r>
          <a:r>
            <a:rPr lang="it-IT" sz="1200" b="1" i="0" u="none" kern="1200" dirty="0">
              <a:solidFill>
                <a:srgbClr val="FF0000"/>
              </a:solidFill>
            </a:rPr>
            <a:t>Acquisto di strumentazioni e attrezzature</a:t>
          </a:r>
          <a:r>
            <a:rPr lang="it-IT" sz="1200" b="1" i="0" u="none" kern="1200" dirty="0"/>
            <a:t>, finalizzate al raggiungimento dell’obiettivo assegnato nell’anno in corso e degli obiettivi per gli anni futuri</a:t>
          </a:r>
          <a:endParaRPr lang="it-IT" sz="1200" kern="1200" dirty="0"/>
        </a:p>
      </dsp:txBody>
      <dsp:txXfrm>
        <a:off x="0" y="2902644"/>
        <a:ext cx="6096000" cy="580429"/>
      </dsp:txXfrm>
    </dsp:sp>
    <dsp:sp modelId="{23AEE9BB-BA20-40D8-8609-910E80310B6D}">
      <dsp:nvSpPr>
        <dsp:cNvPr id="0" name=""/>
        <dsp:cNvSpPr/>
      </dsp:nvSpPr>
      <dsp:spPr>
        <a:xfrm>
          <a:off x="0" y="3483074"/>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D9A334-7D9F-4B89-97B2-47A54A5F1AC4}">
      <dsp:nvSpPr>
        <dsp:cNvPr id="0" name=""/>
        <dsp:cNvSpPr/>
      </dsp:nvSpPr>
      <dsp:spPr>
        <a:xfrm>
          <a:off x="0" y="3483074"/>
          <a:ext cx="6096000" cy="580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it-IT" sz="1200" b="1" i="0" u="none" kern="1200" dirty="0"/>
            <a:t>D17 - </a:t>
          </a:r>
          <a:r>
            <a:rPr lang="it-IT" sz="1200" b="1" i="0" u="none" kern="1200" dirty="0">
              <a:solidFill>
                <a:srgbClr val="FF0000"/>
              </a:solidFill>
            </a:rPr>
            <a:t>Interventi di manutenzione, anche straordinaria</a:t>
          </a:r>
          <a:r>
            <a:rPr lang="it-IT" sz="1200" b="1" i="0" u="none" kern="1200" dirty="0"/>
            <a:t>, finalizzati al raggiungimento dell’obiettivo assegnato nell’anno in corso e degli obiettivi per gli anni futuri</a:t>
          </a:r>
          <a:endParaRPr lang="it-IT" sz="1200" kern="1200" dirty="0"/>
        </a:p>
      </dsp:txBody>
      <dsp:txXfrm>
        <a:off x="0" y="3483074"/>
        <a:ext cx="6096000" cy="5804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719E3-F17A-43E1-B329-AFF0924CF507}">
      <dsp:nvSpPr>
        <dsp:cNvPr id="0" name=""/>
        <dsp:cNvSpPr/>
      </dsp:nvSpPr>
      <dsp:spPr>
        <a:xfrm>
          <a:off x="0" y="452096"/>
          <a:ext cx="2723029" cy="315980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A7DDD-0B0C-4313-99AA-47F69002DFCB}">
      <dsp:nvSpPr>
        <dsp:cNvPr id="0" name=""/>
        <dsp:cNvSpPr/>
      </dsp:nvSpPr>
      <dsp:spPr>
        <a:xfrm>
          <a:off x="219650" y="1208096"/>
          <a:ext cx="2231075"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bodyPr>
        <a:lstStyle/>
        <a:p>
          <a:pPr marL="0" lvl="0" indent="0" algn="ctr" defTabSz="1866900">
            <a:lnSpc>
              <a:spcPct val="90000"/>
            </a:lnSpc>
            <a:spcBef>
              <a:spcPct val="0"/>
            </a:spcBef>
            <a:spcAft>
              <a:spcPct val="35000"/>
            </a:spcAft>
            <a:buNone/>
          </a:pPr>
          <a:r>
            <a:rPr lang="it-IT" sz="4200" kern="1200" dirty="0">
              <a:solidFill>
                <a:srgbClr val="04607E"/>
              </a:solidFill>
            </a:rPr>
            <a:t>Interventi</a:t>
          </a:r>
        </a:p>
      </dsp:txBody>
      <dsp:txXfrm>
        <a:off x="219650" y="1208096"/>
        <a:ext cx="2231075" cy="1512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CABF5-8BAB-4F76-AF1E-5457C478ED29}">
      <dsp:nvSpPr>
        <dsp:cNvPr id="0" name=""/>
        <dsp:cNvSpPr/>
      </dsp:nvSpPr>
      <dsp:spPr>
        <a:xfrm>
          <a:off x="673825" y="0"/>
          <a:ext cx="7636689" cy="451821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23C2B-B20D-44C3-BEDF-3DEBFE6DE73E}">
      <dsp:nvSpPr>
        <dsp:cNvPr id="0" name=""/>
        <dsp:cNvSpPr/>
      </dsp:nvSpPr>
      <dsp:spPr>
        <a:xfrm>
          <a:off x="4496"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1</a:t>
          </a:r>
        </a:p>
        <a:p>
          <a:pPr marL="0" lvl="0" indent="0" algn="ctr" defTabSz="533400">
            <a:lnSpc>
              <a:spcPct val="90000"/>
            </a:lnSpc>
            <a:spcBef>
              <a:spcPct val="0"/>
            </a:spcBef>
            <a:spcAft>
              <a:spcPct val="35000"/>
            </a:spcAft>
            <a:buNone/>
          </a:pPr>
          <a:r>
            <a:rPr lang="it-IT" sz="1200" kern="1200" dirty="0"/>
            <a:t>STATO                                DELLE RELAZIONI                  DI RENDICONTAZIONE 2022-2023 </a:t>
          </a:r>
        </a:p>
        <a:p>
          <a:pPr marL="0" lvl="0" indent="0" algn="ctr" defTabSz="533400">
            <a:lnSpc>
              <a:spcPct val="90000"/>
            </a:lnSpc>
            <a:spcBef>
              <a:spcPct val="0"/>
            </a:spcBef>
            <a:spcAft>
              <a:spcPct val="35000"/>
            </a:spcAft>
            <a:buNone/>
          </a:pPr>
          <a:r>
            <a:rPr lang="it-IT" sz="1200" kern="1200" dirty="0"/>
            <a:t>(NID23-NID24) </a:t>
          </a:r>
        </a:p>
      </dsp:txBody>
      <dsp:txXfrm>
        <a:off x="92720" y="1443687"/>
        <a:ext cx="1986286" cy="1630836"/>
      </dsp:txXfrm>
    </dsp:sp>
    <dsp:sp modelId="{9582CAFB-343D-46BD-99B3-5DD9B4B417C4}">
      <dsp:nvSpPr>
        <dsp:cNvPr id="0" name=""/>
        <dsp:cNvSpPr/>
      </dsp:nvSpPr>
      <dsp:spPr>
        <a:xfrm>
          <a:off x="2275367"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2</a:t>
          </a:r>
          <a:r>
            <a:rPr lang="it-IT" sz="1200" kern="1200" dirty="0"/>
            <a:t> </a:t>
          </a:r>
        </a:p>
        <a:p>
          <a:pPr marL="0" lvl="0" indent="0" algn="ctr" defTabSz="533400">
            <a:lnSpc>
              <a:spcPct val="90000"/>
            </a:lnSpc>
            <a:spcBef>
              <a:spcPct val="0"/>
            </a:spcBef>
            <a:spcAft>
              <a:spcPct val="35000"/>
            </a:spcAft>
            <a:buNone/>
          </a:pPr>
          <a:r>
            <a:rPr lang="it-IT" sz="1200" kern="1200" dirty="0"/>
            <a:t>ELEMENTI RILEVANTI PER LA RENDICONTAZIONE DESUNTI DALLE RELAZIONI 2022-2023</a:t>
          </a:r>
        </a:p>
        <a:p>
          <a:pPr marL="0" lvl="0" indent="0" algn="ctr" defTabSz="533400">
            <a:lnSpc>
              <a:spcPct val="90000"/>
            </a:lnSpc>
            <a:spcBef>
              <a:spcPct val="0"/>
            </a:spcBef>
            <a:spcAft>
              <a:spcPct val="35000"/>
            </a:spcAft>
            <a:buNone/>
          </a:pPr>
          <a:r>
            <a:rPr lang="it-IT" sz="1200" kern="1200" dirty="0"/>
            <a:t> (NID23-NID24) </a:t>
          </a:r>
        </a:p>
        <a:p>
          <a:pPr marL="0" lvl="0" indent="0" algn="ctr" defTabSz="533400">
            <a:lnSpc>
              <a:spcPct val="90000"/>
            </a:lnSpc>
            <a:spcBef>
              <a:spcPct val="0"/>
            </a:spcBef>
            <a:spcAft>
              <a:spcPct val="35000"/>
            </a:spcAft>
            <a:buNone/>
          </a:pPr>
          <a:endParaRPr lang="it-IT" sz="1200" kern="1200" dirty="0"/>
        </a:p>
      </dsp:txBody>
      <dsp:txXfrm>
        <a:off x="2363591" y="1443687"/>
        <a:ext cx="1986286" cy="1630836"/>
      </dsp:txXfrm>
    </dsp:sp>
    <dsp:sp modelId="{5C1ADC43-C0B8-445B-BDDD-84DE44F4E198}">
      <dsp:nvSpPr>
        <dsp:cNvPr id="0" name=""/>
        <dsp:cNvSpPr/>
      </dsp:nvSpPr>
      <dsp:spPr>
        <a:xfrm>
          <a:off x="4546238"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3 </a:t>
          </a:r>
        </a:p>
        <a:p>
          <a:pPr marL="0" lvl="0" indent="0" algn="ctr" defTabSz="533400">
            <a:lnSpc>
              <a:spcPct val="90000"/>
            </a:lnSpc>
            <a:spcBef>
              <a:spcPct val="0"/>
            </a:spcBef>
            <a:spcAft>
              <a:spcPct val="35000"/>
            </a:spcAft>
            <a:buNone/>
          </a:pPr>
          <a:r>
            <a:rPr lang="it-IT" sz="1200" kern="1200" dirty="0"/>
            <a:t>DESTINAZIONE                    DELLE RISORSE                        NON RENDICONTATE 2022-2023</a:t>
          </a:r>
        </a:p>
      </dsp:txBody>
      <dsp:txXfrm>
        <a:off x="4634462" y="1443687"/>
        <a:ext cx="1986286" cy="1630836"/>
      </dsp:txXfrm>
    </dsp:sp>
    <dsp:sp modelId="{75C3B0DD-BE8E-4746-9C26-C2FCA0209D2A}">
      <dsp:nvSpPr>
        <dsp:cNvPr id="0" name=""/>
        <dsp:cNvSpPr/>
      </dsp:nvSpPr>
      <dsp:spPr>
        <a:xfrm>
          <a:off x="6817109"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4</a:t>
          </a:r>
        </a:p>
        <a:p>
          <a:pPr marL="0" lvl="0" indent="0" algn="ctr" defTabSz="533400">
            <a:lnSpc>
              <a:spcPct val="90000"/>
            </a:lnSpc>
            <a:spcBef>
              <a:spcPct val="0"/>
            </a:spcBef>
            <a:spcAft>
              <a:spcPct val="35000"/>
            </a:spcAft>
            <a:buNone/>
          </a:pPr>
          <a:r>
            <a:rPr lang="it-IT" sz="1200" kern="1200" dirty="0"/>
            <a:t>RELAZIONE                                IN FORMATO LIBERO</a:t>
          </a:r>
        </a:p>
      </dsp:txBody>
      <dsp:txXfrm>
        <a:off x="6905333" y="1443687"/>
        <a:ext cx="1986286" cy="1630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10B7-B54C-45E0-A637-AB765F06FA1E}">
      <dsp:nvSpPr>
        <dsp:cNvPr id="0" name=""/>
        <dsp:cNvSpPr/>
      </dsp:nvSpPr>
      <dsp:spPr>
        <a:xfrm>
          <a:off x="1016793" y="1015762"/>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it-IT" sz="900" b="1" i="0" kern="1200" dirty="0">
              <a:solidFill>
                <a:schemeClr val="bg1"/>
              </a:solidFill>
              <a:highlight>
                <a:srgbClr val="FF0000"/>
              </a:highlight>
            </a:rPr>
            <a:t>In assenza di bambini residenti o a carico dell'ente di età compresa tra 3 e 36 mesi, le risorse delle annualità 2022 e/o 2023 non rendicontate dovranno essere restituite.</a:t>
          </a:r>
          <a:endParaRPr lang="it-IT" sz="900" b="0" i="0" kern="1200" dirty="0">
            <a:solidFill>
              <a:schemeClr val="bg1"/>
            </a:solidFill>
            <a:highlight>
              <a:srgbClr val="FF0000"/>
            </a:highlight>
          </a:endParaRPr>
        </a:p>
        <a:p>
          <a:pPr marL="0" lvl="0" indent="0" algn="l" defTabSz="400050">
            <a:lnSpc>
              <a:spcPct val="90000"/>
            </a:lnSpc>
            <a:spcBef>
              <a:spcPct val="0"/>
            </a:spcBef>
            <a:spcAft>
              <a:spcPct val="35000"/>
            </a:spcAft>
            <a:buNone/>
          </a:pPr>
          <a:endParaRPr lang="it-IT" sz="900" kern="1200" dirty="0"/>
        </a:p>
      </dsp:txBody>
      <dsp:txXfrm>
        <a:off x="1321474" y="1015762"/>
        <a:ext cx="1599574" cy="1270138"/>
      </dsp:txXfrm>
    </dsp:sp>
    <dsp:sp modelId="{85A7386A-F685-4596-82B6-42310DFD7DBB}">
      <dsp:nvSpPr>
        <dsp:cNvPr id="0" name=""/>
        <dsp:cNvSpPr/>
      </dsp:nvSpPr>
      <dsp:spPr>
        <a:xfrm>
          <a:off x="1016793" y="2285900"/>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it-IT" sz="900" b="1" kern="1200" dirty="0"/>
            <a:t>Il Sindaco Commissario ha terminato la compilazione del cronoprogramma.</a:t>
          </a:r>
        </a:p>
      </dsp:txBody>
      <dsp:txXfrm>
        <a:off x="1321474" y="2285900"/>
        <a:ext cx="1599574" cy="1270138"/>
      </dsp:txXfrm>
    </dsp:sp>
    <dsp:sp modelId="{F1D3AF94-0DB5-4358-9C9B-3738EEA327FD}">
      <dsp:nvSpPr>
        <dsp:cNvPr id="0" name=""/>
        <dsp:cNvSpPr/>
      </dsp:nvSpPr>
      <dsp:spPr>
        <a:xfrm>
          <a:off x="1190" y="507960"/>
          <a:ext cx="1269503" cy="1269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it-IT" sz="4700" kern="1200" dirty="0"/>
            <a:t>SI</a:t>
          </a:r>
        </a:p>
      </dsp:txBody>
      <dsp:txXfrm>
        <a:off x="187104" y="693874"/>
        <a:ext cx="897675" cy="897675"/>
      </dsp:txXfrm>
    </dsp:sp>
    <dsp:sp modelId="{5C3E5274-AAD9-4B6D-8886-4BB61CB65AF1}">
      <dsp:nvSpPr>
        <dsp:cNvPr id="0" name=""/>
        <dsp:cNvSpPr/>
      </dsp:nvSpPr>
      <dsp:spPr>
        <a:xfrm>
          <a:off x="4190553" y="1015762"/>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it-IT" sz="900" kern="1200" dirty="0"/>
            <a:t> </a:t>
          </a:r>
        </a:p>
      </dsp:txBody>
      <dsp:txXfrm>
        <a:off x="4495234" y="1015762"/>
        <a:ext cx="1599574" cy="1270138"/>
      </dsp:txXfrm>
    </dsp:sp>
    <dsp:sp modelId="{874AB3E5-1532-41D0-AD82-D8EC35163229}">
      <dsp:nvSpPr>
        <dsp:cNvPr id="0" name=""/>
        <dsp:cNvSpPr/>
      </dsp:nvSpPr>
      <dsp:spPr>
        <a:xfrm>
          <a:off x="4190553" y="2285900"/>
          <a:ext cx="1904255" cy="127013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64008" rIns="64008" bIns="64008" numCol="1" spcCol="1270" anchor="ctr" anchorCtr="0">
          <a:noAutofit/>
        </a:bodyPr>
        <a:lstStyle/>
        <a:p>
          <a:pPr marL="0" lvl="0" indent="0" algn="l" defTabSz="400050">
            <a:lnSpc>
              <a:spcPct val="90000"/>
            </a:lnSpc>
            <a:spcBef>
              <a:spcPct val="0"/>
            </a:spcBef>
            <a:spcAft>
              <a:spcPct val="35000"/>
            </a:spcAft>
            <a:buNone/>
          </a:pPr>
          <a:r>
            <a:rPr lang="it-IT" sz="900" b="1" kern="1200" dirty="0"/>
            <a:t>Il Sindaco Commissario può continuare la compilazione del cronoprogramma.</a:t>
          </a:r>
          <a:endParaRPr lang="it-IT" sz="900" kern="1200" dirty="0"/>
        </a:p>
      </dsp:txBody>
      <dsp:txXfrm>
        <a:off x="4495234" y="2285900"/>
        <a:ext cx="1599574" cy="1270138"/>
      </dsp:txXfrm>
    </dsp:sp>
    <dsp:sp modelId="{71F00214-33B6-4DFF-A1CD-53725A191026}">
      <dsp:nvSpPr>
        <dsp:cNvPr id="0" name=""/>
        <dsp:cNvSpPr/>
      </dsp:nvSpPr>
      <dsp:spPr>
        <a:xfrm>
          <a:off x="3174950" y="507960"/>
          <a:ext cx="1269503" cy="12695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089150">
            <a:lnSpc>
              <a:spcPct val="90000"/>
            </a:lnSpc>
            <a:spcBef>
              <a:spcPct val="0"/>
            </a:spcBef>
            <a:spcAft>
              <a:spcPct val="35000"/>
            </a:spcAft>
            <a:buNone/>
          </a:pPr>
          <a:r>
            <a:rPr lang="it-IT" sz="4700" kern="1200" dirty="0"/>
            <a:t>NO</a:t>
          </a:r>
        </a:p>
      </dsp:txBody>
      <dsp:txXfrm>
        <a:off x="3360864" y="693874"/>
        <a:ext cx="897675" cy="8976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FCAE-FF2D-455D-859A-65D20FD87F39}">
      <dsp:nvSpPr>
        <dsp:cNvPr id="0" name=""/>
        <dsp:cNvSpPr/>
      </dsp:nvSpPr>
      <dsp:spPr>
        <a:xfrm>
          <a:off x="0" y="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BDF457-789C-42DA-A28F-BEF5EB81B72C}">
      <dsp:nvSpPr>
        <dsp:cNvPr id="0" name=""/>
        <dsp:cNvSpPr/>
      </dsp:nvSpPr>
      <dsp:spPr>
        <a:xfrm>
          <a:off x="0" y="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N11 - </a:t>
          </a:r>
          <a:r>
            <a:rPr lang="it-IT" sz="1000" b="1" i="0" u="none" kern="1200" dirty="0">
              <a:solidFill>
                <a:srgbClr val="C00000"/>
              </a:solidFill>
            </a:rPr>
            <a:t>Incremento della disponibilità del servizio negli asili nido comunali </a:t>
          </a:r>
          <a:br>
            <a:rPr lang="it-IT" sz="1000" b="1" i="0" u="none" kern="1200" dirty="0">
              <a:solidFill>
                <a:srgbClr val="C00000"/>
              </a:solidFill>
            </a:rPr>
          </a:br>
          <a:r>
            <a:rPr lang="it-IT" sz="1000" b="1" i="0" u="none" kern="1200" dirty="0">
              <a:solidFill>
                <a:srgbClr val="002060"/>
              </a:solidFill>
            </a:rPr>
            <a:t>(nuove strutture o attivazione di posti inutilizzati), in gestione diretta o esternalizzata</a:t>
          </a:r>
          <a:endParaRPr lang="it-IT" sz="1000" kern="1200" dirty="0">
            <a:solidFill>
              <a:srgbClr val="002060"/>
            </a:solidFill>
          </a:endParaRPr>
        </a:p>
      </dsp:txBody>
      <dsp:txXfrm>
        <a:off x="0" y="0"/>
        <a:ext cx="6096000" cy="508000"/>
      </dsp:txXfrm>
    </dsp:sp>
    <dsp:sp modelId="{AD1EE53F-E943-40FF-A4D7-22D0B40DE92A}">
      <dsp:nvSpPr>
        <dsp:cNvPr id="0" name=""/>
        <dsp:cNvSpPr/>
      </dsp:nvSpPr>
      <dsp:spPr>
        <a:xfrm>
          <a:off x="0" y="50800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759E75-A0BC-40C0-847B-308B80DD523E}">
      <dsp:nvSpPr>
        <dsp:cNvPr id="0" name=""/>
        <dsp:cNvSpPr/>
      </dsp:nvSpPr>
      <dsp:spPr>
        <a:xfrm>
          <a:off x="0" y="508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N12 </a:t>
          </a:r>
          <a:r>
            <a:rPr lang="it-IT" sz="1000" b="1" i="0" u="none" kern="1200" dirty="0">
              <a:solidFill>
                <a:srgbClr val="C00000"/>
              </a:solidFill>
            </a:rPr>
            <a:t>- Incremento della disponibilità del servizio in altre strutture comunali </a:t>
          </a:r>
          <a:r>
            <a:rPr lang="it-IT" sz="1000" b="1" i="0" u="none" kern="1200" dirty="0">
              <a:solidFill>
                <a:srgbClr val="002060"/>
              </a:solidFill>
            </a:rPr>
            <a:t>(sezioni primavera, spazi gioco, baby parking) (nuove strutture o attivazione di posti inutilizzati), in gestione diretta o esternalizzata </a:t>
          </a:r>
          <a:r>
            <a:rPr lang="it-IT" sz="1000" b="1" i="0" u="none" kern="1200" dirty="0">
              <a:solidFill>
                <a:srgbClr val="00B050"/>
              </a:solidFill>
            </a:rPr>
            <a:t>(compresi gli anticipatari nelle scuole materne)</a:t>
          </a:r>
          <a:endParaRPr lang="it-IT" sz="1000" kern="1200" dirty="0">
            <a:solidFill>
              <a:srgbClr val="00B050"/>
            </a:solidFill>
          </a:endParaRPr>
        </a:p>
      </dsp:txBody>
      <dsp:txXfrm>
        <a:off x="0" y="508000"/>
        <a:ext cx="6096000" cy="508000"/>
      </dsp:txXfrm>
    </dsp:sp>
    <dsp:sp modelId="{CC801635-D0CF-4E57-80C3-CC0E1EF5B84E}">
      <dsp:nvSpPr>
        <dsp:cNvPr id="0" name=""/>
        <dsp:cNvSpPr/>
      </dsp:nvSpPr>
      <dsp:spPr>
        <a:xfrm>
          <a:off x="0" y="101600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C39A78-6BC1-4F8A-AE78-307D9B23533A}">
      <dsp:nvSpPr>
        <dsp:cNvPr id="0" name=""/>
        <dsp:cNvSpPr/>
      </dsp:nvSpPr>
      <dsp:spPr>
        <a:xfrm>
          <a:off x="0" y="1016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N13 - </a:t>
          </a:r>
          <a:r>
            <a:rPr lang="it-IT" sz="1000" b="1" i="0" u="none" kern="1200" dirty="0">
              <a:solidFill>
                <a:srgbClr val="C00000"/>
              </a:solidFill>
            </a:rPr>
            <a:t>Ricorso a convenzioni con gli asili nido privati, </a:t>
          </a:r>
          <a:br>
            <a:rPr lang="it-IT" sz="1000" b="1" i="0" u="none" kern="1200" dirty="0">
              <a:solidFill>
                <a:srgbClr val="C00000"/>
              </a:solidFill>
            </a:rPr>
          </a:br>
          <a:r>
            <a:rPr lang="it-IT" sz="1000" b="1" i="0" u="none" kern="1200" dirty="0">
              <a:solidFill>
                <a:srgbClr val="C00000"/>
              </a:solidFill>
            </a:rPr>
            <a:t>con riserva di nuovi posti</a:t>
          </a:r>
          <a:endParaRPr lang="it-IT" sz="1000" kern="1200" dirty="0">
            <a:solidFill>
              <a:srgbClr val="C00000"/>
            </a:solidFill>
          </a:endParaRPr>
        </a:p>
      </dsp:txBody>
      <dsp:txXfrm>
        <a:off x="0" y="1016000"/>
        <a:ext cx="6096000" cy="508000"/>
      </dsp:txXfrm>
    </dsp:sp>
    <dsp:sp modelId="{3DFAD718-AB63-4AEE-9ABD-4AE434F9DD89}">
      <dsp:nvSpPr>
        <dsp:cNvPr id="0" name=""/>
        <dsp:cNvSpPr/>
      </dsp:nvSpPr>
      <dsp:spPr>
        <a:xfrm>
          <a:off x="0" y="1523999"/>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D9FB96-BA49-4066-82E4-077DF30B42A2}">
      <dsp:nvSpPr>
        <dsp:cNvPr id="0" name=""/>
        <dsp:cNvSpPr/>
      </dsp:nvSpPr>
      <dsp:spPr>
        <a:xfrm>
          <a:off x="0" y="1523999"/>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N14 - </a:t>
          </a:r>
          <a:r>
            <a:rPr lang="it-IT" sz="1000" b="1" i="0" u="none" kern="1200" dirty="0">
              <a:solidFill>
                <a:srgbClr val="C00000"/>
              </a:solidFill>
            </a:rPr>
            <a:t>Ricorso a convenzioni con altre strutture private (sezioni primavera, spazi gioco, baby parking, nidi domiciliari), con riserva di nuovi posti                                                                             </a:t>
          </a:r>
          <a:r>
            <a:rPr lang="it-IT" sz="1000" b="1" i="0" u="none" kern="1200" dirty="0">
              <a:solidFill>
                <a:srgbClr val="00B050"/>
              </a:solidFill>
            </a:rPr>
            <a:t>(compresi gli anticipatari nelle scuole materne)</a:t>
          </a:r>
          <a:endParaRPr lang="it-IT" sz="1000" kern="1200" dirty="0">
            <a:solidFill>
              <a:srgbClr val="C00000"/>
            </a:solidFill>
          </a:endParaRPr>
        </a:p>
      </dsp:txBody>
      <dsp:txXfrm>
        <a:off x="0" y="1523999"/>
        <a:ext cx="6096000" cy="508000"/>
      </dsp:txXfrm>
    </dsp:sp>
    <dsp:sp modelId="{7BD5ADEA-C106-4AD8-B829-8D257BF9F9E7}">
      <dsp:nvSpPr>
        <dsp:cNvPr id="0" name=""/>
        <dsp:cNvSpPr/>
      </dsp:nvSpPr>
      <dsp:spPr>
        <a:xfrm>
          <a:off x="0" y="203200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EA6CE9-CAF8-4A79-961F-799F97120EA8}">
      <dsp:nvSpPr>
        <dsp:cNvPr id="0" name=""/>
        <dsp:cNvSpPr/>
      </dsp:nvSpPr>
      <dsp:spPr>
        <a:xfrm>
          <a:off x="0" y="2032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N15 - </a:t>
          </a:r>
          <a:r>
            <a:rPr lang="it-IT" sz="1000" b="1" i="0" u="none" kern="1200" dirty="0">
              <a:solidFill>
                <a:srgbClr val="C00000"/>
              </a:solidFill>
            </a:rPr>
            <a:t>Contributi e/o voucher alle famiglie per il pagamento di rette </a:t>
          </a:r>
          <a:br>
            <a:rPr lang="it-IT" sz="1000" b="1" i="0" u="none" kern="1200" dirty="0">
              <a:solidFill>
                <a:srgbClr val="002060"/>
              </a:solidFill>
            </a:rPr>
          </a:br>
          <a:r>
            <a:rPr lang="it-IT" sz="1000" b="1" i="0" u="none" kern="1200" dirty="0">
              <a:solidFill>
                <a:srgbClr val="002060"/>
              </a:solidFill>
            </a:rPr>
            <a:t>per asili nido NON gestiti dal comune/forma associata e NON convenzionati con riserva di posti</a:t>
          </a:r>
          <a:endParaRPr lang="it-IT" sz="1000" kern="1200" dirty="0">
            <a:solidFill>
              <a:srgbClr val="002060"/>
            </a:solidFill>
          </a:endParaRPr>
        </a:p>
      </dsp:txBody>
      <dsp:txXfrm>
        <a:off x="0" y="2032000"/>
        <a:ext cx="6096000" cy="508000"/>
      </dsp:txXfrm>
    </dsp:sp>
    <dsp:sp modelId="{C5C8F3F4-9348-4891-A342-670B0084FF11}">
      <dsp:nvSpPr>
        <dsp:cNvPr id="0" name=""/>
        <dsp:cNvSpPr/>
      </dsp:nvSpPr>
      <dsp:spPr>
        <a:xfrm>
          <a:off x="0" y="2539999"/>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C27770-4E41-4988-8076-D78C052CE354}">
      <dsp:nvSpPr>
        <dsp:cNvPr id="0" name=""/>
        <dsp:cNvSpPr/>
      </dsp:nvSpPr>
      <dsp:spPr>
        <a:xfrm>
          <a:off x="0" y="2540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N16 - </a:t>
          </a:r>
          <a:r>
            <a:rPr lang="it-IT" sz="1000" b="1" i="0" u="none" kern="1200" dirty="0">
              <a:solidFill>
                <a:srgbClr val="C00000"/>
              </a:solidFill>
            </a:rPr>
            <a:t>Trasferimento delle risorse aggiuntive assegnate all'Ambito territoriale di riferimento</a:t>
          </a:r>
          <a:r>
            <a:rPr lang="it-IT" sz="1000" b="1" i="0" u="none" kern="1200" dirty="0">
              <a:solidFill>
                <a:srgbClr val="002060"/>
              </a:solidFill>
            </a:rPr>
            <a:t> o ad altra forma associata</a:t>
          </a:r>
          <a:br>
            <a:rPr lang="it-IT" sz="1000" b="1" i="0" u="none" kern="1200" dirty="0">
              <a:solidFill>
                <a:srgbClr val="002060"/>
              </a:solidFill>
            </a:rPr>
          </a:br>
          <a:r>
            <a:rPr lang="it-IT" sz="1000" b="1" i="0" u="none" kern="1200" dirty="0">
              <a:solidFill>
                <a:srgbClr val="002060"/>
              </a:solidFill>
            </a:rPr>
            <a:t>con vincolo di nuovi utenti negli altri comuni dell'ambito territoriale di riferimento </a:t>
          </a:r>
          <a:endParaRPr lang="it-IT" sz="1000" kern="1200" dirty="0">
            <a:solidFill>
              <a:srgbClr val="002060"/>
            </a:solidFill>
          </a:endParaRPr>
        </a:p>
      </dsp:txBody>
      <dsp:txXfrm>
        <a:off x="0" y="2540000"/>
        <a:ext cx="6096000" cy="508000"/>
      </dsp:txXfrm>
    </dsp:sp>
    <dsp:sp modelId="{1A0F2771-0F7F-4000-B697-9BBA5B2E21CF}">
      <dsp:nvSpPr>
        <dsp:cNvPr id="0" name=""/>
        <dsp:cNvSpPr/>
      </dsp:nvSpPr>
      <dsp:spPr>
        <a:xfrm>
          <a:off x="0" y="3047999"/>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D96B8D-E8FE-4F5A-899D-35ACB8DAAD3E}">
      <dsp:nvSpPr>
        <dsp:cNvPr id="0" name=""/>
        <dsp:cNvSpPr/>
      </dsp:nvSpPr>
      <dsp:spPr>
        <a:xfrm>
          <a:off x="0" y="3048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N17 - </a:t>
          </a:r>
          <a:r>
            <a:rPr lang="it-IT" sz="1000" b="1" i="0" u="none" kern="1200" dirty="0">
              <a:solidFill>
                <a:srgbClr val="C00000"/>
              </a:solidFill>
            </a:rPr>
            <a:t>Acquisto di strumentazioni e attrezzature</a:t>
          </a:r>
          <a:r>
            <a:rPr lang="it-IT" sz="1000" b="1" i="0" u="none" kern="1200" dirty="0">
              <a:solidFill>
                <a:srgbClr val="002060"/>
              </a:solidFill>
            </a:rPr>
            <a:t>, </a:t>
          </a:r>
          <a:br>
            <a:rPr lang="it-IT" sz="1000" b="1" i="0" u="none" kern="1200" dirty="0">
              <a:solidFill>
                <a:srgbClr val="002060"/>
              </a:solidFill>
            </a:rPr>
          </a:br>
          <a:r>
            <a:rPr lang="it-IT" sz="1000" b="1" i="0" u="none" kern="1200" dirty="0">
              <a:solidFill>
                <a:srgbClr val="002060"/>
              </a:solidFill>
            </a:rPr>
            <a:t>finalizzate al raggiungimento dell’obiettivo assegnato nell’anno in corso e degli obiettivi per gli anni futuri</a:t>
          </a:r>
          <a:endParaRPr lang="it-IT" sz="1000" kern="1200" dirty="0">
            <a:solidFill>
              <a:srgbClr val="002060"/>
            </a:solidFill>
          </a:endParaRPr>
        </a:p>
      </dsp:txBody>
      <dsp:txXfrm>
        <a:off x="0" y="3048000"/>
        <a:ext cx="6096000" cy="508000"/>
      </dsp:txXfrm>
    </dsp:sp>
    <dsp:sp modelId="{AB9AF867-ED61-41D0-A923-9DB025138EB3}">
      <dsp:nvSpPr>
        <dsp:cNvPr id="0" name=""/>
        <dsp:cNvSpPr/>
      </dsp:nvSpPr>
      <dsp:spPr>
        <a:xfrm>
          <a:off x="0" y="3556000"/>
          <a:ext cx="6096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AA544-07FD-4518-8166-3C52D183C9EA}">
      <dsp:nvSpPr>
        <dsp:cNvPr id="0" name=""/>
        <dsp:cNvSpPr/>
      </dsp:nvSpPr>
      <dsp:spPr>
        <a:xfrm>
          <a:off x="0" y="3556000"/>
          <a:ext cx="6096000" cy="50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it-IT" sz="1000" b="1" i="0" u="none" kern="1200" dirty="0">
              <a:solidFill>
                <a:srgbClr val="002060"/>
              </a:solidFill>
            </a:rPr>
            <a:t>N18 - </a:t>
          </a:r>
          <a:r>
            <a:rPr lang="it-IT" sz="1000" b="1" i="0" u="none" kern="1200" dirty="0">
              <a:solidFill>
                <a:srgbClr val="C00000"/>
              </a:solidFill>
            </a:rPr>
            <a:t>Interventi di manutenzione, anche straordinaria</a:t>
          </a:r>
          <a:r>
            <a:rPr lang="it-IT" sz="1000" b="1" i="0" u="none" kern="1200" dirty="0">
              <a:solidFill>
                <a:srgbClr val="002060"/>
              </a:solidFill>
            </a:rPr>
            <a:t>,  </a:t>
          </a:r>
          <a:br>
            <a:rPr lang="it-IT" sz="1000" b="1" i="0" u="none" kern="1200" dirty="0">
              <a:solidFill>
                <a:srgbClr val="002060"/>
              </a:solidFill>
            </a:rPr>
          </a:br>
          <a:r>
            <a:rPr lang="it-IT" sz="1000" b="1" i="0" u="none" kern="1200" dirty="0">
              <a:solidFill>
                <a:srgbClr val="002060"/>
              </a:solidFill>
            </a:rPr>
            <a:t>finalizzati al raggiungimento dell’obiettivo assegnato nell’anno in corso e degli obiettivi per gli anni futuri</a:t>
          </a:r>
          <a:endParaRPr lang="it-IT" sz="1000" kern="1200" dirty="0">
            <a:solidFill>
              <a:srgbClr val="002060"/>
            </a:solidFill>
          </a:endParaRPr>
        </a:p>
      </dsp:txBody>
      <dsp:txXfrm>
        <a:off x="0" y="3556000"/>
        <a:ext cx="6096000" cy="508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0719E3-F17A-43E1-B329-AFF0924CF507}">
      <dsp:nvSpPr>
        <dsp:cNvPr id="0" name=""/>
        <dsp:cNvSpPr/>
      </dsp:nvSpPr>
      <dsp:spPr>
        <a:xfrm>
          <a:off x="0" y="452096"/>
          <a:ext cx="2723029" cy="3159807"/>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BA7DDD-0B0C-4313-99AA-47F69002DFCB}">
      <dsp:nvSpPr>
        <dsp:cNvPr id="0" name=""/>
        <dsp:cNvSpPr/>
      </dsp:nvSpPr>
      <dsp:spPr>
        <a:xfrm>
          <a:off x="219650" y="1208096"/>
          <a:ext cx="2231075" cy="151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426720" rIns="0" bIns="426720" numCol="1" spcCol="1270" anchor="ctr" anchorCtr="0">
          <a:noAutofit/>
        </a:bodyPr>
        <a:lstStyle/>
        <a:p>
          <a:pPr marL="0" lvl="0" indent="0" algn="ctr" defTabSz="1866900">
            <a:lnSpc>
              <a:spcPct val="90000"/>
            </a:lnSpc>
            <a:spcBef>
              <a:spcPct val="0"/>
            </a:spcBef>
            <a:spcAft>
              <a:spcPct val="35000"/>
            </a:spcAft>
            <a:buNone/>
          </a:pPr>
          <a:r>
            <a:rPr lang="it-IT" sz="4200" kern="1200" dirty="0">
              <a:solidFill>
                <a:srgbClr val="04607E"/>
              </a:solidFill>
            </a:rPr>
            <a:t>Interventi</a:t>
          </a:r>
        </a:p>
      </dsp:txBody>
      <dsp:txXfrm>
        <a:off x="219650" y="1208096"/>
        <a:ext cx="2231075" cy="1512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CABF5-8BAB-4F76-AF1E-5457C478ED29}">
      <dsp:nvSpPr>
        <dsp:cNvPr id="0" name=""/>
        <dsp:cNvSpPr/>
      </dsp:nvSpPr>
      <dsp:spPr>
        <a:xfrm>
          <a:off x="673825" y="0"/>
          <a:ext cx="7636689" cy="451821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23C2B-B20D-44C3-BEDF-3DEBFE6DE73E}">
      <dsp:nvSpPr>
        <dsp:cNvPr id="0" name=""/>
        <dsp:cNvSpPr/>
      </dsp:nvSpPr>
      <dsp:spPr>
        <a:xfrm>
          <a:off x="4496"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1</a:t>
          </a:r>
        </a:p>
        <a:p>
          <a:pPr marL="0" lvl="0" indent="0" algn="ctr" defTabSz="533400">
            <a:lnSpc>
              <a:spcPct val="90000"/>
            </a:lnSpc>
            <a:spcBef>
              <a:spcPct val="0"/>
            </a:spcBef>
            <a:spcAft>
              <a:spcPct val="35000"/>
            </a:spcAft>
            <a:buNone/>
          </a:pPr>
          <a:r>
            <a:rPr lang="it-IT" sz="1200" kern="1200" dirty="0"/>
            <a:t>STATO                                DELLE RELAZIONI                  DI RENDICONTAZIONE 2021-2023 </a:t>
          </a:r>
        </a:p>
        <a:p>
          <a:pPr marL="0" lvl="0" indent="0" algn="ctr" defTabSz="533400">
            <a:lnSpc>
              <a:spcPct val="90000"/>
            </a:lnSpc>
            <a:spcBef>
              <a:spcPct val="0"/>
            </a:spcBef>
            <a:spcAft>
              <a:spcPct val="35000"/>
            </a:spcAft>
            <a:buNone/>
          </a:pPr>
          <a:r>
            <a:rPr lang="it-IT" sz="1200" kern="1200" dirty="0"/>
            <a:t>(SOC22-SOC23-SOC24) </a:t>
          </a:r>
        </a:p>
      </dsp:txBody>
      <dsp:txXfrm>
        <a:off x="92720" y="1443687"/>
        <a:ext cx="1986286" cy="1630836"/>
      </dsp:txXfrm>
    </dsp:sp>
    <dsp:sp modelId="{9582CAFB-343D-46BD-99B3-5DD9B4B417C4}">
      <dsp:nvSpPr>
        <dsp:cNvPr id="0" name=""/>
        <dsp:cNvSpPr/>
      </dsp:nvSpPr>
      <dsp:spPr>
        <a:xfrm>
          <a:off x="2275367"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2</a:t>
          </a:r>
          <a:r>
            <a:rPr lang="it-IT" sz="1200" kern="1200" dirty="0"/>
            <a:t> </a:t>
          </a:r>
        </a:p>
        <a:p>
          <a:pPr marL="0" lvl="0" indent="0" algn="ctr" defTabSz="533400">
            <a:lnSpc>
              <a:spcPct val="90000"/>
            </a:lnSpc>
            <a:spcBef>
              <a:spcPct val="0"/>
            </a:spcBef>
            <a:spcAft>
              <a:spcPct val="35000"/>
            </a:spcAft>
            <a:buNone/>
          </a:pPr>
          <a:r>
            <a:rPr lang="it-IT" sz="1200" kern="1200" dirty="0"/>
            <a:t>ELEMENTI RILEVANTI PER LA RENDICONTAZIONE DESUNTI DALLE RELAZIONI 2021-2023</a:t>
          </a:r>
        </a:p>
        <a:p>
          <a:pPr marL="0" lvl="0" indent="0" algn="ctr" defTabSz="533400">
            <a:lnSpc>
              <a:spcPct val="90000"/>
            </a:lnSpc>
            <a:spcBef>
              <a:spcPct val="0"/>
            </a:spcBef>
            <a:spcAft>
              <a:spcPct val="35000"/>
            </a:spcAft>
            <a:buNone/>
          </a:pPr>
          <a:r>
            <a:rPr lang="it-IT" sz="1200" kern="1200" dirty="0"/>
            <a:t>(SOC22-SOC23-SOC24) </a:t>
          </a:r>
        </a:p>
        <a:p>
          <a:pPr marL="0" lvl="0" indent="0" algn="ctr" defTabSz="533400">
            <a:lnSpc>
              <a:spcPct val="90000"/>
            </a:lnSpc>
            <a:spcBef>
              <a:spcPct val="0"/>
            </a:spcBef>
            <a:spcAft>
              <a:spcPct val="35000"/>
            </a:spcAft>
            <a:buNone/>
          </a:pPr>
          <a:endParaRPr lang="it-IT" sz="1200" kern="1200" dirty="0"/>
        </a:p>
      </dsp:txBody>
      <dsp:txXfrm>
        <a:off x="2363591" y="1443687"/>
        <a:ext cx="1986286" cy="1630836"/>
      </dsp:txXfrm>
    </dsp:sp>
    <dsp:sp modelId="{5C1ADC43-C0B8-445B-BDDD-84DE44F4E198}">
      <dsp:nvSpPr>
        <dsp:cNvPr id="0" name=""/>
        <dsp:cNvSpPr/>
      </dsp:nvSpPr>
      <dsp:spPr>
        <a:xfrm>
          <a:off x="4546238"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3 </a:t>
          </a:r>
        </a:p>
        <a:p>
          <a:pPr marL="0" lvl="0" indent="0" algn="ctr" defTabSz="533400">
            <a:lnSpc>
              <a:spcPct val="90000"/>
            </a:lnSpc>
            <a:spcBef>
              <a:spcPct val="0"/>
            </a:spcBef>
            <a:spcAft>
              <a:spcPct val="35000"/>
            </a:spcAft>
            <a:buNone/>
          </a:pPr>
          <a:r>
            <a:rPr lang="it-IT" sz="1200" kern="1200" dirty="0"/>
            <a:t>DESTINAZIONE                    DELLE RISORSE                        NON RENDICONTATE 2021-2023</a:t>
          </a:r>
        </a:p>
      </dsp:txBody>
      <dsp:txXfrm>
        <a:off x="4634462" y="1443687"/>
        <a:ext cx="1986286" cy="1630836"/>
      </dsp:txXfrm>
    </dsp:sp>
    <dsp:sp modelId="{75C3B0DD-BE8E-4746-9C26-C2FCA0209D2A}">
      <dsp:nvSpPr>
        <dsp:cNvPr id="0" name=""/>
        <dsp:cNvSpPr/>
      </dsp:nvSpPr>
      <dsp:spPr>
        <a:xfrm>
          <a:off x="6817109" y="1355463"/>
          <a:ext cx="2162734" cy="1807284"/>
        </a:xfrm>
        <a:prstGeom prst="roundRect">
          <a:avLst/>
        </a:prstGeom>
        <a:solidFill>
          <a:srgbClr val="28AFE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b="1" u="sng" kern="1200" dirty="0"/>
            <a:t>QUADRO 4</a:t>
          </a:r>
        </a:p>
        <a:p>
          <a:pPr marL="0" lvl="0" indent="0" algn="ctr" defTabSz="533400">
            <a:lnSpc>
              <a:spcPct val="90000"/>
            </a:lnSpc>
            <a:spcBef>
              <a:spcPct val="0"/>
            </a:spcBef>
            <a:spcAft>
              <a:spcPct val="35000"/>
            </a:spcAft>
            <a:buNone/>
          </a:pPr>
          <a:r>
            <a:rPr lang="it-IT" sz="1200" kern="1200" dirty="0"/>
            <a:t>RELAZIONE                                IN FORMATO LIBERO</a:t>
          </a:r>
        </a:p>
      </dsp:txBody>
      <dsp:txXfrm>
        <a:off x="6905333" y="1443687"/>
        <a:ext cx="1986286" cy="163083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ED5FC26-C238-C3BC-0565-9A502CDD23DC}"/>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8195" name="Rectangle 3">
            <a:extLst>
              <a:ext uri="{FF2B5EF4-FFF2-40B4-BE49-F238E27FC236}">
                <a16:creationId xmlns:a16="http://schemas.microsoft.com/office/drawing/2014/main" id="{16A153BB-C3A2-E064-497C-9688DACEC449}"/>
              </a:ext>
            </a:extLst>
          </p:cNvPr>
          <p:cNvSpPr>
            <a:spLocks noGrp="1" noChangeArrowheads="1"/>
          </p:cNvSpPr>
          <p:nvPr>
            <p:ph type="dt" sz="quarter"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8196" name="Rectangle 4">
            <a:extLst>
              <a:ext uri="{FF2B5EF4-FFF2-40B4-BE49-F238E27FC236}">
                <a16:creationId xmlns:a16="http://schemas.microsoft.com/office/drawing/2014/main" id="{99049FFA-0C41-FD92-530D-445F60EABEA8}"/>
              </a:ext>
            </a:extLst>
          </p:cNvPr>
          <p:cNvSpPr>
            <a:spLocks noGrp="1" noChangeArrowheads="1"/>
          </p:cNvSpPr>
          <p:nvPr>
            <p:ph type="ftr" sz="quarter" idx="2"/>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8197" name="Rectangle 5">
            <a:extLst>
              <a:ext uri="{FF2B5EF4-FFF2-40B4-BE49-F238E27FC236}">
                <a16:creationId xmlns:a16="http://schemas.microsoft.com/office/drawing/2014/main" id="{71113211-9A16-F04C-05B2-E5BFDFD7409F}"/>
              </a:ext>
            </a:extLst>
          </p:cNvPr>
          <p:cNvSpPr>
            <a:spLocks noGrp="1" noChangeArrowheads="1"/>
          </p:cNvSpPr>
          <p:nvPr>
            <p:ph type="sldNum" sz="quarter" idx="3"/>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ea typeface="ヒラギノ角ゴ Pro W3" panose="020B0300000000000000" pitchFamily="34" charset="-128"/>
              </a:defRPr>
            </a:lvl1pPr>
          </a:lstStyle>
          <a:p>
            <a:pPr>
              <a:defRPr/>
            </a:pPr>
            <a:fld id="{94DE1FDF-401B-4F90-8315-13485CCF2530}" type="slidenum">
              <a:rPr lang="it-IT" altLang="it-IT"/>
              <a:pPr>
                <a:defRPr/>
              </a:pPr>
              <a:t>‹N›</a:t>
            </a:fld>
            <a:endParaRPr lang="it-IT"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82E8EC4-33CE-5C24-C205-A87EE3BBE9F6}"/>
              </a:ext>
            </a:extLst>
          </p:cNvPr>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099" name="Rectangle 3">
            <a:extLst>
              <a:ext uri="{FF2B5EF4-FFF2-40B4-BE49-F238E27FC236}">
                <a16:creationId xmlns:a16="http://schemas.microsoft.com/office/drawing/2014/main" id="{04A14D2D-8485-2BEC-5964-CECB6574D996}"/>
              </a:ext>
            </a:extLst>
          </p:cNvPr>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ヒラギノ角ゴ Pro W3" charset="0"/>
                <a:cs typeface="ヒラギノ角ゴ Pro W3" charset="0"/>
              </a:defRPr>
            </a:lvl1pPr>
          </a:lstStyle>
          <a:p>
            <a:pPr>
              <a:defRPr/>
            </a:pPr>
            <a:endParaRPr lang="it-IT"/>
          </a:p>
        </p:txBody>
      </p:sp>
      <p:sp>
        <p:nvSpPr>
          <p:cNvPr id="26628" name="Rectangle 4">
            <a:extLst>
              <a:ext uri="{FF2B5EF4-FFF2-40B4-BE49-F238E27FC236}">
                <a16:creationId xmlns:a16="http://schemas.microsoft.com/office/drawing/2014/main" id="{A2AAC772-F39B-2696-CC71-B36A7C0F617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C31A26C7-FC1E-AAEC-1C0F-8479B4978D99}"/>
              </a:ext>
            </a:extLst>
          </p:cNvPr>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102" name="Rectangle 6">
            <a:extLst>
              <a:ext uri="{FF2B5EF4-FFF2-40B4-BE49-F238E27FC236}">
                <a16:creationId xmlns:a16="http://schemas.microsoft.com/office/drawing/2014/main" id="{CF6A103F-DCFC-76AD-5AC1-96CCD708F76D}"/>
              </a:ext>
            </a:extLst>
          </p:cNvPr>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ヒラギノ角ゴ Pro W3" charset="0"/>
                <a:cs typeface="ヒラギノ角ゴ Pro W3" charset="0"/>
              </a:defRPr>
            </a:lvl1pPr>
          </a:lstStyle>
          <a:p>
            <a:pPr>
              <a:defRPr/>
            </a:pPr>
            <a:endParaRPr lang="it-IT"/>
          </a:p>
        </p:txBody>
      </p:sp>
      <p:sp>
        <p:nvSpPr>
          <p:cNvPr id="4103" name="Rectangle 7">
            <a:extLst>
              <a:ext uri="{FF2B5EF4-FFF2-40B4-BE49-F238E27FC236}">
                <a16:creationId xmlns:a16="http://schemas.microsoft.com/office/drawing/2014/main" id="{13E627DA-0B3D-A350-773A-F3F8855AC8DF}"/>
              </a:ext>
            </a:extLst>
          </p:cNvPr>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ea typeface="ヒラギノ角ゴ Pro W3" panose="020B0300000000000000" pitchFamily="34" charset="-128"/>
              </a:defRPr>
            </a:lvl1pPr>
          </a:lstStyle>
          <a:p>
            <a:pPr>
              <a:defRPr/>
            </a:pPr>
            <a:fld id="{D3FDBD46-F86A-4459-B07E-8F94F2534786}"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1</a:t>
            </a:fld>
            <a:endParaRPr lang="it-IT" altLang="it-IT"/>
          </a:p>
        </p:txBody>
      </p:sp>
    </p:spTree>
    <p:extLst>
      <p:ext uri="{BB962C8B-B14F-4D97-AF65-F5344CB8AC3E}">
        <p14:creationId xmlns:p14="http://schemas.microsoft.com/office/powerpoint/2010/main" val="1898108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30362-1E30-B60E-C258-FA07ABDEECC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C5378F1-6FC1-6B60-691C-F0DB14699DB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B867317-D236-DD6C-CAEC-2288D781F3D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99D399B-2FD1-B9EB-B0EA-30517C7AF53C}"/>
              </a:ext>
            </a:extLst>
          </p:cNvPr>
          <p:cNvSpPr>
            <a:spLocks noGrp="1"/>
          </p:cNvSpPr>
          <p:nvPr>
            <p:ph type="sldNum" sz="quarter" idx="5"/>
          </p:nvPr>
        </p:nvSpPr>
        <p:spPr/>
        <p:txBody>
          <a:bodyPr/>
          <a:lstStyle/>
          <a:p>
            <a:pPr>
              <a:defRPr/>
            </a:pPr>
            <a:fld id="{D3FDBD46-F86A-4459-B07E-8F94F2534786}" type="slidenum">
              <a:rPr lang="it-IT" altLang="it-IT" smtClean="0"/>
              <a:pPr>
                <a:defRPr/>
              </a:pPr>
              <a:t>10</a:t>
            </a:fld>
            <a:endParaRPr lang="it-IT" altLang="it-IT"/>
          </a:p>
        </p:txBody>
      </p:sp>
    </p:spTree>
    <p:extLst>
      <p:ext uri="{BB962C8B-B14F-4D97-AF65-F5344CB8AC3E}">
        <p14:creationId xmlns:p14="http://schemas.microsoft.com/office/powerpoint/2010/main" val="3725028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6742E-6E4C-FFAD-2893-B2ACE7F09A8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C876115-570E-0DB0-3FA0-9FFC9790003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01A8A6E-F376-362D-C7BE-FF2AB19BD42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53BB3B0-7E69-9A28-9F01-A0CC3CB0C538}"/>
              </a:ext>
            </a:extLst>
          </p:cNvPr>
          <p:cNvSpPr>
            <a:spLocks noGrp="1"/>
          </p:cNvSpPr>
          <p:nvPr>
            <p:ph type="sldNum" sz="quarter" idx="5"/>
          </p:nvPr>
        </p:nvSpPr>
        <p:spPr/>
        <p:txBody>
          <a:bodyPr/>
          <a:lstStyle/>
          <a:p>
            <a:fld id="{1C8A3259-49D1-471B-8B1C-12A47DC1D279}" type="slidenum">
              <a:rPr lang="it-IT" smtClean="0"/>
              <a:t>11</a:t>
            </a:fld>
            <a:endParaRPr lang="it-IT"/>
          </a:p>
        </p:txBody>
      </p:sp>
    </p:spTree>
    <p:extLst>
      <p:ext uri="{BB962C8B-B14F-4D97-AF65-F5344CB8AC3E}">
        <p14:creationId xmlns:p14="http://schemas.microsoft.com/office/powerpoint/2010/main" val="50459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12</a:t>
            </a:fld>
            <a:endParaRPr lang="it-IT" altLang="it-IT"/>
          </a:p>
        </p:txBody>
      </p:sp>
    </p:spTree>
    <p:extLst>
      <p:ext uri="{BB962C8B-B14F-4D97-AF65-F5344CB8AC3E}">
        <p14:creationId xmlns:p14="http://schemas.microsoft.com/office/powerpoint/2010/main" val="221670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13</a:t>
            </a:fld>
            <a:endParaRPr lang="it-IT"/>
          </a:p>
        </p:txBody>
      </p:sp>
    </p:spTree>
    <p:extLst>
      <p:ext uri="{BB962C8B-B14F-4D97-AF65-F5344CB8AC3E}">
        <p14:creationId xmlns:p14="http://schemas.microsoft.com/office/powerpoint/2010/main" val="425092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14</a:t>
            </a:fld>
            <a:endParaRPr lang="it-IT"/>
          </a:p>
        </p:txBody>
      </p:sp>
    </p:spTree>
    <p:extLst>
      <p:ext uri="{BB962C8B-B14F-4D97-AF65-F5344CB8AC3E}">
        <p14:creationId xmlns:p14="http://schemas.microsoft.com/office/powerpoint/2010/main" val="1396706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15</a:t>
            </a:fld>
            <a:endParaRPr lang="it-IT"/>
          </a:p>
        </p:txBody>
      </p:sp>
    </p:spTree>
    <p:extLst>
      <p:ext uri="{BB962C8B-B14F-4D97-AF65-F5344CB8AC3E}">
        <p14:creationId xmlns:p14="http://schemas.microsoft.com/office/powerpoint/2010/main" val="1867564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16</a:t>
            </a:fld>
            <a:endParaRPr lang="it-IT"/>
          </a:p>
        </p:txBody>
      </p:sp>
    </p:spTree>
    <p:extLst>
      <p:ext uri="{BB962C8B-B14F-4D97-AF65-F5344CB8AC3E}">
        <p14:creationId xmlns:p14="http://schemas.microsoft.com/office/powerpoint/2010/main" val="387939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17</a:t>
            </a:fld>
            <a:endParaRPr lang="it-IT" altLang="it-IT"/>
          </a:p>
        </p:txBody>
      </p:sp>
    </p:spTree>
    <p:extLst>
      <p:ext uri="{BB962C8B-B14F-4D97-AF65-F5344CB8AC3E}">
        <p14:creationId xmlns:p14="http://schemas.microsoft.com/office/powerpoint/2010/main" val="2329499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A3F11-0392-96D0-4CCC-29CEDB9547D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2DF229F-F574-3BB8-8469-FB47B47DF8D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93FED2A-7488-91C5-49F5-BC1B5593EBE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540678EB-90A0-A1F3-95D2-9319A4051438}"/>
              </a:ext>
            </a:extLst>
          </p:cNvPr>
          <p:cNvSpPr>
            <a:spLocks noGrp="1"/>
          </p:cNvSpPr>
          <p:nvPr>
            <p:ph type="sldNum" sz="quarter" idx="5"/>
          </p:nvPr>
        </p:nvSpPr>
        <p:spPr/>
        <p:txBody>
          <a:bodyPr/>
          <a:lstStyle/>
          <a:p>
            <a:fld id="{1C8A3259-49D1-471B-8B1C-12A47DC1D279}" type="slidenum">
              <a:rPr lang="it-IT" smtClean="0"/>
              <a:t>18</a:t>
            </a:fld>
            <a:endParaRPr lang="it-IT"/>
          </a:p>
        </p:txBody>
      </p:sp>
    </p:spTree>
    <p:extLst>
      <p:ext uri="{BB962C8B-B14F-4D97-AF65-F5344CB8AC3E}">
        <p14:creationId xmlns:p14="http://schemas.microsoft.com/office/powerpoint/2010/main" val="4139367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E72C1-E12C-1EE8-7008-AA449496D0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8E5B45D-43F1-E327-F8EE-AB5840095A4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90BF70A-8FAF-5B17-9FEC-045AE8B4839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F98A46F-B8E3-764B-75F4-733D3BBD7726}"/>
              </a:ext>
            </a:extLst>
          </p:cNvPr>
          <p:cNvSpPr>
            <a:spLocks noGrp="1"/>
          </p:cNvSpPr>
          <p:nvPr>
            <p:ph type="sldNum" sz="quarter" idx="5"/>
          </p:nvPr>
        </p:nvSpPr>
        <p:spPr/>
        <p:txBody>
          <a:bodyPr/>
          <a:lstStyle/>
          <a:p>
            <a:fld id="{1C8A3259-49D1-471B-8B1C-12A47DC1D279}" type="slidenum">
              <a:rPr lang="it-IT" smtClean="0"/>
              <a:t>19</a:t>
            </a:fld>
            <a:endParaRPr lang="it-IT"/>
          </a:p>
        </p:txBody>
      </p:sp>
    </p:spTree>
    <p:extLst>
      <p:ext uri="{BB962C8B-B14F-4D97-AF65-F5344CB8AC3E}">
        <p14:creationId xmlns:p14="http://schemas.microsoft.com/office/powerpoint/2010/main" val="2624258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2</a:t>
            </a:fld>
            <a:endParaRPr lang="it-IT" altLang="it-IT"/>
          </a:p>
        </p:txBody>
      </p:sp>
    </p:spTree>
    <p:extLst>
      <p:ext uri="{BB962C8B-B14F-4D97-AF65-F5344CB8AC3E}">
        <p14:creationId xmlns:p14="http://schemas.microsoft.com/office/powerpoint/2010/main" val="205601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3CB3B-45DC-359D-667D-9BD4BCE2702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2BD9E0C-0282-A566-3D67-1F83707D55B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5412790-D2B7-CC90-A4FD-30C4B0238F89}"/>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98F9CC9-B4E4-0B9B-1DD0-266C42F8A196}"/>
              </a:ext>
            </a:extLst>
          </p:cNvPr>
          <p:cNvSpPr>
            <a:spLocks noGrp="1"/>
          </p:cNvSpPr>
          <p:nvPr>
            <p:ph type="sldNum" sz="quarter" idx="5"/>
          </p:nvPr>
        </p:nvSpPr>
        <p:spPr/>
        <p:txBody>
          <a:bodyPr/>
          <a:lstStyle/>
          <a:p>
            <a:fld id="{1C8A3259-49D1-471B-8B1C-12A47DC1D279}" type="slidenum">
              <a:rPr lang="it-IT" smtClean="0"/>
              <a:t>20</a:t>
            </a:fld>
            <a:endParaRPr lang="it-IT"/>
          </a:p>
        </p:txBody>
      </p:sp>
    </p:spTree>
    <p:extLst>
      <p:ext uri="{BB962C8B-B14F-4D97-AF65-F5344CB8AC3E}">
        <p14:creationId xmlns:p14="http://schemas.microsoft.com/office/powerpoint/2010/main" val="350482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A2C29-9DCD-AC6E-CB0E-8C364D622BF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413A3C2-5614-B72F-8424-EC059D00DE8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53C8EC-60BE-5262-5ACF-9A456D1D160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7787F60-BDC8-BFD9-90BF-E2AFA129AA7C}"/>
              </a:ext>
            </a:extLst>
          </p:cNvPr>
          <p:cNvSpPr>
            <a:spLocks noGrp="1"/>
          </p:cNvSpPr>
          <p:nvPr>
            <p:ph type="sldNum" sz="quarter" idx="5"/>
          </p:nvPr>
        </p:nvSpPr>
        <p:spPr/>
        <p:txBody>
          <a:bodyPr/>
          <a:lstStyle/>
          <a:p>
            <a:fld id="{1C8A3259-49D1-471B-8B1C-12A47DC1D279}" type="slidenum">
              <a:rPr lang="it-IT" smtClean="0"/>
              <a:t>21</a:t>
            </a:fld>
            <a:endParaRPr lang="it-IT"/>
          </a:p>
        </p:txBody>
      </p:sp>
    </p:spTree>
    <p:extLst>
      <p:ext uri="{BB962C8B-B14F-4D97-AF65-F5344CB8AC3E}">
        <p14:creationId xmlns:p14="http://schemas.microsoft.com/office/powerpoint/2010/main" val="1707265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9CE30-CC30-8195-3C35-B06A5250B33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1E78DD5-504C-52A4-E8BF-E3AF5A3842B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006FBE4-FE88-7BD4-65F8-9B7D3AF92EB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B37DC54-BDA9-2B3D-196A-7B21DB2526DA}"/>
              </a:ext>
            </a:extLst>
          </p:cNvPr>
          <p:cNvSpPr>
            <a:spLocks noGrp="1"/>
          </p:cNvSpPr>
          <p:nvPr>
            <p:ph type="sldNum" sz="quarter" idx="5"/>
          </p:nvPr>
        </p:nvSpPr>
        <p:spPr/>
        <p:txBody>
          <a:bodyPr/>
          <a:lstStyle/>
          <a:p>
            <a:fld id="{1C8A3259-49D1-471B-8B1C-12A47DC1D279}" type="slidenum">
              <a:rPr lang="it-IT" smtClean="0"/>
              <a:t>22</a:t>
            </a:fld>
            <a:endParaRPr lang="it-IT"/>
          </a:p>
        </p:txBody>
      </p:sp>
    </p:spTree>
    <p:extLst>
      <p:ext uri="{BB962C8B-B14F-4D97-AF65-F5344CB8AC3E}">
        <p14:creationId xmlns:p14="http://schemas.microsoft.com/office/powerpoint/2010/main" val="815635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E0E55-B5EF-5234-519D-D924778CB5A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F725AE-1CEC-6679-4FDE-7E30A12BBBA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55F0A5B-5A70-6912-5D90-0083F71653B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57C2B59-2330-2F43-6322-8023068A2149}"/>
              </a:ext>
            </a:extLst>
          </p:cNvPr>
          <p:cNvSpPr>
            <a:spLocks noGrp="1"/>
          </p:cNvSpPr>
          <p:nvPr>
            <p:ph type="sldNum" sz="quarter" idx="5"/>
          </p:nvPr>
        </p:nvSpPr>
        <p:spPr/>
        <p:txBody>
          <a:bodyPr/>
          <a:lstStyle/>
          <a:p>
            <a:fld id="{1C8A3259-49D1-471B-8B1C-12A47DC1D279}" type="slidenum">
              <a:rPr lang="it-IT" smtClean="0"/>
              <a:t>23</a:t>
            </a:fld>
            <a:endParaRPr lang="it-IT"/>
          </a:p>
        </p:txBody>
      </p:sp>
    </p:spTree>
    <p:extLst>
      <p:ext uri="{BB962C8B-B14F-4D97-AF65-F5344CB8AC3E}">
        <p14:creationId xmlns:p14="http://schemas.microsoft.com/office/powerpoint/2010/main" val="40186383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A20-68D7-4D5A-227B-AF7EC2B1443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5C9F020-4958-C06F-59A9-7F5DA8026B7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F98E6B9-13EF-9812-CA97-9420A27DB5E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D6744B3-3545-804B-B740-5DBD25A1F442}"/>
              </a:ext>
            </a:extLst>
          </p:cNvPr>
          <p:cNvSpPr>
            <a:spLocks noGrp="1"/>
          </p:cNvSpPr>
          <p:nvPr>
            <p:ph type="sldNum" sz="quarter" idx="5"/>
          </p:nvPr>
        </p:nvSpPr>
        <p:spPr/>
        <p:txBody>
          <a:bodyPr/>
          <a:lstStyle/>
          <a:p>
            <a:fld id="{1C8A3259-49D1-471B-8B1C-12A47DC1D279}" type="slidenum">
              <a:rPr lang="it-IT" smtClean="0"/>
              <a:t>24</a:t>
            </a:fld>
            <a:endParaRPr lang="it-IT"/>
          </a:p>
        </p:txBody>
      </p:sp>
    </p:spTree>
    <p:extLst>
      <p:ext uri="{BB962C8B-B14F-4D97-AF65-F5344CB8AC3E}">
        <p14:creationId xmlns:p14="http://schemas.microsoft.com/office/powerpoint/2010/main" val="3890752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A3FA-4029-0849-6F5F-FE8D49B1FC2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D867974-B611-71B9-1FE8-AAAFCC0E404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47AFEFB-2D59-FB10-0555-25F4DAA76DA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734E541-25B4-3089-D39C-A021376A0DAB}"/>
              </a:ext>
            </a:extLst>
          </p:cNvPr>
          <p:cNvSpPr>
            <a:spLocks noGrp="1"/>
          </p:cNvSpPr>
          <p:nvPr>
            <p:ph type="sldNum" sz="quarter" idx="5"/>
          </p:nvPr>
        </p:nvSpPr>
        <p:spPr/>
        <p:txBody>
          <a:bodyPr/>
          <a:lstStyle/>
          <a:p>
            <a:fld id="{1C8A3259-49D1-471B-8B1C-12A47DC1D279}" type="slidenum">
              <a:rPr lang="it-IT" smtClean="0"/>
              <a:t>25</a:t>
            </a:fld>
            <a:endParaRPr lang="it-IT"/>
          </a:p>
        </p:txBody>
      </p:sp>
    </p:spTree>
    <p:extLst>
      <p:ext uri="{BB962C8B-B14F-4D97-AF65-F5344CB8AC3E}">
        <p14:creationId xmlns:p14="http://schemas.microsoft.com/office/powerpoint/2010/main" val="10214293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59DB9-47FF-6DB9-3469-7420326E6A6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A09041F-5631-5617-5E07-86C4B930EEA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DD3FD37-2BE3-06B0-4BB0-25D80556806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7A14639-7E69-3099-BFC9-26740745A02D}"/>
              </a:ext>
            </a:extLst>
          </p:cNvPr>
          <p:cNvSpPr>
            <a:spLocks noGrp="1"/>
          </p:cNvSpPr>
          <p:nvPr>
            <p:ph type="sldNum" sz="quarter" idx="5"/>
          </p:nvPr>
        </p:nvSpPr>
        <p:spPr/>
        <p:txBody>
          <a:bodyPr/>
          <a:lstStyle/>
          <a:p>
            <a:fld id="{1C8A3259-49D1-471B-8B1C-12A47DC1D279}" type="slidenum">
              <a:rPr lang="it-IT" smtClean="0"/>
              <a:t>26</a:t>
            </a:fld>
            <a:endParaRPr lang="it-IT"/>
          </a:p>
        </p:txBody>
      </p:sp>
    </p:spTree>
    <p:extLst>
      <p:ext uri="{BB962C8B-B14F-4D97-AF65-F5344CB8AC3E}">
        <p14:creationId xmlns:p14="http://schemas.microsoft.com/office/powerpoint/2010/main" val="3524956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168C2-C2C3-ADA5-F814-9F87EFF40C4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11D7D7E-9355-424B-C310-6A5B4784E28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8B1B636-80F7-497E-C09D-F81FEA2BED09}"/>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FEC8E90-037F-B819-65BA-E44F674DC4D5}"/>
              </a:ext>
            </a:extLst>
          </p:cNvPr>
          <p:cNvSpPr>
            <a:spLocks noGrp="1"/>
          </p:cNvSpPr>
          <p:nvPr>
            <p:ph type="sldNum" sz="quarter" idx="5"/>
          </p:nvPr>
        </p:nvSpPr>
        <p:spPr/>
        <p:txBody>
          <a:bodyPr/>
          <a:lstStyle/>
          <a:p>
            <a:fld id="{1C8A3259-49D1-471B-8B1C-12A47DC1D279}" type="slidenum">
              <a:rPr lang="it-IT" smtClean="0"/>
              <a:t>27</a:t>
            </a:fld>
            <a:endParaRPr lang="it-IT"/>
          </a:p>
        </p:txBody>
      </p:sp>
    </p:spTree>
    <p:extLst>
      <p:ext uri="{BB962C8B-B14F-4D97-AF65-F5344CB8AC3E}">
        <p14:creationId xmlns:p14="http://schemas.microsoft.com/office/powerpoint/2010/main" val="1432782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5791-5FB5-EEF2-1139-165EBD388BF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2199808-819F-3559-4113-9D4BFD3E44A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3BE78B5-0865-F21F-D414-C637CD34E37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F3A3EB1-2D1E-B324-B1C0-8217B8678BCA}"/>
              </a:ext>
            </a:extLst>
          </p:cNvPr>
          <p:cNvSpPr>
            <a:spLocks noGrp="1"/>
          </p:cNvSpPr>
          <p:nvPr>
            <p:ph type="sldNum" sz="quarter" idx="5"/>
          </p:nvPr>
        </p:nvSpPr>
        <p:spPr/>
        <p:txBody>
          <a:bodyPr/>
          <a:lstStyle/>
          <a:p>
            <a:fld id="{1C8A3259-49D1-471B-8B1C-12A47DC1D279}" type="slidenum">
              <a:rPr lang="it-IT" smtClean="0"/>
              <a:t>28</a:t>
            </a:fld>
            <a:endParaRPr lang="it-IT"/>
          </a:p>
        </p:txBody>
      </p:sp>
    </p:spTree>
    <p:extLst>
      <p:ext uri="{BB962C8B-B14F-4D97-AF65-F5344CB8AC3E}">
        <p14:creationId xmlns:p14="http://schemas.microsoft.com/office/powerpoint/2010/main" val="2675378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D023A-1EDB-3A29-174E-BBDD742E4D7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70DA7AD-58DE-B762-6BB0-5FB19677A23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5E577B6-CEDA-14BF-454F-ACA4F865EDD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04ED53B-873B-1EF8-8553-D99AD1768776}"/>
              </a:ext>
            </a:extLst>
          </p:cNvPr>
          <p:cNvSpPr>
            <a:spLocks noGrp="1"/>
          </p:cNvSpPr>
          <p:nvPr>
            <p:ph type="sldNum" sz="quarter" idx="5"/>
          </p:nvPr>
        </p:nvSpPr>
        <p:spPr/>
        <p:txBody>
          <a:bodyPr/>
          <a:lstStyle/>
          <a:p>
            <a:fld id="{1C8A3259-49D1-471B-8B1C-12A47DC1D279}" type="slidenum">
              <a:rPr lang="it-IT" smtClean="0"/>
              <a:t>29</a:t>
            </a:fld>
            <a:endParaRPr lang="it-IT"/>
          </a:p>
        </p:txBody>
      </p:sp>
    </p:spTree>
    <p:extLst>
      <p:ext uri="{BB962C8B-B14F-4D97-AF65-F5344CB8AC3E}">
        <p14:creationId xmlns:p14="http://schemas.microsoft.com/office/powerpoint/2010/main" val="944512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3</a:t>
            </a:fld>
            <a:endParaRPr lang="it-IT" altLang="it-IT"/>
          </a:p>
        </p:txBody>
      </p:sp>
    </p:spTree>
    <p:extLst>
      <p:ext uri="{BB962C8B-B14F-4D97-AF65-F5344CB8AC3E}">
        <p14:creationId xmlns:p14="http://schemas.microsoft.com/office/powerpoint/2010/main" val="752328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E63D9-2D93-CC3E-C12D-7825CF93118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4F6D044-9EF2-7FBE-8161-CD52947FF43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3DB45BF-24D9-C634-AC62-54B82BA3214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349EB9B-70F0-6F9E-D845-F809C3A76F51}"/>
              </a:ext>
            </a:extLst>
          </p:cNvPr>
          <p:cNvSpPr>
            <a:spLocks noGrp="1"/>
          </p:cNvSpPr>
          <p:nvPr>
            <p:ph type="sldNum" sz="quarter" idx="5"/>
          </p:nvPr>
        </p:nvSpPr>
        <p:spPr/>
        <p:txBody>
          <a:bodyPr/>
          <a:lstStyle/>
          <a:p>
            <a:fld id="{1C8A3259-49D1-471B-8B1C-12A47DC1D279}" type="slidenum">
              <a:rPr lang="it-IT" smtClean="0"/>
              <a:t>30</a:t>
            </a:fld>
            <a:endParaRPr lang="it-IT"/>
          </a:p>
        </p:txBody>
      </p:sp>
    </p:spTree>
    <p:extLst>
      <p:ext uri="{BB962C8B-B14F-4D97-AF65-F5344CB8AC3E}">
        <p14:creationId xmlns:p14="http://schemas.microsoft.com/office/powerpoint/2010/main" val="317257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5297B-5281-7E13-64BB-7E722318C83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4C97F0F-F875-71D1-DDCD-43946789403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41FD1E6-5A66-BDFF-04BE-0700E89FE9B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A87501A-66DA-98BE-3A20-6A9D341F9890}"/>
              </a:ext>
            </a:extLst>
          </p:cNvPr>
          <p:cNvSpPr>
            <a:spLocks noGrp="1"/>
          </p:cNvSpPr>
          <p:nvPr>
            <p:ph type="sldNum" sz="quarter" idx="5"/>
          </p:nvPr>
        </p:nvSpPr>
        <p:spPr/>
        <p:txBody>
          <a:bodyPr/>
          <a:lstStyle/>
          <a:p>
            <a:fld id="{1C8A3259-49D1-471B-8B1C-12A47DC1D279}" type="slidenum">
              <a:rPr lang="it-IT" smtClean="0"/>
              <a:t>31</a:t>
            </a:fld>
            <a:endParaRPr lang="it-IT"/>
          </a:p>
        </p:txBody>
      </p:sp>
    </p:spTree>
    <p:extLst>
      <p:ext uri="{BB962C8B-B14F-4D97-AF65-F5344CB8AC3E}">
        <p14:creationId xmlns:p14="http://schemas.microsoft.com/office/powerpoint/2010/main" val="1322373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32</a:t>
            </a:fld>
            <a:endParaRPr lang="it-IT" altLang="it-IT"/>
          </a:p>
        </p:txBody>
      </p:sp>
    </p:spTree>
    <p:extLst>
      <p:ext uri="{BB962C8B-B14F-4D97-AF65-F5344CB8AC3E}">
        <p14:creationId xmlns:p14="http://schemas.microsoft.com/office/powerpoint/2010/main" val="4226751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33</a:t>
            </a:fld>
            <a:endParaRPr lang="it-IT"/>
          </a:p>
        </p:txBody>
      </p:sp>
    </p:spTree>
    <p:extLst>
      <p:ext uri="{BB962C8B-B14F-4D97-AF65-F5344CB8AC3E}">
        <p14:creationId xmlns:p14="http://schemas.microsoft.com/office/powerpoint/2010/main" val="4208546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7E29C-8623-4A00-A622-5509F9FE7FA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9267897-3714-C2B5-C13B-68E9F267BD4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18297AA-51C7-EF35-2647-5BC8D33367C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FEFFDF7-ACB7-0279-8789-DEF64DD8E102}"/>
              </a:ext>
            </a:extLst>
          </p:cNvPr>
          <p:cNvSpPr>
            <a:spLocks noGrp="1"/>
          </p:cNvSpPr>
          <p:nvPr>
            <p:ph type="sldNum" sz="quarter" idx="5"/>
          </p:nvPr>
        </p:nvSpPr>
        <p:spPr/>
        <p:txBody>
          <a:bodyPr/>
          <a:lstStyle/>
          <a:p>
            <a:fld id="{1C8A3259-49D1-471B-8B1C-12A47DC1D279}" type="slidenum">
              <a:rPr lang="it-IT" smtClean="0"/>
              <a:t>34</a:t>
            </a:fld>
            <a:endParaRPr lang="it-IT"/>
          </a:p>
        </p:txBody>
      </p:sp>
    </p:spTree>
    <p:extLst>
      <p:ext uri="{BB962C8B-B14F-4D97-AF65-F5344CB8AC3E}">
        <p14:creationId xmlns:p14="http://schemas.microsoft.com/office/powerpoint/2010/main" val="4163827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CE979-49C5-BE76-2614-772A76298DC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15DD4FD-9893-E910-24DC-E4B590D0764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63B0C4C-960B-D071-E6CA-D3369FC5B1B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7EA7FFC-3873-3A4C-85A8-8CA4699EB64A}"/>
              </a:ext>
            </a:extLst>
          </p:cNvPr>
          <p:cNvSpPr>
            <a:spLocks noGrp="1"/>
          </p:cNvSpPr>
          <p:nvPr>
            <p:ph type="sldNum" sz="quarter" idx="5"/>
          </p:nvPr>
        </p:nvSpPr>
        <p:spPr/>
        <p:txBody>
          <a:bodyPr/>
          <a:lstStyle/>
          <a:p>
            <a:fld id="{1C8A3259-49D1-471B-8B1C-12A47DC1D279}" type="slidenum">
              <a:rPr lang="it-IT" smtClean="0"/>
              <a:t>35</a:t>
            </a:fld>
            <a:endParaRPr lang="it-IT"/>
          </a:p>
        </p:txBody>
      </p:sp>
    </p:spTree>
    <p:extLst>
      <p:ext uri="{BB962C8B-B14F-4D97-AF65-F5344CB8AC3E}">
        <p14:creationId xmlns:p14="http://schemas.microsoft.com/office/powerpoint/2010/main" val="3975034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7084C-4966-CB36-C60D-872ED2D038B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A72ACFB-E2ED-7B79-691E-B3040C1689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ABFF936-DA85-AB3F-30CC-C5B217039A3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6DF093D-6531-22D9-0211-6D650B2C11F8}"/>
              </a:ext>
            </a:extLst>
          </p:cNvPr>
          <p:cNvSpPr>
            <a:spLocks noGrp="1"/>
          </p:cNvSpPr>
          <p:nvPr>
            <p:ph type="sldNum" sz="quarter" idx="5"/>
          </p:nvPr>
        </p:nvSpPr>
        <p:spPr/>
        <p:txBody>
          <a:bodyPr/>
          <a:lstStyle/>
          <a:p>
            <a:fld id="{1C8A3259-49D1-471B-8B1C-12A47DC1D279}" type="slidenum">
              <a:rPr lang="it-IT" smtClean="0"/>
              <a:t>36</a:t>
            </a:fld>
            <a:endParaRPr lang="it-IT"/>
          </a:p>
        </p:txBody>
      </p:sp>
    </p:spTree>
    <p:extLst>
      <p:ext uri="{BB962C8B-B14F-4D97-AF65-F5344CB8AC3E}">
        <p14:creationId xmlns:p14="http://schemas.microsoft.com/office/powerpoint/2010/main" val="19542684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AC30E-222B-69A5-D5F9-B163B8E8BED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A3C377-1851-D22E-505B-42439EADCB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726BBE3-7822-F811-0B5F-4A337EC10FE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4D22FBA-91D6-D14F-F57F-E5314CF61403}"/>
              </a:ext>
            </a:extLst>
          </p:cNvPr>
          <p:cNvSpPr>
            <a:spLocks noGrp="1"/>
          </p:cNvSpPr>
          <p:nvPr>
            <p:ph type="sldNum" sz="quarter" idx="5"/>
          </p:nvPr>
        </p:nvSpPr>
        <p:spPr/>
        <p:txBody>
          <a:bodyPr/>
          <a:lstStyle/>
          <a:p>
            <a:fld id="{1C8A3259-49D1-471B-8B1C-12A47DC1D279}" type="slidenum">
              <a:rPr lang="it-IT" smtClean="0"/>
              <a:t>37</a:t>
            </a:fld>
            <a:endParaRPr lang="it-IT"/>
          </a:p>
        </p:txBody>
      </p:sp>
    </p:spTree>
    <p:extLst>
      <p:ext uri="{BB962C8B-B14F-4D97-AF65-F5344CB8AC3E}">
        <p14:creationId xmlns:p14="http://schemas.microsoft.com/office/powerpoint/2010/main" val="3879157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F8672-8443-F960-BD5B-A46A3D54A0D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3A8335C-DFAC-78B2-F356-03FA2DCC2AF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89DA4AA-FC6B-985E-EB5E-1E026F232A5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6105DA0-A565-AD85-60A2-F16FB7B3ABEC}"/>
              </a:ext>
            </a:extLst>
          </p:cNvPr>
          <p:cNvSpPr>
            <a:spLocks noGrp="1"/>
          </p:cNvSpPr>
          <p:nvPr>
            <p:ph type="sldNum" sz="quarter" idx="5"/>
          </p:nvPr>
        </p:nvSpPr>
        <p:spPr/>
        <p:txBody>
          <a:bodyPr/>
          <a:lstStyle/>
          <a:p>
            <a:fld id="{1C8A3259-49D1-471B-8B1C-12A47DC1D279}" type="slidenum">
              <a:rPr lang="it-IT" smtClean="0"/>
              <a:t>38</a:t>
            </a:fld>
            <a:endParaRPr lang="it-IT"/>
          </a:p>
        </p:txBody>
      </p:sp>
    </p:spTree>
    <p:extLst>
      <p:ext uri="{BB962C8B-B14F-4D97-AF65-F5344CB8AC3E}">
        <p14:creationId xmlns:p14="http://schemas.microsoft.com/office/powerpoint/2010/main" val="4089470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94FABE-03C3-DD53-29A7-AA5B64D3B7F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3C7AD48-0D7C-DF89-CD1E-0BCAD773DC1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60386DA-469E-A9D8-58C1-80BA9177252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0328A3F-2B2D-4D1E-F582-3A972F9F1E5E}"/>
              </a:ext>
            </a:extLst>
          </p:cNvPr>
          <p:cNvSpPr>
            <a:spLocks noGrp="1"/>
          </p:cNvSpPr>
          <p:nvPr>
            <p:ph type="sldNum" sz="quarter" idx="5"/>
          </p:nvPr>
        </p:nvSpPr>
        <p:spPr/>
        <p:txBody>
          <a:bodyPr/>
          <a:lstStyle/>
          <a:p>
            <a:fld id="{1C8A3259-49D1-471B-8B1C-12A47DC1D279}" type="slidenum">
              <a:rPr lang="it-IT" smtClean="0"/>
              <a:t>39</a:t>
            </a:fld>
            <a:endParaRPr lang="it-IT"/>
          </a:p>
        </p:txBody>
      </p:sp>
    </p:spTree>
    <p:extLst>
      <p:ext uri="{BB962C8B-B14F-4D97-AF65-F5344CB8AC3E}">
        <p14:creationId xmlns:p14="http://schemas.microsoft.com/office/powerpoint/2010/main" val="170777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4</a:t>
            </a:fld>
            <a:endParaRPr lang="it-IT"/>
          </a:p>
        </p:txBody>
      </p:sp>
    </p:spTree>
    <p:extLst>
      <p:ext uri="{BB962C8B-B14F-4D97-AF65-F5344CB8AC3E}">
        <p14:creationId xmlns:p14="http://schemas.microsoft.com/office/powerpoint/2010/main" val="3428667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C980D7-F773-AFF3-18A6-BC59D66B243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1B1445E-623E-4424-0005-41FA4D0A023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2D60581-8768-F27A-C153-9D0A0021138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B04BC1F-E0B8-5B46-E200-2535759CC3BF}"/>
              </a:ext>
            </a:extLst>
          </p:cNvPr>
          <p:cNvSpPr>
            <a:spLocks noGrp="1"/>
          </p:cNvSpPr>
          <p:nvPr>
            <p:ph type="sldNum" sz="quarter" idx="5"/>
          </p:nvPr>
        </p:nvSpPr>
        <p:spPr/>
        <p:txBody>
          <a:bodyPr/>
          <a:lstStyle/>
          <a:p>
            <a:fld id="{1C8A3259-49D1-471B-8B1C-12A47DC1D279}" type="slidenum">
              <a:rPr lang="it-IT" smtClean="0"/>
              <a:t>40</a:t>
            </a:fld>
            <a:endParaRPr lang="it-IT"/>
          </a:p>
        </p:txBody>
      </p:sp>
    </p:spTree>
    <p:extLst>
      <p:ext uri="{BB962C8B-B14F-4D97-AF65-F5344CB8AC3E}">
        <p14:creationId xmlns:p14="http://schemas.microsoft.com/office/powerpoint/2010/main" val="2813476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7C503-7AAC-0D4F-C070-B5829562B34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D82026C-B3C4-00FE-AA1F-CB70F7B817D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AE870C8-9900-EBA1-2ECE-0DEB63E25BD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B0624F7-2C7D-8749-FE4E-8B03BF2D611B}"/>
              </a:ext>
            </a:extLst>
          </p:cNvPr>
          <p:cNvSpPr>
            <a:spLocks noGrp="1"/>
          </p:cNvSpPr>
          <p:nvPr>
            <p:ph type="sldNum" sz="quarter" idx="5"/>
          </p:nvPr>
        </p:nvSpPr>
        <p:spPr/>
        <p:txBody>
          <a:bodyPr/>
          <a:lstStyle/>
          <a:p>
            <a:fld id="{1C8A3259-49D1-471B-8B1C-12A47DC1D279}" type="slidenum">
              <a:rPr lang="it-IT" smtClean="0"/>
              <a:t>41</a:t>
            </a:fld>
            <a:endParaRPr lang="it-IT"/>
          </a:p>
        </p:txBody>
      </p:sp>
    </p:spTree>
    <p:extLst>
      <p:ext uri="{BB962C8B-B14F-4D97-AF65-F5344CB8AC3E}">
        <p14:creationId xmlns:p14="http://schemas.microsoft.com/office/powerpoint/2010/main" val="156312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8E33E-7C54-18D5-0666-DCC6F876A34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96BD41-1C40-D87D-9F7A-068B6E119BB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17A00A8-A6EF-1C44-2D8C-E6B18BF5F1E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E7434E1-F300-C1A3-505C-6350F96DF601}"/>
              </a:ext>
            </a:extLst>
          </p:cNvPr>
          <p:cNvSpPr>
            <a:spLocks noGrp="1"/>
          </p:cNvSpPr>
          <p:nvPr>
            <p:ph type="sldNum" sz="quarter" idx="5"/>
          </p:nvPr>
        </p:nvSpPr>
        <p:spPr/>
        <p:txBody>
          <a:bodyPr/>
          <a:lstStyle/>
          <a:p>
            <a:fld id="{1C8A3259-49D1-471B-8B1C-12A47DC1D279}" type="slidenum">
              <a:rPr lang="it-IT" smtClean="0"/>
              <a:t>42</a:t>
            </a:fld>
            <a:endParaRPr lang="it-IT"/>
          </a:p>
        </p:txBody>
      </p:sp>
    </p:spTree>
    <p:extLst>
      <p:ext uri="{BB962C8B-B14F-4D97-AF65-F5344CB8AC3E}">
        <p14:creationId xmlns:p14="http://schemas.microsoft.com/office/powerpoint/2010/main" val="19426048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DF533-1ECA-8A3C-570B-84EE13AEC7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3F372A0-DEF4-2C09-0AF0-1C3FF7154E9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FC6ACDA-C95C-4082-FA69-EF9C3339A75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E5E0134-F625-DF58-0EC6-92480B96111D}"/>
              </a:ext>
            </a:extLst>
          </p:cNvPr>
          <p:cNvSpPr>
            <a:spLocks noGrp="1"/>
          </p:cNvSpPr>
          <p:nvPr>
            <p:ph type="sldNum" sz="quarter" idx="5"/>
          </p:nvPr>
        </p:nvSpPr>
        <p:spPr/>
        <p:txBody>
          <a:bodyPr/>
          <a:lstStyle/>
          <a:p>
            <a:fld id="{1C8A3259-49D1-471B-8B1C-12A47DC1D279}" type="slidenum">
              <a:rPr lang="it-IT" smtClean="0"/>
              <a:t>43</a:t>
            </a:fld>
            <a:endParaRPr lang="it-IT"/>
          </a:p>
        </p:txBody>
      </p:sp>
    </p:spTree>
    <p:extLst>
      <p:ext uri="{BB962C8B-B14F-4D97-AF65-F5344CB8AC3E}">
        <p14:creationId xmlns:p14="http://schemas.microsoft.com/office/powerpoint/2010/main" val="33931237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0AD75-C4CB-DD0C-3D83-23087FB5BD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62BEA4-16D5-5785-C35B-C1A80DEF0AD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2E22B04-9B80-306A-596B-268E55452F7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BFE9E62-991D-6163-AF8C-57DB380BC8BE}"/>
              </a:ext>
            </a:extLst>
          </p:cNvPr>
          <p:cNvSpPr>
            <a:spLocks noGrp="1"/>
          </p:cNvSpPr>
          <p:nvPr>
            <p:ph type="sldNum" sz="quarter" idx="5"/>
          </p:nvPr>
        </p:nvSpPr>
        <p:spPr/>
        <p:txBody>
          <a:bodyPr/>
          <a:lstStyle/>
          <a:p>
            <a:fld id="{1C8A3259-49D1-471B-8B1C-12A47DC1D279}" type="slidenum">
              <a:rPr lang="it-IT" smtClean="0"/>
              <a:t>44</a:t>
            </a:fld>
            <a:endParaRPr lang="it-IT"/>
          </a:p>
        </p:txBody>
      </p:sp>
    </p:spTree>
    <p:extLst>
      <p:ext uri="{BB962C8B-B14F-4D97-AF65-F5344CB8AC3E}">
        <p14:creationId xmlns:p14="http://schemas.microsoft.com/office/powerpoint/2010/main" val="31371928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E1EE8-D989-B64C-94CA-F4F3372808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9B2CF57-90BC-CD00-BF30-4EC731518C0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4732DAB-FB71-8992-4D53-05B1E3AB9F4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4322680-51E9-E62E-E01E-AB15DDC0CCDB}"/>
              </a:ext>
            </a:extLst>
          </p:cNvPr>
          <p:cNvSpPr>
            <a:spLocks noGrp="1"/>
          </p:cNvSpPr>
          <p:nvPr>
            <p:ph type="sldNum" sz="quarter" idx="5"/>
          </p:nvPr>
        </p:nvSpPr>
        <p:spPr/>
        <p:txBody>
          <a:bodyPr/>
          <a:lstStyle/>
          <a:p>
            <a:fld id="{1C8A3259-49D1-471B-8B1C-12A47DC1D279}" type="slidenum">
              <a:rPr lang="it-IT" smtClean="0"/>
              <a:t>45</a:t>
            </a:fld>
            <a:endParaRPr lang="it-IT"/>
          </a:p>
        </p:txBody>
      </p:sp>
    </p:spTree>
    <p:extLst>
      <p:ext uri="{BB962C8B-B14F-4D97-AF65-F5344CB8AC3E}">
        <p14:creationId xmlns:p14="http://schemas.microsoft.com/office/powerpoint/2010/main" val="1143881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F2E98-4D2C-7E5E-14B4-E6CE6AE54C7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847693F-E938-C78E-5EC2-8E68FF28632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806298B-8FE1-0434-406A-205077E915A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D44D064-6DFE-7F7C-D6B3-469233CAF48A}"/>
              </a:ext>
            </a:extLst>
          </p:cNvPr>
          <p:cNvSpPr>
            <a:spLocks noGrp="1"/>
          </p:cNvSpPr>
          <p:nvPr>
            <p:ph type="sldNum" sz="quarter" idx="5"/>
          </p:nvPr>
        </p:nvSpPr>
        <p:spPr/>
        <p:txBody>
          <a:bodyPr/>
          <a:lstStyle/>
          <a:p>
            <a:fld id="{1C8A3259-49D1-471B-8B1C-12A47DC1D279}" type="slidenum">
              <a:rPr lang="it-IT" smtClean="0"/>
              <a:t>46</a:t>
            </a:fld>
            <a:endParaRPr lang="it-IT"/>
          </a:p>
        </p:txBody>
      </p:sp>
    </p:spTree>
    <p:extLst>
      <p:ext uri="{BB962C8B-B14F-4D97-AF65-F5344CB8AC3E}">
        <p14:creationId xmlns:p14="http://schemas.microsoft.com/office/powerpoint/2010/main" val="2578109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47</a:t>
            </a:fld>
            <a:endParaRPr lang="it-IT" altLang="it-IT"/>
          </a:p>
        </p:txBody>
      </p:sp>
    </p:spTree>
    <p:extLst>
      <p:ext uri="{BB962C8B-B14F-4D97-AF65-F5344CB8AC3E}">
        <p14:creationId xmlns:p14="http://schemas.microsoft.com/office/powerpoint/2010/main" val="39281906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4A329-86FE-AE29-14D4-0BCF4470F2B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9E95FD0-1946-A9FA-352E-BC22863CADD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2DE3D01-7F5F-9AB1-9743-7EEF8AFAFD2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05D940F-D4B4-7F41-15BB-D37F2778E0F6}"/>
              </a:ext>
            </a:extLst>
          </p:cNvPr>
          <p:cNvSpPr>
            <a:spLocks noGrp="1"/>
          </p:cNvSpPr>
          <p:nvPr>
            <p:ph type="sldNum" sz="quarter" idx="5"/>
          </p:nvPr>
        </p:nvSpPr>
        <p:spPr/>
        <p:txBody>
          <a:bodyPr/>
          <a:lstStyle/>
          <a:p>
            <a:fld id="{1C8A3259-49D1-471B-8B1C-12A47DC1D279}" type="slidenum">
              <a:rPr lang="it-IT" smtClean="0"/>
              <a:t>48</a:t>
            </a:fld>
            <a:endParaRPr lang="it-IT"/>
          </a:p>
        </p:txBody>
      </p:sp>
    </p:spTree>
    <p:extLst>
      <p:ext uri="{BB962C8B-B14F-4D97-AF65-F5344CB8AC3E}">
        <p14:creationId xmlns:p14="http://schemas.microsoft.com/office/powerpoint/2010/main" val="12559690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7B122-42DE-6ED0-6BF1-4609D98B2B1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ADC068B-1EF8-E4DA-B51B-6DFFDEF697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7C15262-7391-5347-3E85-861C1C3782D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1C6DD9C-518E-0FF1-6A99-3FEC2BA06A17}"/>
              </a:ext>
            </a:extLst>
          </p:cNvPr>
          <p:cNvSpPr>
            <a:spLocks noGrp="1"/>
          </p:cNvSpPr>
          <p:nvPr>
            <p:ph type="sldNum" sz="quarter" idx="5"/>
          </p:nvPr>
        </p:nvSpPr>
        <p:spPr/>
        <p:txBody>
          <a:bodyPr/>
          <a:lstStyle/>
          <a:p>
            <a:fld id="{1C8A3259-49D1-471B-8B1C-12A47DC1D279}" type="slidenum">
              <a:rPr lang="it-IT" smtClean="0"/>
              <a:t>49</a:t>
            </a:fld>
            <a:endParaRPr lang="it-IT"/>
          </a:p>
        </p:txBody>
      </p:sp>
    </p:spTree>
    <p:extLst>
      <p:ext uri="{BB962C8B-B14F-4D97-AF65-F5344CB8AC3E}">
        <p14:creationId xmlns:p14="http://schemas.microsoft.com/office/powerpoint/2010/main" val="3892026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5</a:t>
            </a:fld>
            <a:endParaRPr lang="it-IT"/>
          </a:p>
        </p:txBody>
      </p:sp>
    </p:spTree>
    <p:extLst>
      <p:ext uri="{BB962C8B-B14F-4D97-AF65-F5344CB8AC3E}">
        <p14:creationId xmlns:p14="http://schemas.microsoft.com/office/powerpoint/2010/main" val="3778664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1617-80F9-B84D-5DFB-AE9DF3D907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EA418C5-FB55-0129-2DE0-63E316472F6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AFD0135-03BD-7E44-7712-BD2CE8BA9DB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595CFD5-E4BF-7659-BA16-3D21E28478CE}"/>
              </a:ext>
            </a:extLst>
          </p:cNvPr>
          <p:cNvSpPr>
            <a:spLocks noGrp="1"/>
          </p:cNvSpPr>
          <p:nvPr>
            <p:ph type="sldNum" sz="quarter" idx="5"/>
          </p:nvPr>
        </p:nvSpPr>
        <p:spPr/>
        <p:txBody>
          <a:bodyPr/>
          <a:lstStyle/>
          <a:p>
            <a:fld id="{1C8A3259-49D1-471B-8B1C-12A47DC1D279}" type="slidenum">
              <a:rPr lang="it-IT" smtClean="0"/>
              <a:t>50</a:t>
            </a:fld>
            <a:endParaRPr lang="it-IT"/>
          </a:p>
        </p:txBody>
      </p:sp>
    </p:spTree>
    <p:extLst>
      <p:ext uri="{BB962C8B-B14F-4D97-AF65-F5344CB8AC3E}">
        <p14:creationId xmlns:p14="http://schemas.microsoft.com/office/powerpoint/2010/main" val="16562150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3A9F0-8C14-D006-41A5-F4FAA01A18C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2B486A-3042-4A5A-375D-BFE6473B1BD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604FC54-CBDD-D91F-C680-5B1A4A1CEC8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65C6CD4-CF52-D9C5-BB64-20E1B2CEB222}"/>
              </a:ext>
            </a:extLst>
          </p:cNvPr>
          <p:cNvSpPr>
            <a:spLocks noGrp="1"/>
          </p:cNvSpPr>
          <p:nvPr>
            <p:ph type="sldNum" sz="quarter" idx="5"/>
          </p:nvPr>
        </p:nvSpPr>
        <p:spPr/>
        <p:txBody>
          <a:bodyPr/>
          <a:lstStyle/>
          <a:p>
            <a:fld id="{1C8A3259-49D1-471B-8B1C-12A47DC1D279}" type="slidenum">
              <a:rPr lang="it-IT" smtClean="0"/>
              <a:t>51</a:t>
            </a:fld>
            <a:endParaRPr lang="it-IT"/>
          </a:p>
        </p:txBody>
      </p:sp>
    </p:spTree>
    <p:extLst>
      <p:ext uri="{BB962C8B-B14F-4D97-AF65-F5344CB8AC3E}">
        <p14:creationId xmlns:p14="http://schemas.microsoft.com/office/powerpoint/2010/main" val="292566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4E79B0-9B95-181E-5CE7-623594C42DF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B7353BA-404A-17D1-6717-FDF59360EC8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0EAF471-2747-2D51-CE52-33714FC5371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AE774FB-E20F-3255-B0A1-BA2248A365DA}"/>
              </a:ext>
            </a:extLst>
          </p:cNvPr>
          <p:cNvSpPr>
            <a:spLocks noGrp="1"/>
          </p:cNvSpPr>
          <p:nvPr>
            <p:ph type="sldNum" sz="quarter" idx="5"/>
          </p:nvPr>
        </p:nvSpPr>
        <p:spPr/>
        <p:txBody>
          <a:bodyPr/>
          <a:lstStyle/>
          <a:p>
            <a:fld id="{1C8A3259-49D1-471B-8B1C-12A47DC1D279}" type="slidenum">
              <a:rPr lang="it-IT" smtClean="0"/>
              <a:t>52</a:t>
            </a:fld>
            <a:endParaRPr lang="it-IT"/>
          </a:p>
        </p:txBody>
      </p:sp>
    </p:spTree>
    <p:extLst>
      <p:ext uri="{BB962C8B-B14F-4D97-AF65-F5344CB8AC3E}">
        <p14:creationId xmlns:p14="http://schemas.microsoft.com/office/powerpoint/2010/main" val="9300054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52296-228A-1DB2-F7F3-5131DDCC6AD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1A4D55-497D-665A-D1D0-613F689091F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5A88870-0F87-1825-7D74-B2038C4DD2F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9281CD3-086D-6192-2958-8C56149C510F}"/>
              </a:ext>
            </a:extLst>
          </p:cNvPr>
          <p:cNvSpPr>
            <a:spLocks noGrp="1"/>
          </p:cNvSpPr>
          <p:nvPr>
            <p:ph type="sldNum" sz="quarter" idx="5"/>
          </p:nvPr>
        </p:nvSpPr>
        <p:spPr/>
        <p:txBody>
          <a:bodyPr/>
          <a:lstStyle/>
          <a:p>
            <a:fld id="{1C8A3259-49D1-471B-8B1C-12A47DC1D279}" type="slidenum">
              <a:rPr lang="it-IT" smtClean="0"/>
              <a:t>53</a:t>
            </a:fld>
            <a:endParaRPr lang="it-IT"/>
          </a:p>
        </p:txBody>
      </p:sp>
    </p:spTree>
    <p:extLst>
      <p:ext uri="{BB962C8B-B14F-4D97-AF65-F5344CB8AC3E}">
        <p14:creationId xmlns:p14="http://schemas.microsoft.com/office/powerpoint/2010/main" val="6234762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F6FC70-6031-69E5-02BE-03E0D56646E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9B45D88-6B39-21BB-2EA4-B421B52692C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C2EE61D-10C4-7FE9-D21A-62DDDB0DB0A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6776623-1B36-EC4A-5D39-AFB162BD0363}"/>
              </a:ext>
            </a:extLst>
          </p:cNvPr>
          <p:cNvSpPr>
            <a:spLocks noGrp="1"/>
          </p:cNvSpPr>
          <p:nvPr>
            <p:ph type="sldNum" sz="quarter" idx="5"/>
          </p:nvPr>
        </p:nvSpPr>
        <p:spPr/>
        <p:txBody>
          <a:bodyPr/>
          <a:lstStyle/>
          <a:p>
            <a:fld id="{1C8A3259-49D1-471B-8B1C-12A47DC1D279}" type="slidenum">
              <a:rPr lang="it-IT" smtClean="0"/>
              <a:t>54</a:t>
            </a:fld>
            <a:endParaRPr lang="it-IT"/>
          </a:p>
        </p:txBody>
      </p:sp>
    </p:spTree>
    <p:extLst>
      <p:ext uri="{BB962C8B-B14F-4D97-AF65-F5344CB8AC3E}">
        <p14:creationId xmlns:p14="http://schemas.microsoft.com/office/powerpoint/2010/main" val="7176066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49437-F65E-0FA9-AB08-268D702AAF1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6E29FF5-739F-B562-F926-BB5CCCCD6C8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AAC83A2-CD8A-406A-36BC-7754A3B848C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A33065F-A598-C5D8-458B-6850BD03C898}"/>
              </a:ext>
            </a:extLst>
          </p:cNvPr>
          <p:cNvSpPr>
            <a:spLocks noGrp="1"/>
          </p:cNvSpPr>
          <p:nvPr>
            <p:ph type="sldNum" sz="quarter" idx="5"/>
          </p:nvPr>
        </p:nvSpPr>
        <p:spPr/>
        <p:txBody>
          <a:bodyPr/>
          <a:lstStyle/>
          <a:p>
            <a:fld id="{1C8A3259-49D1-471B-8B1C-12A47DC1D279}" type="slidenum">
              <a:rPr lang="it-IT" smtClean="0"/>
              <a:t>55</a:t>
            </a:fld>
            <a:endParaRPr lang="it-IT"/>
          </a:p>
        </p:txBody>
      </p:sp>
    </p:spTree>
    <p:extLst>
      <p:ext uri="{BB962C8B-B14F-4D97-AF65-F5344CB8AC3E}">
        <p14:creationId xmlns:p14="http://schemas.microsoft.com/office/powerpoint/2010/main" val="21776323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B16D0-9D87-1F08-15D1-B8CEA99CFA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D82051A-0A64-343A-76FF-82A1A3986B3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EEA52AC-842D-C0A5-BE85-BFAE23F7DA3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AFEF311-F642-6DD2-194D-DF68BF26593F}"/>
              </a:ext>
            </a:extLst>
          </p:cNvPr>
          <p:cNvSpPr>
            <a:spLocks noGrp="1"/>
          </p:cNvSpPr>
          <p:nvPr>
            <p:ph type="sldNum" sz="quarter" idx="5"/>
          </p:nvPr>
        </p:nvSpPr>
        <p:spPr/>
        <p:txBody>
          <a:bodyPr/>
          <a:lstStyle/>
          <a:p>
            <a:fld id="{1C8A3259-49D1-471B-8B1C-12A47DC1D279}" type="slidenum">
              <a:rPr lang="it-IT" smtClean="0"/>
              <a:t>56</a:t>
            </a:fld>
            <a:endParaRPr lang="it-IT"/>
          </a:p>
        </p:txBody>
      </p:sp>
    </p:spTree>
    <p:extLst>
      <p:ext uri="{BB962C8B-B14F-4D97-AF65-F5344CB8AC3E}">
        <p14:creationId xmlns:p14="http://schemas.microsoft.com/office/powerpoint/2010/main" val="40275005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C2843-F31D-9C5F-336D-1FF4AEAAEE5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0FBAE21-5944-D523-AB94-77A37317AD7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4362C1D-2E71-449F-2C3A-F8451D45358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39835E4-64EC-DAB4-3563-79F08C63D95F}"/>
              </a:ext>
            </a:extLst>
          </p:cNvPr>
          <p:cNvSpPr>
            <a:spLocks noGrp="1"/>
          </p:cNvSpPr>
          <p:nvPr>
            <p:ph type="sldNum" sz="quarter" idx="5"/>
          </p:nvPr>
        </p:nvSpPr>
        <p:spPr/>
        <p:txBody>
          <a:bodyPr/>
          <a:lstStyle/>
          <a:p>
            <a:fld id="{1C8A3259-49D1-471B-8B1C-12A47DC1D279}" type="slidenum">
              <a:rPr lang="it-IT" smtClean="0"/>
              <a:t>57</a:t>
            </a:fld>
            <a:endParaRPr lang="it-IT"/>
          </a:p>
        </p:txBody>
      </p:sp>
    </p:spTree>
    <p:extLst>
      <p:ext uri="{BB962C8B-B14F-4D97-AF65-F5344CB8AC3E}">
        <p14:creationId xmlns:p14="http://schemas.microsoft.com/office/powerpoint/2010/main" val="34465796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2A82C-5727-6992-4879-A49F0C478DB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A3A8610-89CC-F1A9-0AE1-ED6586DA866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1CF20F1-93C4-C579-879D-956995413B4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5D123A90-7422-691B-FD54-EE35B409F9EC}"/>
              </a:ext>
            </a:extLst>
          </p:cNvPr>
          <p:cNvSpPr>
            <a:spLocks noGrp="1"/>
          </p:cNvSpPr>
          <p:nvPr>
            <p:ph type="sldNum" sz="quarter" idx="5"/>
          </p:nvPr>
        </p:nvSpPr>
        <p:spPr/>
        <p:txBody>
          <a:bodyPr/>
          <a:lstStyle/>
          <a:p>
            <a:fld id="{1C8A3259-49D1-471B-8B1C-12A47DC1D279}" type="slidenum">
              <a:rPr lang="it-IT" smtClean="0"/>
              <a:t>58</a:t>
            </a:fld>
            <a:endParaRPr lang="it-IT"/>
          </a:p>
        </p:txBody>
      </p:sp>
    </p:spTree>
    <p:extLst>
      <p:ext uri="{BB962C8B-B14F-4D97-AF65-F5344CB8AC3E}">
        <p14:creationId xmlns:p14="http://schemas.microsoft.com/office/powerpoint/2010/main" val="40090561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a:defRPr/>
            </a:pPr>
            <a:fld id="{D3FDBD46-F86A-4459-B07E-8F94F2534786}" type="slidenum">
              <a:rPr lang="it-IT" altLang="it-IT" smtClean="0"/>
              <a:pPr>
                <a:defRPr/>
              </a:pPr>
              <a:t>59</a:t>
            </a:fld>
            <a:endParaRPr lang="it-IT" altLang="it-IT"/>
          </a:p>
        </p:txBody>
      </p:sp>
    </p:spTree>
    <p:extLst>
      <p:ext uri="{BB962C8B-B14F-4D97-AF65-F5344CB8AC3E}">
        <p14:creationId xmlns:p14="http://schemas.microsoft.com/office/powerpoint/2010/main" val="180220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6</a:t>
            </a:fld>
            <a:endParaRPr lang="it-IT"/>
          </a:p>
        </p:txBody>
      </p:sp>
    </p:spTree>
    <p:extLst>
      <p:ext uri="{BB962C8B-B14F-4D97-AF65-F5344CB8AC3E}">
        <p14:creationId xmlns:p14="http://schemas.microsoft.com/office/powerpoint/2010/main" val="3577178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C8A3259-49D1-471B-8B1C-12A47DC1D279}" type="slidenum">
              <a:rPr lang="it-IT" smtClean="0"/>
              <a:t>60</a:t>
            </a:fld>
            <a:endParaRPr lang="it-IT"/>
          </a:p>
        </p:txBody>
      </p:sp>
    </p:spTree>
    <p:extLst>
      <p:ext uri="{BB962C8B-B14F-4D97-AF65-F5344CB8AC3E}">
        <p14:creationId xmlns:p14="http://schemas.microsoft.com/office/powerpoint/2010/main" val="3639368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2D440-4F9D-043E-DF19-215F7548B74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CD0B029-21DF-091E-84E7-7219C86CCC9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06FB153-5DB8-7684-A4E8-CDEB366C8A8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EE00257-E327-6CBA-9E62-F8D36404EA83}"/>
              </a:ext>
            </a:extLst>
          </p:cNvPr>
          <p:cNvSpPr>
            <a:spLocks noGrp="1"/>
          </p:cNvSpPr>
          <p:nvPr>
            <p:ph type="sldNum" sz="quarter" idx="5"/>
          </p:nvPr>
        </p:nvSpPr>
        <p:spPr/>
        <p:txBody>
          <a:bodyPr/>
          <a:lstStyle/>
          <a:p>
            <a:pPr>
              <a:defRPr/>
            </a:pPr>
            <a:fld id="{D3FDBD46-F86A-4459-B07E-8F94F2534786}" type="slidenum">
              <a:rPr lang="it-IT" altLang="it-IT" smtClean="0"/>
              <a:pPr>
                <a:defRPr/>
              </a:pPr>
              <a:t>7</a:t>
            </a:fld>
            <a:endParaRPr lang="it-IT" altLang="it-IT"/>
          </a:p>
        </p:txBody>
      </p:sp>
    </p:spTree>
    <p:extLst>
      <p:ext uri="{BB962C8B-B14F-4D97-AF65-F5344CB8AC3E}">
        <p14:creationId xmlns:p14="http://schemas.microsoft.com/office/powerpoint/2010/main" val="616838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DEC76-25F6-00E2-540A-F3DF6068EA6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F43E966-E821-5739-FE27-B954D5B6BFD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26C6118-2CAD-3D49-2F65-DE89AF9BEEC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96691F7-000D-5995-91BD-095B744FA6E1}"/>
              </a:ext>
            </a:extLst>
          </p:cNvPr>
          <p:cNvSpPr>
            <a:spLocks noGrp="1"/>
          </p:cNvSpPr>
          <p:nvPr>
            <p:ph type="sldNum" sz="quarter" idx="5"/>
          </p:nvPr>
        </p:nvSpPr>
        <p:spPr/>
        <p:txBody>
          <a:bodyPr/>
          <a:lstStyle/>
          <a:p>
            <a:fld id="{1C8A3259-49D1-471B-8B1C-12A47DC1D279}" type="slidenum">
              <a:rPr lang="it-IT" smtClean="0"/>
              <a:t>8</a:t>
            </a:fld>
            <a:endParaRPr lang="it-IT"/>
          </a:p>
        </p:txBody>
      </p:sp>
    </p:spTree>
    <p:extLst>
      <p:ext uri="{BB962C8B-B14F-4D97-AF65-F5344CB8AC3E}">
        <p14:creationId xmlns:p14="http://schemas.microsoft.com/office/powerpoint/2010/main" val="101445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E75A0-02DE-981F-7E3D-8B34D23D68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186F393-94E7-DD56-4CC8-A44C11E94E1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4CCB11A-7CC2-DD95-D1B6-516E63B9EBA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2196B576-D277-36E0-5A36-4073AEE26F2B}"/>
              </a:ext>
            </a:extLst>
          </p:cNvPr>
          <p:cNvSpPr>
            <a:spLocks noGrp="1"/>
          </p:cNvSpPr>
          <p:nvPr>
            <p:ph type="sldNum" sz="quarter" idx="5"/>
          </p:nvPr>
        </p:nvSpPr>
        <p:spPr/>
        <p:txBody>
          <a:bodyPr/>
          <a:lstStyle/>
          <a:p>
            <a:fld id="{1C8A3259-49D1-471B-8B1C-12A47DC1D279}" type="slidenum">
              <a:rPr lang="it-IT" smtClean="0"/>
              <a:t>9</a:t>
            </a:fld>
            <a:endParaRPr lang="it-IT"/>
          </a:p>
        </p:txBody>
      </p:sp>
    </p:spTree>
    <p:extLst>
      <p:ext uri="{BB962C8B-B14F-4D97-AF65-F5344CB8AC3E}">
        <p14:creationId xmlns:p14="http://schemas.microsoft.com/office/powerpoint/2010/main" val="2041177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rgbClr val="28AFED"/>
        </a:solidFill>
        <a:effectLst/>
      </p:bgPr>
    </p:bg>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584D6FA-F6E2-FA87-35E4-F5CFCD30FAC8}"/>
              </a:ext>
            </a:extLst>
          </p:cNvPr>
          <p:cNvSpPr/>
          <p:nvPr userDrawn="1"/>
        </p:nvSpPr>
        <p:spPr bwMode="auto">
          <a:xfrm>
            <a:off x="0" y="-1588"/>
            <a:ext cx="9144000" cy="3902076"/>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it-IT" sz="1800"/>
          </a:p>
        </p:txBody>
      </p:sp>
      <p:pic>
        <p:nvPicPr>
          <p:cNvPr id="5" name="Immagine 7" descr="Immagine che contiene testo&#10;&#10;Descrizione generata automaticamente">
            <a:extLst>
              <a:ext uri="{FF2B5EF4-FFF2-40B4-BE49-F238E27FC236}">
                <a16:creationId xmlns:a16="http://schemas.microsoft.com/office/drawing/2014/main" id="{A16125B5-F174-5F0A-39A8-9357C972AF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42050" y="1087438"/>
            <a:ext cx="290195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0707" y="680134"/>
            <a:ext cx="5489813" cy="2228288"/>
          </a:xfrm>
        </p:spPr>
        <p:txBody>
          <a:bodyPr/>
          <a:lstStyle>
            <a:lvl1pPr>
              <a:defRPr sz="4050">
                <a:solidFill>
                  <a:srgbClr val="02617E"/>
                </a:solidFill>
                <a:latin typeface="Arial" panose="020B0604020202020204" pitchFamily="34" charset="0"/>
                <a:cs typeface="Arial" panose="020B0604020202020204" pitchFamily="34" charset="0"/>
              </a:defRPr>
            </a:lvl1pPr>
          </a:lstStyle>
          <a:p>
            <a:r>
              <a:rPr lang="it-IT"/>
              <a:t>Fare clic per modificare lo stile del titolo dello schema</a:t>
            </a:r>
            <a:endParaRPr lang="en-US"/>
          </a:p>
        </p:txBody>
      </p:sp>
      <p:sp>
        <p:nvSpPr>
          <p:cNvPr id="3" name="Subtitle 2"/>
          <p:cNvSpPr>
            <a:spLocks noGrp="1"/>
          </p:cNvSpPr>
          <p:nvPr>
            <p:ph type="subTitle" idx="1"/>
          </p:nvPr>
        </p:nvSpPr>
        <p:spPr>
          <a:xfrm>
            <a:off x="490707" y="3988608"/>
            <a:ext cx="7929000" cy="326231"/>
          </a:xfrm>
        </p:spPr>
        <p:txBody>
          <a:bodyPr anchor="t"/>
          <a:lstStyle>
            <a:lvl1pPr marL="0" indent="0" algn="l">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it-IT"/>
              <a:t>Fare clic per modificare lo stile del sottotitolo dello schema</a:t>
            </a:r>
            <a:endParaRPr lang="en-US"/>
          </a:p>
        </p:txBody>
      </p:sp>
      <p:sp>
        <p:nvSpPr>
          <p:cNvPr id="7" name="Date Placeholder 3">
            <a:extLst>
              <a:ext uri="{FF2B5EF4-FFF2-40B4-BE49-F238E27FC236}">
                <a16:creationId xmlns:a16="http://schemas.microsoft.com/office/drawing/2014/main" id="{79293F8E-BBDE-44F8-F47F-A7F1E02E3948}"/>
              </a:ext>
            </a:extLst>
          </p:cNvPr>
          <p:cNvSpPr>
            <a:spLocks noGrp="1"/>
          </p:cNvSpPr>
          <p:nvPr>
            <p:ph type="dt" sz="half" idx="10"/>
          </p:nvPr>
        </p:nvSpPr>
        <p:spPr/>
        <p:txBody>
          <a:bodyPr/>
          <a:lstStyle>
            <a:lvl1pPr>
              <a:defRPr/>
            </a:lvl1pPr>
          </a:lstStyle>
          <a:p>
            <a:pPr>
              <a:defRPr/>
            </a:pPr>
            <a:fld id="{479564A9-7795-4372-B3CA-316AA5A022C4}" type="datetimeFigureOut">
              <a:rPr lang="en-US"/>
              <a:pPr>
                <a:defRPr/>
              </a:pPr>
              <a:t>12/12/2024</a:t>
            </a:fld>
            <a:endParaRPr lang="en-US"/>
          </a:p>
        </p:txBody>
      </p:sp>
      <p:sp>
        <p:nvSpPr>
          <p:cNvPr id="8" name="Footer Placeholder 4">
            <a:extLst>
              <a:ext uri="{FF2B5EF4-FFF2-40B4-BE49-F238E27FC236}">
                <a16:creationId xmlns:a16="http://schemas.microsoft.com/office/drawing/2014/main" id="{6FCA4ACD-A130-9DB1-9D08-5F617C9011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3127D1D-776D-31E4-5C41-8BEF38076543}"/>
              </a:ext>
            </a:extLst>
          </p:cNvPr>
          <p:cNvSpPr>
            <a:spLocks noGrp="1"/>
          </p:cNvSpPr>
          <p:nvPr>
            <p:ph type="sldNum" sz="quarter" idx="12"/>
          </p:nvPr>
        </p:nvSpPr>
        <p:spPr/>
        <p:txBody>
          <a:bodyPr/>
          <a:lstStyle>
            <a:lvl1pPr>
              <a:defRPr/>
            </a:lvl1pPr>
          </a:lstStyle>
          <a:p>
            <a:pPr>
              <a:defRPr/>
            </a:pPr>
            <a:fld id="{1CAE82C2-57C9-4698-95C9-7DF8BB7547E8}" type="slidenum">
              <a:rPr lang="en-US"/>
              <a:pPr>
                <a:defRPr/>
              </a:pPr>
              <a:t>‹N›</a:t>
            </a:fld>
            <a:endParaRPr lang="en-US"/>
          </a:p>
        </p:txBody>
      </p:sp>
    </p:spTree>
    <p:extLst>
      <p:ext uri="{BB962C8B-B14F-4D97-AF65-F5344CB8AC3E}">
        <p14:creationId xmlns:p14="http://schemas.microsoft.com/office/powerpoint/2010/main" val="1430209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3" name="Immagine 6" descr="Immagine che contiene testo&#10;&#10;Descrizione generata automaticamente">
            <a:extLst>
              <a:ext uri="{FF2B5EF4-FFF2-40B4-BE49-F238E27FC236}">
                <a16:creationId xmlns:a16="http://schemas.microsoft.com/office/drawing/2014/main" id="{9BC84CCE-2F77-D788-D5A3-EA6AC717DAB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500" y="3600450"/>
            <a:ext cx="7921064" cy="425054"/>
          </a:xfrm>
        </p:spPr>
        <p:txBody>
          <a:bodyPr anchor="b">
            <a:normAutofit/>
          </a:bodyPr>
          <a:lstStyle>
            <a:lvl1pPr algn="l">
              <a:defRPr sz="1800" b="0"/>
            </a:lvl1pPr>
          </a:lstStyle>
          <a:p>
            <a:r>
              <a:rPr lang="it-IT"/>
              <a:t>Fare clic per modificare lo stile del titolo dello schema</a:t>
            </a:r>
            <a:endParaRPr lang="en-US"/>
          </a:p>
        </p:txBody>
      </p:sp>
      <p:sp>
        <p:nvSpPr>
          <p:cNvPr id="15" name="Picture Placeholder 14"/>
          <p:cNvSpPr>
            <a:spLocks noGrp="1" noChangeAspect="1"/>
          </p:cNvSpPr>
          <p:nvPr>
            <p:ph type="pic" sz="quarter" idx="13"/>
          </p:nvPr>
        </p:nvSpPr>
        <p:spPr bwMode="auto">
          <a:xfrm>
            <a:off x="0" y="0"/>
            <a:ext cx="9144000" cy="360045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bodyPr>
          <a:lstStyle>
            <a:lvl1pPr marL="0" indent="0" algn="ctr">
              <a:buFontTx/>
              <a:buNone/>
              <a:defRPr sz="1200"/>
            </a:lvl1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a:off x="607500" y="4025504"/>
            <a:ext cx="7921064" cy="370284"/>
          </a:xfrm>
        </p:spPr>
        <p:txBody>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D3F97C43-EF6C-901C-F4A8-7D2A91C7803B}"/>
              </a:ext>
            </a:extLst>
          </p:cNvPr>
          <p:cNvSpPr>
            <a:spLocks noGrp="1"/>
          </p:cNvSpPr>
          <p:nvPr>
            <p:ph type="dt" sz="half" idx="14"/>
          </p:nvPr>
        </p:nvSpPr>
        <p:spPr/>
        <p:txBody>
          <a:bodyPr/>
          <a:lstStyle>
            <a:lvl1pPr>
              <a:defRPr/>
            </a:lvl1pPr>
          </a:lstStyle>
          <a:p>
            <a:pPr>
              <a:defRPr/>
            </a:pPr>
            <a:fld id="{0728F2C4-F18C-4F1D-8C1B-56AF5F043A68}" type="datetimeFigureOut">
              <a:rPr lang="en-US"/>
              <a:pPr>
                <a:defRPr/>
              </a:pPr>
              <a:t>12/12/2024</a:t>
            </a:fld>
            <a:endParaRPr lang="en-US"/>
          </a:p>
        </p:txBody>
      </p:sp>
      <p:sp>
        <p:nvSpPr>
          <p:cNvPr id="6" name="Footer Placeholder 5">
            <a:extLst>
              <a:ext uri="{FF2B5EF4-FFF2-40B4-BE49-F238E27FC236}">
                <a16:creationId xmlns:a16="http://schemas.microsoft.com/office/drawing/2014/main" id="{9A2EBF91-E7F9-BC70-25E4-949EFCFEEE35}"/>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F9C4C90C-8638-595D-6CFE-FD8AFCF61312}"/>
              </a:ext>
            </a:extLst>
          </p:cNvPr>
          <p:cNvSpPr>
            <a:spLocks noGrp="1"/>
          </p:cNvSpPr>
          <p:nvPr>
            <p:ph type="sldNum" sz="quarter" idx="16"/>
          </p:nvPr>
        </p:nvSpPr>
        <p:spPr/>
        <p:txBody>
          <a:bodyPr/>
          <a:lstStyle>
            <a:lvl1pPr>
              <a:defRPr/>
            </a:lvl1pPr>
          </a:lstStyle>
          <a:p>
            <a:pPr>
              <a:defRPr/>
            </a:pPr>
            <a:fld id="{A238B843-4A9C-4B47-BBD2-7CD27C20C6EE}" type="slidenum">
              <a:rPr lang="en-US"/>
              <a:pPr>
                <a:defRPr/>
              </a:pPr>
              <a:t>‹N›</a:t>
            </a:fld>
            <a:endParaRPr lang="en-US"/>
          </a:p>
        </p:txBody>
      </p:sp>
    </p:spTree>
    <p:extLst>
      <p:ext uri="{BB962C8B-B14F-4D97-AF65-F5344CB8AC3E}">
        <p14:creationId xmlns:p14="http://schemas.microsoft.com/office/powerpoint/2010/main" val="2278331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5D1725B-35D1-D914-9B7C-248EAEE568B9}"/>
              </a:ext>
            </a:extLst>
          </p:cNvPr>
          <p:cNvSpPr>
            <a:spLocks noChangeAspect="1"/>
          </p:cNvSpPr>
          <p:nvPr/>
        </p:nvSpPr>
        <p:spPr bwMode="auto">
          <a:xfrm>
            <a:off x="473773" y="811092"/>
            <a:ext cx="4749312" cy="242939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28AFED"/>
          </a:solidFill>
          <a:ln>
            <a:solidFill>
              <a:schemeClr val="accent1"/>
            </a:solidFill>
          </a:ln>
        </p:spPr>
        <p:style>
          <a:lnRef idx="1">
            <a:schemeClr val="accent1"/>
          </a:lnRef>
          <a:fillRef idx="3">
            <a:schemeClr val="accent1"/>
          </a:fillRef>
          <a:effectRef idx="2">
            <a:schemeClr val="accent1"/>
          </a:effectRef>
          <a:fontRef idx="minor">
            <a:schemeClr val="lt1"/>
          </a:fontRef>
        </p:style>
      </p:sp>
      <p:pic>
        <p:nvPicPr>
          <p:cNvPr id="5" name="Immagine 7" descr="Immagine che contiene testo&#10;&#10;Descrizione generata automaticamente">
            <a:extLst>
              <a:ext uri="{FF2B5EF4-FFF2-40B4-BE49-F238E27FC236}">
                <a16:creationId xmlns:a16="http://schemas.microsoft.com/office/drawing/2014/main" id="{7E60A0CF-19FF-8545-0D12-C0846A391F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8239" y="928877"/>
            <a:ext cx="4420380" cy="1984434"/>
          </a:xfrm>
        </p:spPr>
        <p:txBody>
          <a:bodyPr anchor="b"/>
          <a:lstStyle>
            <a:lvl1pPr algn="l">
              <a:defRPr sz="3150" b="1" cap="none"/>
            </a:lvl1pPr>
          </a:lstStyle>
          <a:p>
            <a:r>
              <a:rPr lang="it-IT"/>
              <a:t>Fare clic per modificare lo stile del titolo dello schema</a:t>
            </a:r>
            <a:endParaRPr lang="en-US"/>
          </a:p>
        </p:txBody>
      </p:sp>
      <p:sp>
        <p:nvSpPr>
          <p:cNvPr id="3" name="Text Placeholder 2"/>
          <p:cNvSpPr>
            <a:spLocks noGrp="1"/>
          </p:cNvSpPr>
          <p:nvPr>
            <p:ph type="body" idx="1"/>
          </p:nvPr>
        </p:nvSpPr>
        <p:spPr>
          <a:xfrm>
            <a:off x="639893" y="3332760"/>
            <a:ext cx="4418727" cy="534931"/>
          </a:xfrm>
        </p:spPr>
        <p:txBody>
          <a:bodyPr anchor="t">
            <a:no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9" name="Text Placeholder 5"/>
          <p:cNvSpPr>
            <a:spLocks noGrp="1"/>
          </p:cNvSpPr>
          <p:nvPr>
            <p:ph type="body" sz="quarter" idx="16"/>
          </p:nvPr>
        </p:nvSpPr>
        <p:spPr>
          <a:xfrm>
            <a:off x="5680982" y="811092"/>
            <a:ext cx="2857501" cy="3056599"/>
          </a:xfrm>
        </p:spPr>
        <p:txBody>
          <a:bodyPr anchor="t"/>
          <a:lstStyle>
            <a:lvl1pPr marL="0" indent="0">
              <a:buFontTx/>
              <a:buNone/>
              <a:defRPr/>
            </a:lvl1pPr>
          </a:lstStyle>
          <a:p>
            <a:pPr lvl="0"/>
            <a:r>
              <a:rPr lang="it-IT"/>
              <a:t>Fare clic per modificare gli stili del testo dello schema</a:t>
            </a:r>
          </a:p>
        </p:txBody>
      </p:sp>
      <p:sp>
        <p:nvSpPr>
          <p:cNvPr id="6" name="Date Placeholder 3">
            <a:extLst>
              <a:ext uri="{FF2B5EF4-FFF2-40B4-BE49-F238E27FC236}">
                <a16:creationId xmlns:a16="http://schemas.microsoft.com/office/drawing/2014/main" id="{9B117B71-CDC2-90CC-B5BA-9FB36A9044DE}"/>
              </a:ext>
            </a:extLst>
          </p:cNvPr>
          <p:cNvSpPr>
            <a:spLocks noGrp="1"/>
          </p:cNvSpPr>
          <p:nvPr>
            <p:ph type="dt" sz="half" idx="17"/>
          </p:nvPr>
        </p:nvSpPr>
        <p:spPr/>
        <p:txBody>
          <a:bodyPr/>
          <a:lstStyle>
            <a:lvl1pPr>
              <a:defRPr/>
            </a:lvl1pPr>
          </a:lstStyle>
          <a:p>
            <a:pPr>
              <a:defRPr/>
            </a:pPr>
            <a:fld id="{23CEF3CA-25F3-4161-8E18-A6CE8AC3013D}" type="datetimeFigureOut">
              <a:rPr lang="en-US"/>
              <a:pPr>
                <a:defRPr/>
              </a:pPr>
              <a:t>12/12/2024</a:t>
            </a:fld>
            <a:endParaRPr lang="en-US"/>
          </a:p>
        </p:txBody>
      </p:sp>
      <p:sp>
        <p:nvSpPr>
          <p:cNvPr id="7" name="Footer Placeholder 4">
            <a:extLst>
              <a:ext uri="{FF2B5EF4-FFF2-40B4-BE49-F238E27FC236}">
                <a16:creationId xmlns:a16="http://schemas.microsoft.com/office/drawing/2014/main" id="{C624F33D-2E59-FB26-C772-482FCC552E8A}"/>
              </a:ext>
            </a:extLst>
          </p:cNvPr>
          <p:cNvSpPr>
            <a:spLocks noGrp="1"/>
          </p:cNvSpPr>
          <p:nvPr>
            <p:ph type="ftr" sz="quarter" idx="18"/>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A4F66E1-8BFB-CE65-6351-830A91ABD8BD}"/>
              </a:ext>
            </a:extLst>
          </p:cNvPr>
          <p:cNvSpPr>
            <a:spLocks noGrp="1"/>
          </p:cNvSpPr>
          <p:nvPr>
            <p:ph type="sldNum" sz="quarter" idx="19"/>
          </p:nvPr>
        </p:nvSpPr>
        <p:spPr/>
        <p:txBody>
          <a:bodyPr/>
          <a:lstStyle>
            <a:lvl1pPr>
              <a:defRPr/>
            </a:lvl1pPr>
          </a:lstStyle>
          <a:p>
            <a:pPr>
              <a:defRPr/>
            </a:pPr>
            <a:fld id="{71BD8EAA-85AB-468E-8A84-DFF853EA9135}" type="slidenum">
              <a:rPr lang="en-US"/>
              <a:pPr>
                <a:defRPr/>
              </a:pPr>
              <a:t>‹N›</a:t>
            </a:fld>
            <a:endParaRPr lang="en-US"/>
          </a:p>
        </p:txBody>
      </p:sp>
    </p:spTree>
    <p:extLst>
      <p:ext uri="{BB962C8B-B14F-4D97-AF65-F5344CB8AC3E}">
        <p14:creationId xmlns:p14="http://schemas.microsoft.com/office/powerpoint/2010/main" val="87443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Freeform 6">
            <a:extLst>
              <a:ext uri="{FF2B5EF4-FFF2-40B4-BE49-F238E27FC236}">
                <a16:creationId xmlns:a16="http://schemas.microsoft.com/office/drawing/2014/main" id="{1C216854-D10A-8CED-1E23-053CA72777F3}"/>
              </a:ext>
            </a:extLst>
          </p:cNvPr>
          <p:cNvSpPr>
            <a:spLocks noChangeAspect="1"/>
          </p:cNvSpPr>
          <p:nvPr/>
        </p:nvSpPr>
        <p:spPr bwMode="auto">
          <a:xfrm>
            <a:off x="855664" y="1714939"/>
            <a:ext cx="3671336" cy="1877979"/>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28AFED"/>
          </a:solidFill>
          <a:ln>
            <a:solidFill>
              <a:schemeClr val="accent1"/>
            </a:solidFill>
          </a:ln>
        </p:spPr>
        <p:style>
          <a:lnRef idx="1">
            <a:schemeClr val="accent1"/>
          </a:lnRef>
          <a:fillRef idx="3">
            <a:schemeClr val="accent1"/>
          </a:fillRef>
          <a:effectRef idx="2">
            <a:schemeClr val="accent1"/>
          </a:effectRef>
          <a:fontRef idx="minor">
            <a:schemeClr val="lt1"/>
          </a:fontRef>
        </p:style>
      </p:sp>
      <p:pic>
        <p:nvPicPr>
          <p:cNvPr id="3" name="Immagine 7" descr="Immagine che contiene testo&#10;&#10;Descrizione generata automaticamente">
            <a:extLst>
              <a:ext uri="{FF2B5EF4-FFF2-40B4-BE49-F238E27FC236}">
                <a16:creationId xmlns:a16="http://schemas.microsoft.com/office/drawing/2014/main" id="{7DB1D9E7-9355-8CCB-830A-969758A9891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itle 1"/>
          <p:cNvSpPr>
            <a:spLocks noGrp="1"/>
          </p:cNvSpPr>
          <p:nvPr>
            <p:ph type="title"/>
          </p:nvPr>
        </p:nvSpPr>
        <p:spPr>
          <a:xfrm>
            <a:off x="1017817" y="1826968"/>
            <a:ext cx="3286891" cy="1505842"/>
          </a:xfrm>
        </p:spPr>
        <p:txBody>
          <a:bodyPr/>
          <a:lstStyle>
            <a:lvl1pPr>
              <a:defRPr sz="2400"/>
            </a:lvl1pPr>
          </a:lstStyle>
          <a:p>
            <a:r>
              <a:rPr lang="it-IT"/>
              <a:t>Fare clic per modificare lo stile del titolo dello schema</a:t>
            </a:r>
            <a:endParaRPr lang="en-US"/>
          </a:p>
        </p:txBody>
      </p:sp>
      <p:sp>
        <p:nvSpPr>
          <p:cNvPr id="6" name="Text Placeholder 5"/>
          <p:cNvSpPr>
            <a:spLocks noGrp="1"/>
          </p:cNvSpPr>
          <p:nvPr>
            <p:ph type="body" sz="quarter" idx="16"/>
          </p:nvPr>
        </p:nvSpPr>
        <p:spPr>
          <a:xfrm>
            <a:off x="4617000" y="1714500"/>
            <a:ext cx="3660225" cy="1721644"/>
          </a:xfrm>
        </p:spPr>
        <p:txBody>
          <a:bodyPr anchor="t"/>
          <a:lstStyle>
            <a:lvl1pPr marL="0" indent="0">
              <a:buFontTx/>
              <a:buNone/>
              <a:defRPr/>
            </a:lvl1pPr>
          </a:lstStyle>
          <a:p>
            <a:pPr lvl="0"/>
            <a:r>
              <a:rPr lang="it-IT"/>
              <a:t>Fare clic per modificare gli stili del testo dello schema</a:t>
            </a:r>
          </a:p>
        </p:txBody>
      </p:sp>
      <p:sp>
        <p:nvSpPr>
          <p:cNvPr id="4" name="Date Placeholder 1">
            <a:extLst>
              <a:ext uri="{FF2B5EF4-FFF2-40B4-BE49-F238E27FC236}">
                <a16:creationId xmlns:a16="http://schemas.microsoft.com/office/drawing/2014/main" id="{18ECFF01-5F90-7A68-DE07-EBB31ECE989E}"/>
              </a:ext>
            </a:extLst>
          </p:cNvPr>
          <p:cNvSpPr>
            <a:spLocks noGrp="1"/>
          </p:cNvSpPr>
          <p:nvPr>
            <p:ph type="dt" sz="half" idx="17"/>
          </p:nvPr>
        </p:nvSpPr>
        <p:spPr/>
        <p:txBody>
          <a:bodyPr/>
          <a:lstStyle>
            <a:lvl1pPr>
              <a:defRPr/>
            </a:lvl1pPr>
          </a:lstStyle>
          <a:p>
            <a:pPr>
              <a:defRPr/>
            </a:pPr>
            <a:fld id="{1B9C7190-D085-4413-B645-9F3A138C5AC7}" type="datetimeFigureOut">
              <a:rPr lang="en-US"/>
              <a:pPr>
                <a:defRPr/>
              </a:pPr>
              <a:t>12/12/2024</a:t>
            </a:fld>
            <a:endParaRPr lang="en-US"/>
          </a:p>
        </p:txBody>
      </p:sp>
      <p:sp>
        <p:nvSpPr>
          <p:cNvPr id="5" name="Footer Placeholder 2">
            <a:extLst>
              <a:ext uri="{FF2B5EF4-FFF2-40B4-BE49-F238E27FC236}">
                <a16:creationId xmlns:a16="http://schemas.microsoft.com/office/drawing/2014/main" id="{CD8463A7-0232-45A6-FC4C-2DFF8619E25C}"/>
              </a:ext>
            </a:extLst>
          </p:cNvPr>
          <p:cNvSpPr>
            <a:spLocks noGrp="1"/>
          </p:cNvSpPr>
          <p:nvPr>
            <p:ph type="ftr" sz="quarter" idx="18"/>
          </p:nvPr>
        </p:nvSpPr>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4BA8DCC4-2154-E47B-7DBA-8BB32EE823ED}"/>
              </a:ext>
            </a:extLst>
          </p:cNvPr>
          <p:cNvSpPr>
            <a:spLocks noGrp="1"/>
          </p:cNvSpPr>
          <p:nvPr>
            <p:ph type="sldNum" sz="quarter" idx="19"/>
          </p:nvPr>
        </p:nvSpPr>
        <p:spPr/>
        <p:txBody>
          <a:bodyPr/>
          <a:lstStyle>
            <a:lvl1pPr>
              <a:defRPr/>
            </a:lvl1pPr>
          </a:lstStyle>
          <a:p>
            <a:pPr>
              <a:defRPr/>
            </a:pPr>
            <a:fld id="{6B99E7AF-8986-4607-A9C6-83DD3D3C4573}" type="slidenum">
              <a:rPr lang="en-US"/>
              <a:pPr>
                <a:defRPr/>
              </a:pPr>
              <a:t>‹N›</a:t>
            </a:fld>
            <a:endParaRPr lang="en-US"/>
          </a:p>
        </p:txBody>
      </p:sp>
    </p:spTree>
    <p:extLst>
      <p:ext uri="{BB962C8B-B14F-4D97-AF65-F5344CB8AC3E}">
        <p14:creationId xmlns:p14="http://schemas.microsoft.com/office/powerpoint/2010/main" val="301691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5378228A-445A-4558-DC95-B44AAEAE2C2F}"/>
              </a:ext>
            </a:extLst>
          </p:cNvPr>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8AFED"/>
          </a:solidFill>
          <a:ln/>
        </p:spPr>
        <p:style>
          <a:lnRef idx="1">
            <a:schemeClr val="accent1"/>
          </a:lnRef>
          <a:fillRef idx="3">
            <a:schemeClr val="accent1"/>
          </a:fillRef>
          <a:effectRef idx="2">
            <a:schemeClr val="accent1"/>
          </a:effectRef>
          <a:fontRef idx="minor">
            <a:schemeClr val="lt1"/>
          </a:fontRef>
        </p:style>
      </p:sp>
      <p:pic>
        <p:nvPicPr>
          <p:cNvPr id="5" name="Immagine 7" descr="Immagine che contiene testo&#10;&#10;Descrizione generata automaticamente">
            <a:extLst>
              <a:ext uri="{FF2B5EF4-FFF2-40B4-BE49-F238E27FC236}">
                <a16:creationId xmlns:a16="http://schemas.microsoft.com/office/drawing/2014/main" id="{6E6C784C-68E0-B5AA-324F-389EEC178C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t-IT"/>
              <a:t>Fare clic per modificare lo stile del titolo dello schema</a:t>
            </a:r>
            <a:endParaRPr lang="en-US"/>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3">
            <a:extLst>
              <a:ext uri="{FF2B5EF4-FFF2-40B4-BE49-F238E27FC236}">
                <a16:creationId xmlns:a16="http://schemas.microsoft.com/office/drawing/2014/main" id="{02F3CD8A-FE6E-281B-9464-A7E443957C64}"/>
              </a:ext>
            </a:extLst>
          </p:cNvPr>
          <p:cNvSpPr>
            <a:spLocks noGrp="1"/>
          </p:cNvSpPr>
          <p:nvPr>
            <p:ph type="dt" sz="half" idx="10"/>
          </p:nvPr>
        </p:nvSpPr>
        <p:spPr/>
        <p:txBody>
          <a:bodyPr/>
          <a:lstStyle>
            <a:lvl1pPr>
              <a:defRPr/>
            </a:lvl1pPr>
          </a:lstStyle>
          <a:p>
            <a:pPr>
              <a:defRPr/>
            </a:pPr>
            <a:fld id="{B3CFEEBE-12F8-4C90-8750-C13B60B4AAFD}" type="datetimeFigureOut">
              <a:rPr lang="en-US"/>
              <a:pPr>
                <a:defRPr/>
              </a:pPr>
              <a:t>12/12/2024</a:t>
            </a:fld>
            <a:endParaRPr lang="en-US"/>
          </a:p>
        </p:txBody>
      </p:sp>
      <p:sp>
        <p:nvSpPr>
          <p:cNvPr id="7" name="Footer Placeholder 4">
            <a:extLst>
              <a:ext uri="{FF2B5EF4-FFF2-40B4-BE49-F238E27FC236}">
                <a16:creationId xmlns:a16="http://schemas.microsoft.com/office/drawing/2014/main" id="{379FDBC3-A1E7-0720-5805-B88CDC2E18EE}"/>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7A37722-9B94-EA1A-3F93-283C0AA1E75D}"/>
              </a:ext>
            </a:extLst>
          </p:cNvPr>
          <p:cNvSpPr>
            <a:spLocks noGrp="1"/>
          </p:cNvSpPr>
          <p:nvPr>
            <p:ph type="sldNum" sz="quarter" idx="12"/>
          </p:nvPr>
        </p:nvSpPr>
        <p:spPr/>
        <p:txBody>
          <a:bodyPr/>
          <a:lstStyle>
            <a:lvl1pPr>
              <a:defRPr/>
            </a:lvl1pPr>
          </a:lstStyle>
          <a:p>
            <a:pPr>
              <a:defRPr/>
            </a:pPr>
            <a:fld id="{BCB0671E-ADA4-4857-AE94-90ACBE76AB35}" type="slidenum">
              <a:rPr lang="en-US"/>
              <a:pPr>
                <a:defRPr/>
              </a:pPr>
              <a:t>‹N›</a:t>
            </a:fld>
            <a:endParaRPr lang="en-US"/>
          </a:p>
        </p:txBody>
      </p:sp>
    </p:spTree>
    <p:extLst>
      <p:ext uri="{BB962C8B-B14F-4D97-AF65-F5344CB8AC3E}">
        <p14:creationId xmlns:p14="http://schemas.microsoft.com/office/powerpoint/2010/main" val="4003792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B11BAB83-EAD2-94B8-915C-9133DCE4F5C1}"/>
              </a:ext>
            </a:extLst>
          </p:cNvPr>
          <p:cNvSpPr>
            <a:spLocks noChangeAspect="1"/>
          </p:cNvSpPr>
          <p:nvPr/>
        </p:nvSpPr>
        <p:spPr bwMode="auto">
          <a:xfrm>
            <a:off x="5752239" y="334567"/>
            <a:ext cx="3391762" cy="406122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28AFED"/>
          </a:solidFill>
          <a:ln/>
        </p:spPr>
        <p:style>
          <a:lnRef idx="1">
            <a:schemeClr val="accent1"/>
          </a:lnRef>
          <a:fillRef idx="3">
            <a:schemeClr val="accent1"/>
          </a:fillRef>
          <a:effectRef idx="2">
            <a:schemeClr val="accent1"/>
          </a:effectRef>
          <a:fontRef idx="minor">
            <a:schemeClr val="lt1"/>
          </a:fontRef>
        </p:style>
      </p:sp>
      <p:pic>
        <p:nvPicPr>
          <p:cNvPr id="5" name="Immagine 7" descr="Immagine che contiene testo&#10;&#10;Descrizione generata automaticamente">
            <a:extLst>
              <a:ext uri="{FF2B5EF4-FFF2-40B4-BE49-F238E27FC236}">
                <a16:creationId xmlns:a16="http://schemas.microsoft.com/office/drawing/2014/main" id="{407188AC-B587-4657-B3C6-98B7EDDA7EF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137656" y="439628"/>
            <a:ext cx="1871093" cy="3851099"/>
          </a:xfrm>
        </p:spPr>
        <p:txBody>
          <a:bodyPr vert="eaVert"/>
          <a:lstStyle/>
          <a:p>
            <a:r>
              <a:rPr lang="it-IT"/>
              <a:t>Fare clic per modificare lo stile del titolo dello schema</a:t>
            </a:r>
            <a:endParaRPr lang="en-US"/>
          </a:p>
        </p:txBody>
      </p:sp>
      <p:sp>
        <p:nvSpPr>
          <p:cNvPr id="3" name="Vertical Text Placeholder 2"/>
          <p:cNvSpPr>
            <a:spLocks noGrp="1"/>
          </p:cNvSpPr>
          <p:nvPr>
            <p:ph type="body" orient="vert" idx="1"/>
          </p:nvPr>
        </p:nvSpPr>
        <p:spPr>
          <a:xfrm>
            <a:off x="607501" y="334567"/>
            <a:ext cx="4958655" cy="4061222"/>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3">
            <a:extLst>
              <a:ext uri="{FF2B5EF4-FFF2-40B4-BE49-F238E27FC236}">
                <a16:creationId xmlns:a16="http://schemas.microsoft.com/office/drawing/2014/main" id="{CB0E0574-B5C0-E68C-BA56-CC9ABED405AD}"/>
              </a:ext>
            </a:extLst>
          </p:cNvPr>
          <p:cNvSpPr>
            <a:spLocks noGrp="1"/>
          </p:cNvSpPr>
          <p:nvPr>
            <p:ph type="dt" sz="half" idx="10"/>
          </p:nvPr>
        </p:nvSpPr>
        <p:spPr/>
        <p:txBody>
          <a:bodyPr/>
          <a:lstStyle>
            <a:lvl1pPr>
              <a:defRPr/>
            </a:lvl1pPr>
          </a:lstStyle>
          <a:p>
            <a:pPr>
              <a:defRPr/>
            </a:pPr>
            <a:fld id="{1E897186-CAF5-45D6-81DF-221543BDB923}" type="datetimeFigureOut">
              <a:rPr lang="en-US"/>
              <a:pPr>
                <a:defRPr/>
              </a:pPr>
              <a:t>12/12/2024</a:t>
            </a:fld>
            <a:endParaRPr lang="en-US"/>
          </a:p>
        </p:txBody>
      </p:sp>
      <p:sp>
        <p:nvSpPr>
          <p:cNvPr id="7" name="Footer Placeholder 4">
            <a:extLst>
              <a:ext uri="{FF2B5EF4-FFF2-40B4-BE49-F238E27FC236}">
                <a16:creationId xmlns:a16="http://schemas.microsoft.com/office/drawing/2014/main" id="{E1A2063B-D30A-60FD-DB56-4ADF0EA6226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B469AD3E-D314-0DC8-7146-1C0E22652561}"/>
              </a:ext>
            </a:extLst>
          </p:cNvPr>
          <p:cNvSpPr>
            <a:spLocks noGrp="1"/>
          </p:cNvSpPr>
          <p:nvPr>
            <p:ph type="sldNum" sz="quarter" idx="12"/>
          </p:nvPr>
        </p:nvSpPr>
        <p:spPr/>
        <p:txBody>
          <a:bodyPr/>
          <a:lstStyle>
            <a:lvl1pPr>
              <a:defRPr/>
            </a:lvl1pPr>
          </a:lstStyle>
          <a:p>
            <a:pPr>
              <a:defRPr/>
            </a:pPr>
            <a:fld id="{FDC59B2A-9358-4634-8DBB-0AA103BBACC1}" type="slidenum">
              <a:rPr lang="en-US"/>
              <a:pPr>
                <a:defRPr/>
              </a:pPr>
              <a:t>‹N›</a:t>
            </a:fld>
            <a:endParaRPr lang="en-US"/>
          </a:p>
        </p:txBody>
      </p:sp>
    </p:spTree>
    <p:extLst>
      <p:ext uri="{BB962C8B-B14F-4D97-AF65-F5344CB8AC3E}">
        <p14:creationId xmlns:p14="http://schemas.microsoft.com/office/powerpoint/2010/main" val="2710621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37891" name="Rectangle 3"/>
          <p:cNvSpPr>
            <a:spLocks noGrp="1" noChangeArrowheads="1"/>
          </p:cNvSpPr>
          <p:nvPr>
            <p:ph type="subTitle" idx="1"/>
          </p:nvPr>
        </p:nvSpPr>
        <p:spPr>
          <a:xfrm>
            <a:off x="719138" y="2914650"/>
            <a:ext cx="6356576" cy="1314450"/>
          </a:xfrm>
        </p:spPr>
        <p:txBody>
          <a:bodyPr/>
          <a:lstStyle>
            <a:lvl1pPr marL="0" indent="0" algn="l">
              <a:buFontTx/>
              <a:buNone/>
              <a:defRPr sz="1500" i="1">
                <a:latin typeface="Georgia" panose="02040502050405020303" pitchFamily="18" charset="0"/>
              </a:defRPr>
            </a:lvl1pPr>
          </a:lstStyle>
          <a:p>
            <a:pPr lvl="0"/>
            <a:endParaRPr lang="it-IT" noProof="0"/>
          </a:p>
        </p:txBody>
      </p:sp>
      <p:sp>
        <p:nvSpPr>
          <p:cNvPr id="8" name="Segnaposto testo 7"/>
          <p:cNvSpPr>
            <a:spLocks noGrp="1"/>
          </p:cNvSpPr>
          <p:nvPr>
            <p:ph type="body" sz="quarter" idx="11"/>
          </p:nvPr>
        </p:nvSpPr>
        <p:spPr>
          <a:xfrm>
            <a:off x="719138" y="1708150"/>
            <a:ext cx="6356576" cy="1206500"/>
          </a:xfrm>
        </p:spPr>
        <p:txBody>
          <a:bodyPr/>
          <a:lstStyle>
            <a:lvl1pPr marL="0" indent="0">
              <a:buNone/>
              <a:defRPr sz="2630" b="1">
                <a:solidFill>
                  <a:srgbClr val="00A3DB"/>
                </a:solidFill>
              </a:defRPr>
            </a:lvl1pPr>
          </a:lstStyle>
          <a:p>
            <a:pPr lvl="0"/>
            <a:endParaRPr lang="it-IT"/>
          </a:p>
        </p:txBody>
      </p:sp>
      <p:sp>
        <p:nvSpPr>
          <p:cNvPr id="10" name="Segnaposto testo 9"/>
          <p:cNvSpPr>
            <a:spLocks noGrp="1"/>
          </p:cNvSpPr>
          <p:nvPr>
            <p:ph type="body" sz="quarter" idx="12"/>
          </p:nvPr>
        </p:nvSpPr>
        <p:spPr>
          <a:xfrm>
            <a:off x="719137" y="1082675"/>
            <a:ext cx="6356575" cy="555625"/>
          </a:xfrm>
        </p:spPr>
        <p:txBody>
          <a:bodyPr/>
          <a:lstStyle>
            <a:lvl1pPr marL="0" indent="0">
              <a:buNone/>
              <a:defRPr sz="1500" i="1">
                <a:solidFill>
                  <a:srgbClr val="00A3DB"/>
                </a:solidFill>
                <a:latin typeface="Georgia" panose="02040502050405020303" pitchFamily="18" charset="0"/>
              </a:defRPr>
            </a:lvl1pPr>
            <a:lvl2pPr>
              <a:defRPr sz="2000">
                <a:latin typeface="Georgia" panose="02040502050405020303" pitchFamily="18" charset="0"/>
              </a:defRPr>
            </a:lvl2pPr>
            <a:lvl3pPr>
              <a:defRPr sz="2000">
                <a:latin typeface="Georgia" panose="02040502050405020303" pitchFamily="18" charset="0"/>
              </a:defRPr>
            </a:lvl3pPr>
            <a:lvl4pPr>
              <a:defRPr sz="2000">
                <a:latin typeface="Georgia" panose="02040502050405020303" pitchFamily="18" charset="0"/>
              </a:defRPr>
            </a:lvl4pPr>
            <a:lvl5pPr>
              <a:defRPr sz="2000">
                <a:latin typeface="Georgia" panose="02040502050405020303" pitchFamily="18" charset="0"/>
              </a:defRPr>
            </a:lvl5pPr>
          </a:lstStyle>
          <a:p>
            <a:pPr lvl="0"/>
            <a:endParaRPr lang="it-IT"/>
          </a:p>
        </p:txBody>
      </p:sp>
      <p:sp>
        <p:nvSpPr>
          <p:cNvPr id="2" name="Segnaposto numero diapositiva 2">
            <a:extLst>
              <a:ext uri="{FF2B5EF4-FFF2-40B4-BE49-F238E27FC236}">
                <a16:creationId xmlns:a16="http://schemas.microsoft.com/office/drawing/2014/main" id="{E6D360CF-6145-6EA0-009D-4055C89A72AE}"/>
              </a:ext>
            </a:extLst>
          </p:cNvPr>
          <p:cNvSpPr>
            <a:spLocks noGrp="1"/>
          </p:cNvSpPr>
          <p:nvPr>
            <p:ph type="sldNum" sz="quarter" idx="13"/>
          </p:nvPr>
        </p:nvSpPr>
        <p:spPr/>
        <p:txBody>
          <a:bodyPr/>
          <a:lstStyle>
            <a:lvl1pPr>
              <a:defRPr/>
            </a:lvl1pPr>
          </a:lstStyle>
          <a:p>
            <a:pPr>
              <a:defRPr/>
            </a:pPr>
            <a:fld id="{CFB01918-8F4D-4072-8A6F-68B9F91DE054}" type="slidenum">
              <a:rPr lang="it-IT" altLang="it-IT"/>
              <a:pPr>
                <a:defRPr/>
              </a:pPr>
              <a:t>‹N›</a:t>
            </a:fld>
            <a:endParaRPr lang="it-IT" altLang="it-IT"/>
          </a:p>
        </p:txBody>
      </p:sp>
    </p:spTree>
    <p:extLst>
      <p:ext uri="{BB962C8B-B14F-4D97-AF65-F5344CB8AC3E}">
        <p14:creationId xmlns:p14="http://schemas.microsoft.com/office/powerpoint/2010/main" val="298609620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37890" name="Rectangle 2"/>
          <p:cNvSpPr>
            <a:spLocks noGrp="1" noChangeArrowheads="1"/>
          </p:cNvSpPr>
          <p:nvPr>
            <p:ph type="ctrTitle"/>
          </p:nvPr>
        </p:nvSpPr>
        <p:spPr>
          <a:xfrm>
            <a:off x="719138" y="1714500"/>
            <a:ext cx="6315976" cy="857250"/>
          </a:xfrm>
          <a:solidFill>
            <a:schemeClr val="bg1"/>
          </a:solidFill>
        </p:spPr>
        <p:txBody>
          <a:bodyPr/>
          <a:lstStyle>
            <a:lvl1pPr algn="l" fontAlgn="t">
              <a:defRPr sz="2625" b="1" i="0">
                <a:solidFill>
                  <a:schemeClr val="tx1"/>
                </a:solidFill>
                <a:latin typeface="Arial" panose="020B0604020202020204" pitchFamily="34" charset="0"/>
                <a:cs typeface="Arial" panose="020B0604020202020204" pitchFamily="34" charset="0"/>
              </a:defRPr>
            </a:lvl1pPr>
          </a:lstStyle>
          <a:p>
            <a:pPr lvl="0"/>
            <a:endParaRPr lang="it-IT" noProof="0"/>
          </a:p>
        </p:txBody>
      </p:sp>
      <p:sp>
        <p:nvSpPr>
          <p:cNvPr id="37891" name="Rectangle 3"/>
          <p:cNvSpPr>
            <a:spLocks noGrp="1" noChangeArrowheads="1"/>
          </p:cNvSpPr>
          <p:nvPr>
            <p:ph type="subTitle" idx="1"/>
          </p:nvPr>
        </p:nvSpPr>
        <p:spPr>
          <a:xfrm>
            <a:off x="719138" y="3359426"/>
            <a:ext cx="6315976" cy="1314450"/>
          </a:xfrm>
          <a:solidFill>
            <a:schemeClr val="bg1"/>
          </a:solidFill>
        </p:spPr>
        <p:txBody>
          <a:bodyPr/>
          <a:lstStyle>
            <a:lvl1pPr marL="0" indent="0" algn="l">
              <a:buFontTx/>
              <a:buNone/>
              <a:defRPr sz="1500" i="1">
                <a:solidFill>
                  <a:schemeClr val="tx1"/>
                </a:solidFill>
                <a:latin typeface="Georgia" panose="02040502050405020303" pitchFamily="18" charset="0"/>
              </a:defRPr>
            </a:lvl1pPr>
          </a:lstStyle>
          <a:p>
            <a:pPr lvl="0"/>
            <a:endParaRPr lang="it-IT" noProof="0"/>
          </a:p>
        </p:txBody>
      </p:sp>
      <p:sp>
        <p:nvSpPr>
          <p:cNvPr id="10" name="Segnaposto testo 9"/>
          <p:cNvSpPr>
            <a:spLocks noGrp="1"/>
          </p:cNvSpPr>
          <p:nvPr>
            <p:ph type="body" sz="quarter" idx="10"/>
          </p:nvPr>
        </p:nvSpPr>
        <p:spPr>
          <a:xfrm>
            <a:off x="724402" y="1083544"/>
            <a:ext cx="6310712" cy="547294"/>
          </a:xfrm>
          <a:solidFill>
            <a:schemeClr val="bg1"/>
          </a:solidFill>
        </p:spPr>
        <p:txBody>
          <a:bodyPr/>
          <a:lstStyle>
            <a:lvl1pPr marL="0" indent="0">
              <a:buFontTx/>
              <a:buNone/>
              <a:defRPr sz="1500" i="1">
                <a:solidFill>
                  <a:schemeClr val="tx1"/>
                </a:solidFill>
                <a:latin typeface="Georgia" panose="02040502050405020303" pitchFamily="18" charset="0"/>
              </a:defRPr>
            </a:lvl1pPr>
            <a:lvl2pPr marL="342900" indent="0">
              <a:buFontTx/>
              <a:buNone/>
              <a:defRPr sz="1500" i="1">
                <a:latin typeface="Georgia" panose="02040502050405020303" pitchFamily="18" charset="0"/>
              </a:defRPr>
            </a:lvl2pPr>
            <a:lvl3pPr marL="685800" indent="0">
              <a:buFontTx/>
              <a:buNone/>
              <a:defRPr/>
            </a:lvl3pPr>
            <a:lvl4pPr marL="1028700" indent="0">
              <a:buFontTx/>
              <a:buNone/>
              <a:defRPr/>
            </a:lvl4pPr>
            <a:lvl5pPr marL="1371600" indent="0">
              <a:buFontTx/>
              <a:buNone/>
              <a:defRPr/>
            </a:lvl5pPr>
          </a:lstStyle>
          <a:p>
            <a:pPr lvl="0"/>
            <a:endParaRPr lang="it-IT"/>
          </a:p>
        </p:txBody>
      </p:sp>
    </p:spTree>
    <p:extLst>
      <p:ext uri="{BB962C8B-B14F-4D97-AF65-F5344CB8AC3E}">
        <p14:creationId xmlns:p14="http://schemas.microsoft.com/office/powerpoint/2010/main" val="1895256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719139" y="1302544"/>
            <a:ext cx="6965950" cy="30861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 name="Titolo 1"/>
          <p:cNvSpPr>
            <a:spLocks noGrp="1"/>
          </p:cNvSpPr>
          <p:nvPr>
            <p:ph type="title"/>
          </p:nvPr>
        </p:nvSpPr>
        <p:spPr/>
        <p:txBody>
          <a:bodyPr/>
          <a:lstStyle/>
          <a:p>
            <a:r>
              <a:rPr lang="it-IT"/>
              <a:t>Fare clic per modificare lo stile del titolo dello schema</a:t>
            </a:r>
          </a:p>
        </p:txBody>
      </p:sp>
      <p:sp>
        <p:nvSpPr>
          <p:cNvPr id="4" name="Rectangle 4">
            <a:extLst>
              <a:ext uri="{FF2B5EF4-FFF2-40B4-BE49-F238E27FC236}">
                <a16:creationId xmlns:a16="http://schemas.microsoft.com/office/drawing/2014/main" id="{B735776D-BC27-C485-9DD0-EE1F714E8552}"/>
              </a:ext>
            </a:extLst>
          </p:cNvPr>
          <p:cNvSpPr>
            <a:spLocks noGrp="1" noChangeArrowheads="1"/>
          </p:cNvSpPr>
          <p:nvPr>
            <p:ph type="dt" sz="half" idx="10"/>
          </p:nvPr>
        </p:nvSpPr>
        <p:spPr>
          <a:xfrm>
            <a:off x="685800" y="4686300"/>
            <a:ext cx="1905000" cy="342900"/>
          </a:xfrm>
          <a:prstGeom prst="rect">
            <a:avLst/>
          </a:prstGeom>
        </p:spPr>
        <p:txBody>
          <a:bodyPr/>
          <a:lstStyle>
            <a:lvl1pPr>
              <a:defRPr sz="900">
                <a:latin typeface="Arial" charset="0"/>
                <a:ea typeface="ヒラギノ角ゴ Pro W3" charset="-128"/>
              </a:defRPr>
            </a:lvl1pPr>
          </a:lstStyle>
          <a:p>
            <a:pPr>
              <a:defRPr/>
            </a:pPr>
            <a:endParaRPr lang="it-IT"/>
          </a:p>
        </p:txBody>
      </p:sp>
      <p:sp>
        <p:nvSpPr>
          <p:cNvPr id="5" name="Rectangle 6">
            <a:extLst>
              <a:ext uri="{FF2B5EF4-FFF2-40B4-BE49-F238E27FC236}">
                <a16:creationId xmlns:a16="http://schemas.microsoft.com/office/drawing/2014/main" id="{623CB103-83C4-0D4B-B811-CABB67208292}"/>
              </a:ext>
            </a:extLst>
          </p:cNvPr>
          <p:cNvSpPr>
            <a:spLocks noGrp="1" noChangeArrowheads="1"/>
          </p:cNvSpPr>
          <p:nvPr>
            <p:ph type="sldNum" sz="quarter" idx="11"/>
          </p:nvPr>
        </p:nvSpPr>
        <p:spPr/>
        <p:txBody>
          <a:bodyPr/>
          <a:lstStyle>
            <a:lvl1pPr>
              <a:defRPr/>
            </a:lvl1pPr>
          </a:lstStyle>
          <a:p>
            <a:pPr>
              <a:defRPr/>
            </a:pPr>
            <a:fld id="{124B15D9-D453-40DF-8CF2-2FDFE492491B}" type="slidenum">
              <a:rPr lang="it-IT" altLang="it-IT"/>
              <a:pPr>
                <a:defRPr/>
              </a:pPr>
              <a:t>‹N›</a:t>
            </a:fld>
            <a:endParaRPr lang="it-IT" altLang="it-IT"/>
          </a:p>
        </p:txBody>
      </p:sp>
    </p:spTree>
    <p:extLst>
      <p:ext uri="{BB962C8B-B14F-4D97-AF65-F5344CB8AC3E}">
        <p14:creationId xmlns:p14="http://schemas.microsoft.com/office/powerpoint/2010/main" val="2705023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19138" y="600075"/>
            <a:ext cx="6680200" cy="751284"/>
          </a:xfrm>
        </p:spPr>
        <p:txBody>
          <a:bodyPr/>
          <a:lstStyle/>
          <a:p>
            <a:r>
              <a:rPr lang="it-IT"/>
              <a:t>Fare clic per modificare stile</a:t>
            </a:r>
          </a:p>
        </p:txBody>
      </p:sp>
      <p:sp>
        <p:nvSpPr>
          <p:cNvPr id="3" name="Segnaposto contenuto 2"/>
          <p:cNvSpPr>
            <a:spLocks noGrp="1"/>
          </p:cNvSpPr>
          <p:nvPr>
            <p:ph sz="half" idx="1"/>
          </p:nvPr>
        </p:nvSpPr>
        <p:spPr>
          <a:xfrm>
            <a:off x="719139" y="1302544"/>
            <a:ext cx="3671999" cy="3086100"/>
          </a:xfrm>
        </p:spPr>
        <p:txBody>
          <a:bodyPr/>
          <a:lstStyle>
            <a:lvl1pPr>
              <a:defRPr sz="120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6141" y="1302544"/>
            <a:ext cx="3671999" cy="3086100"/>
          </a:xfrm>
        </p:spPr>
        <p:txBody>
          <a:bodyPr/>
          <a:lstStyle>
            <a:lvl1pPr>
              <a:defRPr sz="1200"/>
            </a:lvl1pPr>
            <a:lvl2pPr>
              <a:defRPr sz="1200"/>
            </a:lvl2pPr>
            <a:lvl3pPr>
              <a:defRPr sz="1200"/>
            </a:lvl3pPr>
            <a:lvl4pPr>
              <a:defRPr sz="1200"/>
            </a:lvl4pPr>
            <a:lvl5pPr>
              <a:defRPr sz="1200"/>
            </a:lvl5pPr>
            <a:lvl6pPr>
              <a:defRPr sz="1350"/>
            </a:lvl6pPr>
            <a:lvl7pPr>
              <a:defRPr sz="1350"/>
            </a:lvl7pPr>
            <a:lvl8pPr>
              <a:defRPr sz="1350"/>
            </a:lvl8pPr>
            <a:lvl9pPr>
              <a:defRPr sz="135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810F2F0E-151A-3FC4-0D99-6C8BF6A733D1}"/>
              </a:ext>
            </a:extLst>
          </p:cNvPr>
          <p:cNvSpPr>
            <a:spLocks noGrp="1" noChangeArrowheads="1"/>
          </p:cNvSpPr>
          <p:nvPr>
            <p:ph type="dt" sz="half" idx="10"/>
          </p:nvPr>
        </p:nvSpPr>
        <p:spPr>
          <a:xfrm>
            <a:off x="685800" y="4686300"/>
            <a:ext cx="1905000" cy="342900"/>
          </a:xfrm>
          <a:prstGeom prst="rect">
            <a:avLst/>
          </a:prstGeom>
        </p:spPr>
        <p:txBody>
          <a:bodyPr/>
          <a:lstStyle>
            <a:lvl1pPr>
              <a:defRPr sz="900">
                <a:latin typeface="Arial" charset="0"/>
                <a:ea typeface="ヒラギノ角ゴ Pro W3" charset="-128"/>
              </a:defRPr>
            </a:lvl1pPr>
          </a:lstStyle>
          <a:p>
            <a:pPr>
              <a:defRPr/>
            </a:pPr>
            <a:endParaRPr lang="it-IT"/>
          </a:p>
        </p:txBody>
      </p:sp>
      <p:sp>
        <p:nvSpPr>
          <p:cNvPr id="6" name="Rectangle 6">
            <a:extLst>
              <a:ext uri="{FF2B5EF4-FFF2-40B4-BE49-F238E27FC236}">
                <a16:creationId xmlns:a16="http://schemas.microsoft.com/office/drawing/2014/main" id="{AC7D8E7E-B83D-94B7-F989-3CD644E174B9}"/>
              </a:ext>
            </a:extLst>
          </p:cNvPr>
          <p:cNvSpPr>
            <a:spLocks noGrp="1" noChangeArrowheads="1"/>
          </p:cNvSpPr>
          <p:nvPr>
            <p:ph type="sldNum" sz="quarter" idx="11"/>
          </p:nvPr>
        </p:nvSpPr>
        <p:spPr/>
        <p:txBody>
          <a:bodyPr/>
          <a:lstStyle>
            <a:lvl1pPr>
              <a:defRPr/>
            </a:lvl1pPr>
          </a:lstStyle>
          <a:p>
            <a:pPr>
              <a:defRPr/>
            </a:pPr>
            <a:fld id="{2004688A-6163-48B6-912C-A37E02C3E767}" type="slidenum">
              <a:rPr lang="it-IT" altLang="it-IT"/>
              <a:pPr>
                <a:defRPr/>
              </a:pPr>
              <a:t>‹N›</a:t>
            </a:fld>
            <a:endParaRPr lang="it-IT" altLang="it-IT"/>
          </a:p>
        </p:txBody>
      </p:sp>
    </p:spTree>
    <p:extLst>
      <p:ext uri="{BB962C8B-B14F-4D97-AF65-F5344CB8AC3E}">
        <p14:creationId xmlns:p14="http://schemas.microsoft.com/office/powerpoint/2010/main" val="1204528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719138" y="604838"/>
            <a:ext cx="6680200" cy="725091"/>
          </a:xfrm>
        </p:spPr>
        <p:txBody>
          <a:bodyPr/>
          <a:lstStyle/>
          <a:p>
            <a:r>
              <a:rPr lang="it-IT"/>
              <a:t>Fare clic per modificare stile</a:t>
            </a:r>
          </a:p>
        </p:txBody>
      </p:sp>
      <p:sp>
        <p:nvSpPr>
          <p:cNvPr id="3" name="Rectangle 4">
            <a:extLst>
              <a:ext uri="{FF2B5EF4-FFF2-40B4-BE49-F238E27FC236}">
                <a16:creationId xmlns:a16="http://schemas.microsoft.com/office/drawing/2014/main" id="{170438E2-4E90-510E-6F25-27351990F433}"/>
              </a:ext>
            </a:extLst>
          </p:cNvPr>
          <p:cNvSpPr>
            <a:spLocks noGrp="1" noChangeArrowheads="1"/>
          </p:cNvSpPr>
          <p:nvPr>
            <p:ph type="dt" sz="half" idx="10"/>
          </p:nvPr>
        </p:nvSpPr>
        <p:spPr>
          <a:xfrm>
            <a:off x="685800" y="4686300"/>
            <a:ext cx="1905000" cy="342900"/>
          </a:xfrm>
          <a:prstGeom prst="rect">
            <a:avLst/>
          </a:prstGeom>
        </p:spPr>
        <p:txBody>
          <a:bodyPr/>
          <a:lstStyle>
            <a:lvl1pPr>
              <a:defRPr sz="900">
                <a:latin typeface="Arial" charset="0"/>
                <a:ea typeface="ヒラギノ角ゴ Pro W3" charset="-128"/>
              </a:defRPr>
            </a:lvl1pPr>
          </a:lstStyle>
          <a:p>
            <a:pPr>
              <a:defRPr/>
            </a:pPr>
            <a:endParaRPr lang="it-IT"/>
          </a:p>
        </p:txBody>
      </p:sp>
      <p:sp>
        <p:nvSpPr>
          <p:cNvPr id="4" name="Rectangle 6">
            <a:extLst>
              <a:ext uri="{FF2B5EF4-FFF2-40B4-BE49-F238E27FC236}">
                <a16:creationId xmlns:a16="http://schemas.microsoft.com/office/drawing/2014/main" id="{230ED97B-47DA-8EB7-045E-B59FD0CFE789}"/>
              </a:ext>
            </a:extLst>
          </p:cNvPr>
          <p:cNvSpPr>
            <a:spLocks noGrp="1" noChangeArrowheads="1"/>
          </p:cNvSpPr>
          <p:nvPr>
            <p:ph type="sldNum" sz="quarter" idx="11"/>
          </p:nvPr>
        </p:nvSpPr>
        <p:spPr/>
        <p:txBody>
          <a:bodyPr/>
          <a:lstStyle>
            <a:lvl1pPr>
              <a:defRPr/>
            </a:lvl1pPr>
          </a:lstStyle>
          <a:p>
            <a:pPr>
              <a:defRPr/>
            </a:pPr>
            <a:fld id="{8CC13F86-4A33-4835-A474-4F1634F61D0D}" type="slidenum">
              <a:rPr lang="it-IT" altLang="it-IT"/>
              <a:pPr>
                <a:defRPr/>
              </a:pPr>
              <a:t>‹N›</a:t>
            </a:fld>
            <a:endParaRPr lang="it-IT" altLang="it-IT"/>
          </a:p>
        </p:txBody>
      </p:sp>
    </p:spTree>
    <p:extLst>
      <p:ext uri="{BB962C8B-B14F-4D97-AF65-F5344CB8AC3E}">
        <p14:creationId xmlns:p14="http://schemas.microsoft.com/office/powerpoint/2010/main" val="125867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A9BF3DB0-22AF-2845-2BFB-2107D49A71BD}"/>
              </a:ext>
            </a:extLst>
          </p:cNvPr>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p:spPr>
        <p:style>
          <a:lnRef idx="1">
            <a:schemeClr val="accent1"/>
          </a:lnRef>
          <a:fillRef idx="3">
            <a:schemeClr val="accent1"/>
          </a:fillRef>
          <a:effectRef idx="2">
            <a:schemeClr val="accent1"/>
          </a:effectRef>
          <a:fontRef idx="minor">
            <a:schemeClr val="lt1"/>
          </a:fontRef>
        </p:style>
      </p:sp>
      <p:pic>
        <p:nvPicPr>
          <p:cNvPr id="5" name="Immagine 7" descr="Immagine che contiene testo&#10;&#10;Descrizione generata automaticamente">
            <a:extLst>
              <a:ext uri="{FF2B5EF4-FFF2-40B4-BE49-F238E27FC236}">
                <a16:creationId xmlns:a16="http://schemas.microsoft.com/office/drawing/2014/main" id="{BCDDFADA-E7FE-9057-9602-1382884A03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500" y="335391"/>
            <a:ext cx="7928999" cy="727838"/>
          </a:xfrm>
        </p:spPr>
        <p:txBody>
          <a:bodyPr/>
          <a:lstStyle>
            <a:lvl1pPr>
              <a:defRPr>
                <a:solidFill>
                  <a:schemeClr val="tx1"/>
                </a:solidFill>
                <a:latin typeface="Arial" panose="020B0604020202020204" pitchFamily="34" charset="0"/>
                <a:cs typeface="Arial" panose="020B0604020202020204" pitchFamily="34" charset="0"/>
              </a:defRPr>
            </a:lvl1pPr>
          </a:lstStyle>
          <a:p>
            <a:r>
              <a:rPr lang="it-IT"/>
              <a:t>Fare clic per modificare lo stile del titolo dello schema</a:t>
            </a:r>
            <a:endParaRPr lang="en-US"/>
          </a:p>
        </p:txBody>
      </p:sp>
      <p:sp>
        <p:nvSpPr>
          <p:cNvPr id="3" name="Content Placeholder 2"/>
          <p:cNvSpPr>
            <a:spLocks noGrp="1"/>
          </p:cNvSpPr>
          <p:nvPr>
            <p:ph idx="1"/>
          </p:nvPr>
        </p:nvSpPr>
        <p:spPr>
          <a:xfrm>
            <a:off x="614034" y="1666716"/>
            <a:ext cx="7915931" cy="272738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Date Placeholder 3">
            <a:extLst>
              <a:ext uri="{FF2B5EF4-FFF2-40B4-BE49-F238E27FC236}">
                <a16:creationId xmlns:a16="http://schemas.microsoft.com/office/drawing/2014/main" id="{47F9AA6E-5C1A-1939-E8DF-E54701419E28}"/>
              </a:ext>
            </a:extLst>
          </p:cNvPr>
          <p:cNvSpPr>
            <a:spLocks noGrp="1"/>
          </p:cNvSpPr>
          <p:nvPr>
            <p:ph type="dt" sz="half" idx="10"/>
          </p:nvPr>
        </p:nvSpPr>
        <p:spPr/>
        <p:txBody>
          <a:bodyPr/>
          <a:lstStyle>
            <a:lvl1pPr>
              <a:defRPr/>
            </a:lvl1pPr>
          </a:lstStyle>
          <a:p>
            <a:pPr>
              <a:defRPr/>
            </a:pPr>
            <a:fld id="{31A2E5F4-E41E-4146-A567-9A011A9BB2C3}" type="datetimeFigureOut">
              <a:rPr lang="en-US"/>
              <a:pPr>
                <a:defRPr/>
              </a:pPr>
              <a:t>12/12/2024</a:t>
            </a:fld>
            <a:endParaRPr lang="en-US"/>
          </a:p>
        </p:txBody>
      </p:sp>
      <p:sp>
        <p:nvSpPr>
          <p:cNvPr id="7" name="Footer Placeholder 4">
            <a:extLst>
              <a:ext uri="{FF2B5EF4-FFF2-40B4-BE49-F238E27FC236}">
                <a16:creationId xmlns:a16="http://schemas.microsoft.com/office/drawing/2014/main" id="{AD6F6FED-573B-160B-6D95-B8BB2A37B7B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4A9FF0D-8AA4-A0CA-8C26-DEFC4D6594AF}"/>
              </a:ext>
            </a:extLst>
          </p:cNvPr>
          <p:cNvSpPr>
            <a:spLocks noGrp="1"/>
          </p:cNvSpPr>
          <p:nvPr>
            <p:ph type="sldNum" sz="quarter" idx="12"/>
          </p:nvPr>
        </p:nvSpPr>
        <p:spPr/>
        <p:txBody>
          <a:bodyPr/>
          <a:lstStyle>
            <a:lvl1pPr>
              <a:defRPr/>
            </a:lvl1pPr>
          </a:lstStyle>
          <a:p>
            <a:pPr>
              <a:defRPr/>
            </a:pPr>
            <a:fld id="{D4BFE913-D7B4-4CEC-93F9-1B9CAF9ED00A}" type="slidenum">
              <a:rPr lang="en-US"/>
              <a:pPr>
                <a:defRPr/>
              </a:pPr>
              <a:t>‹N›</a:t>
            </a:fld>
            <a:endParaRPr lang="en-US"/>
          </a:p>
        </p:txBody>
      </p:sp>
    </p:spTree>
    <p:extLst>
      <p:ext uri="{BB962C8B-B14F-4D97-AF65-F5344CB8AC3E}">
        <p14:creationId xmlns:p14="http://schemas.microsoft.com/office/powerpoint/2010/main" val="1538091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42B7FE9-BB8A-24ED-41E5-41A141F4E764}"/>
              </a:ext>
            </a:extLst>
          </p:cNvPr>
          <p:cNvSpPr>
            <a:spLocks noGrp="1" noChangeArrowheads="1"/>
          </p:cNvSpPr>
          <p:nvPr>
            <p:ph type="dt" sz="half" idx="10"/>
          </p:nvPr>
        </p:nvSpPr>
        <p:spPr>
          <a:xfrm>
            <a:off x="685800" y="4686300"/>
            <a:ext cx="1905000" cy="342900"/>
          </a:xfrm>
          <a:prstGeom prst="rect">
            <a:avLst/>
          </a:prstGeom>
        </p:spPr>
        <p:txBody>
          <a:bodyPr/>
          <a:lstStyle>
            <a:lvl1pPr>
              <a:defRPr sz="900">
                <a:latin typeface="Arial" charset="0"/>
                <a:ea typeface="ヒラギノ角ゴ Pro W3" charset="-128"/>
              </a:defRPr>
            </a:lvl1pPr>
          </a:lstStyle>
          <a:p>
            <a:pPr>
              <a:defRPr/>
            </a:pPr>
            <a:endParaRPr lang="it-IT"/>
          </a:p>
        </p:txBody>
      </p:sp>
      <p:sp>
        <p:nvSpPr>
          <p:cNvPr id="3" name="Rectangle 6">
            <a:extLst>
              <a:ext uri="{FF2B5EF4-FFF2-40B4-BE49-F238E27FC236}">
                <a16:creationId xmlns:a16="http://schemas.microsoft.com/office/drawing/2014/main" id="{33DBEF09-5C3E-B17E-91A7-8DB36DB45BC6}"/>
              </a:ext>
            </a:extLst>
          </p:cNvPr>
          <p:cNvSpPr>
            <a:spLocks noGrp="1" noChangeArrowheads="1"/>
          </p:cNvSpPr>
          <p:nvPr>
            <p:ph type="sldNum" sz="quarter" idx="11"/>
          </p:nvPr>
        </p:nvSpPr>
        <p:spPr/>
        <p:txBody>
          <a:bodyPr/>
          <a:lstStyle>
            <a:lvl1pPr>
              <a:defRPr/>
            </a:lvl1pPr>
          </a:lstStyle>
          <a:p>
            <a:pPr>
              <a:defRPr/>
            </a:pPr>
            <a:fld id="{AFB60A9B-768D-42C6-8FF6-0893C135FF54}" type="slidenum">
              <a:rPr lang="it-IT" altLang="it-IT"/>
              <a:pPr>
                <a:defRPr/>
              </a:pPr>
              <a:t>‹N›</a:t>
            </a:fld>
            <a:endParaRPr lang="it-IT" altLang="it-IT"/>
          </a:p>
        </p:txBody>
      </p:sp>
    </p:spTree>
    <p:extLst>
      <p:ext uri="{BB962C8B-B14F-4D97-AF65-F5344CB8AC3E}">
        <p14:creationId xmlns:p14="http://schemas.microsoft.com/office/powerpoint/2010/main" val="3924493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19138" y="1302544"/>
            <a:ext cx="3045554" cy="701423"/>
          </a:xfrm>
        </p:spPr>
        <p:txBody>
          <a:bodyPr/>
          <a:lstStyle>
            <a:lvl1pPr algn="l">
              <a:defRPr sz="1500" b="0"/>
            </a:lvl1pPr>
          </a:lstStyle>
          <a:p>
            <a:r>
              <a:rPr lang="it-IT"/>
              <a:t>Fare clic per modificare lo stile del titolo dello schema</a:t>
            </a:r>
          </a:p>
        </p:txBody>
      </p:sp>
      <p:sp>
        <p:nvSpPr>
          <p:cNvPr id="3" name="Segnaposto contenuto 2"/>
          <p:cNvSpPr>
            <a:spLocks noGrp="1"/>
          </p:cNvSpPr>
          <p:nvPr>
            <p:ph idx="1"/>
          </p:nvPr>
        </p:nvSpPr>
        <p:spPr>
          <a:xfrm>
            <a:off x="3987114" y="1313274"/>
            <a:ext cx="4329800" cy="3281348"/>
          </a:xfrm>
        </p:spPr>
        <p:txBody>
          <a:bodyPr/>
          <a:lstStyle>
            <a:lvl1pPr>
              <a:defRPr sz="1200"/>
            </a:lvl1pPr>
            <a:lvl2pPr>
              <a:defRPr sz="1200"/>
            </a:lvl2pPr>
            <a:lvl3pPr>
              <a:defRPr sz="1200"/>
            </a:lvl3pPr>
            <a:lvl4pPr>
              <a:defRPr sz="1200"/>
            </a:lvl4pPr>
            <a:lvl5pPr>
              <a:defRPr sz="12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719138" y="2220166"/>
            <a:ext cx="3045554" cy="237445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19AB2957-66F8-E4FE-1DAD-ADB0B7C7D76B}"/>
              </a:ext>
            </a:extLst>
          </p:cNvPr>
          <p:cNvSpPr>
            <a:spLocks noGrp="1" noChangeArrowheads="1"/>
          </p:cNvSpPr>
          <p:nvPr>
            <p:ph type="dt" sz="half" idx="10"/>
          </p:nvPr>
        </p:nvSpPr>
        <p:spPr>
          <a:xfrm>
            <a:off x="685800" y="4686300"/>
            <a:ext cx="1905000" cy="342900"/>
          </a:xfrm>
          <a:prstGeom prst="rect">
            <a:avLst/>
          </a:prstGeom>
        </p:spPr>
        <p:txBody>
          <a:bodyPr/>
          <a:lstStyle>
            <a:lvl1pPr>
              <a:defRPr sz="900">
                <a:latin typeface="Arial" charset="0"/>
                <a:ea typeface="ヒラギノ角ゴ Pro W3" charset="-128"/>
              </a:defRPr>
            </a:lvl1pPr>
          </a:lstStyle>
          <a:p>
            <a:pPr>
              <a:defRPr/>
            </a:pPr>
            <a:endParaRPr lang="it-IT"/>
          </a:p>
        </p:txBody>
      </p:sp>
      <p:sp>
        <p:nvSpPr>
          <p:cNvPr id="6" name="Rectangle 6">
            <a:extLst>
              <a:ext uri="{FF2B5EF4-FFF2-40B4-BE49-F238E27FC236}">
                <a16:creationId xmlns:a16="http://schemas.microsoft.com/office/drawing/2014/main" id="{500BF270-7E70-F2FA-E3E4-D190CFAF8C86}"/>
              </a:ext>
            </a:extLst>
          </p:cNvPr>
          <p:cNvSpPr>
            <a:spLocks noGrp="1" noChangeArrowheads="1"/>
          </p:cNvSpPr>
          <p:nvPr>
            <p:ph type="sldNum" sz="quarter" idx="11"/>
          </p:nvPr>
        </p:nvSpPr>
        <p:spPr/>
        <p:txBody>
          <a:bodyPr/>
          <a:lstStyle>
            <a:lvl1pPr>
              <a:defRPr/>
            </a:lvl1pPr>
          </a:lstStyle>
          <a:p>
            <a:pPr>
              <a:defRPr/>
            </a:pPr>
            <a:fld id="{5F33C761-FD3F-4E06-AE8B-15E77F4F989D}" type="slidenum">
              <a:rPr lang="it-IT" altLang="it-IT"/>
              <a:pPr>
                <a:defRPr/>
              </a:pPr>
              <a:t>‹N›</a:t>
            </a:fld>
            <a:endParaRPr lang="it-IT" altLang="it-IT"/>
          </a:p>
        </p:txBody>
      </p:sp>
    </p:spTree>
    <p:extLst>
      <p:ext uri="{BB962C8B-B14F-4D97-AF65-F5344CB8AC3E}">
        <p14:creationId xmlns:p14="http://schemas.microsoft.com/office/powerpoint/2010/main" val="17724331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19138" y="598754"/>
            <a:ext cx="5486400" cy="261226"/>
          </a:xfrm>
        </p:spPr>
        <p:txBody>
          <a:bodyPr/>
          <a:lstStyle>
            <a:lvl1pPr algn="l">
              <a:defRPr sz="1500" b="0"/>
            </a:lvl1pPr>
          </a:lstStyle>
          <a:p>
            <a:r>
              <a:rPr lang="it-IT"/>
              <a:t>Fare clic per modificare stile</a:t>
            </a:r>
          </a:p>
        </p:txBody>
      </p:sp>
      <p:sp>
        <p:nvSpPr>
          <p:cNvPr id="3" name="Segnaposto immagine 2"/>
          <p:cNvSpPr>
            <a:spLocks noGrp="1"/>
          </p:cNvSpPr>
          <p:nvPr>
            <p:ph type="pic" idx="1"/>
          </p:nvPr>
        </p:nvSpPr>
        <p:spPr>
          <a:xfrm>
            <a:off x="719136" y="1302544"/>
            <a:ext cx="6966633" cy="2728913"/>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it-IT" noProof="0"/>
          </a:p>
        </p:txBody>
      </p:sp>
      <p:sp>
        <p:nvSpPr>
          <p:cNvPr id="4" name="Segnaposto testo 3"/>
          <p:cNvSpPr>
            <a:spLocks noGrp="1"/>
          </p:cNvSpPr>
          <p:nvPr>
            <p:ph type="body" sz="half" idx="2"/>
          </p:nvPr>
        </p:nvSpPr>
        <p:spPr>
          <a:xfrm>
            <a:off x="719138" y="4152290"/>
            <a:ext cx="6966633" cy="3429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BBB4661A-E0A2-A376-9A07-3C82EE1C6072}"/>
              </a:ext>
            </a:extLst>
          </p:cNvPr>
          <p:cNvSpPr>
            <a:spLocks noGrp="1" noChangeArrowheads="1"/>
          </p:cNvSpPr>
          <p:nvPr>
            <p:ph type="dt" sz="half" idx="10"/>
          </p:nvPr>
        </p:nvSpPr>
        <p:spPr>
          <a:xfrm>
            <a:off x="685800" y="4686300"/>
            <a:ext cx="1905000" cy="342900"/>
          </a:xfrm>
          <a:prstGeom prst="rect">
            <a:avLst/>
          </a:prstGeom>
        </p:spPr>
        <p:txBody>
          <a:bodyPr/>
          <a:lstStyle>
            <a:lvl1pPr>
              <a:defRPr sz="900">
                <a:latin typeface="Arial" charset="0"/>
                <a:ea typeface="ヒラギノ角ゴ Pro W3" charset="-128"/>
              </a:defRPr>
            </a:lvl1pPr>
          </a:lstStyle>
          <a:p>
            <a:pPr>
              <a:defRPr/>
            </a:pPr>
            <a:endParaRPr lang="it-IT"/>
          </a:p>
        </p:txBody>
      </p:sp>
      <p:sp>
        <p:nvSpPr>
          <p:cNvPr id="6" name="Rectangle 6">
            <a:extLst>
              <a:ext uri="{FF2B5EF4-FFF2-40B4-BE49-F238E27FC236}">
                <a16:creationId xmlns:a16="http://schemas.microsoft.com/office/drawing/2014/main" id="{9EFD711B-0220-133F-76A3-154BB564CBAA}"/>
              </a:ext>
            </a:extLst>
          </p:cNvPr>
          <p:cNvSpPr>
            <a:spLocks noGrp="1" noChangeArrowheads="1"/>
          </p:cNvSpPr>
          <p:nvPr>
            <p:ph type="sldNum" sz="quarter" idx="11"/>
          </p:nvPr>
        </p:nvSpPr>
        <p:spPr/>
        <p:txBody>
          <a:bodyPr/>
          <a:lstStyle>
            <a:lvl1pPr>
              <a:defRPr/>
            </a:lvl1pPr>
          </a:lstStyle>
          <a:p>
            <a:pPr>
              <a:defRPr/>
            </a:pPr>
            <a:fld id="{EC66CD55-15A0-452F-83D7-1ED0C2054DF2}" type="slidenum">
              <a:rPr lang="it-IT" altLang="it-IT"/>
              <a:pPr>
                <a:defRPr/>
              </a:pPr>
              <a:t>‹N›</a:t>
            </a:fld>
            <a:endParaRPr lang="it-IT" altLang="it-IT"/>
          </a:p>
        </p:txBody>
      </p:sp>
    </p:spTree>
    <p:extLst>
      <p:ext uri="{BB962C8B-B14F-4D97-AF65-F5344CB8AC3E}">
        <p14:creationId xmlns:p14="http://schemas.microsoft.com/office/powerpoint/2010/main" val="2308593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Vuoto">
    <p:spTree>
      <p:nvGrpSpPr>
        <p:cNvPr id="1" name=""/>
        <p:cNvGrpSpPr/>
        <p:nvPr/>
      </p:nvGrpSpPr>
      <p:grpSpPr>
        <a:xfrm>
          <a:off x="0" y="0"/>
          <a:ext cx="0" cy="0"/>
          <a:chOff x="0" y="0"/>
          <a:chExt cx="0" cy="0"/>
        </a:xfrm>
      </p:grpSpPr>
      <p:pic>
        <p:nvPicPr>
          <p:cNvPr id="2" name="Immagine 4">
            <a:extLst>
              <a:ext uri="{FF2B5EF4-FFF2-40B4-BE49-F238E27FC236}">
                <a16:creationId xmlns:a16="http://schemas.microsoft.com/office/drawing/2014/main" id="{54E662EB-97A9-A4FB-C019-261DE515E2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202369"/>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E6DBAED0-2FDD-EABC-382E-A45F16239245}"/>
              </a:ext>
            </a:extLst>
          </p:cNvPr>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28AFED"/>
          </a:solidFill>
          <a:ln>
            <a:headEnd/>
            <a:tailEnd/>
          </a:ln>
        </p:spPr>
        <p:style>
          <a:lnRef idx="1">
            <a:schemeClr val="accent1"/>
          </a:lnRef>
          <a:fillRef idx="3">
            <a:schemeClr val="accent1"/>
          </a:fillRef>
          <a:effectRef idx="2">
            <a:schemeClr val="accent1"/>
          </a:effectRef>
          <a:fontRef idx="minor">
            <a:schemeClr val="lt1"/>
          </a:fontRef>
        </p:style>
      </p:sp>
      <p:pic>
        <p:nvPicPr>
          <p:cNvPr id="5" name="Immagine 7" descr="Immagine che contiene testo&#10;&#10;Descrizione generata automaticamente">
            <a:extLst>
              <a:ext uri="{FF2B5EF4-FFF2-40B4-BE49-F238E27FC236}">
                <a16:creationId xmlns:a16="http://schemas.microsoft.com/office/drawing/2014/main" id="{F722D155-1773-C9B1-4CFF-2B95893C3A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500" y="2213547"/>
            <a:ext cx="7921064" cy="1101600"/>
          </a:xfrm>
        </p:spPr>
        <p:txBody>
          <a:bodyPr anchor="b"/>
          <a:lstStyle>
            <a:lvl1pPr algn="r">
              <a:defRPr sz="3600" b="1" cap="none">
                <a:solidFill>
                  <a:schemeClr val="tx1"/>
                </a:solidFill>
                <a:latin typeface="Arial" panose="020B0604020202020204" pitchFamily="34" charset="0"/>
                <a:cs typeface="Arial" panose="020B0604020202020204" pitchFamily="34" charset="0"/>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6" name="Date Placeholder 3">
            <a:extLst>
              <a:ext uri="{FF2B5EF4-FFF2-40B4-BE49-F238E27FC236}">
                <a16:creationId xmlns:a16="http://schemas.microsoft.com/office/drawing/2014/main" id="{FB07CEA1-F2D6-E423-E123-2A11F7598433}"/>
              </a:ext>
            </a:extLst>
          </p:cNvPr>
          <p:cNvSpPr>
            <a:spLocks noGrp="1"/>
          </p:cNvSpPr>
          <p:nvPr>
            <p:ph type="dt" sz="half" idx="10"/>
          </p:nvPr>
        </p:nvSpPr>
        <p:spPr/>
        <p:txBody>
          <a:bodyPr/>
          <a:lstStyle>
            <a:lvl1pPr>
              <a:defRPr/>
            </a:lvl1pPr>
          </a:lstStyle>
          <a:p>
            <a:pPr>
              <a:defRPr/>
            </a:pPr>
            <a:fld id="{54C8AC96-7F0D-4B9F-8B78-E55E8F906A66}" type="datetimeFigureOut">
              <a:rPr lang="en-US"/>
              <a:pPr>
                <a:defRPr/>
              </a:pPr>
              <a:t>12/12/2024</a:t>
            </a:fld>
            <a:endParaRPr lang="en-US"/>
          </a:p>
        </p:txBody>
      </p:sp>
      <p:sp>
        <p:nvSpPr>
          <p:cNvPr id="7" name="Footer Placeholder 4">
            <a:extLst>
              <a:ext uri="{FF2B5EF4-FFF2-40B4-BE49-F238E27FC236}">
                <a16:creationId xmlns:a16="http://schemas.microsoft.com/office/drawing/2014/main" id="{880CFE9F-327B-2D61-04E7-31E18A97E27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48D0488-D1B9-9426-601F-F3441EE8CCC7}"/>
              </a:ext>
            </a:extLst>
          </p:cNvPr>
          <p:cNvSpPr>
            <a:spLocks noGrp="1"/>
          </p:cNvSpPr>
          <p:nvPr>
            <p:ph type="sldNum" sz="quarter" idx="12"/>
          </p:nvPr>
        </p:nvSpPr>
        <p:spPr/>
        <p:txBody>
          <a:bodyPr/>
          <a:lstStyle>
            <a:lvl1pPr>
              <a:defRPr/>
            </a:lvl1pPr>
          </a:lstStyle>
          <a:p>
            <a:pPr>
              <a:defRPr/>
            </a:pPr>
            <a:fld id="{DCCB21AD-0FD4-4D21-9326-E510E8E3CF4D}" type="slidenum">
              <a:rPr lang="en-US"/>
              <a:pPr>
                <a:defRPr/>
              </a:pPr>
              <a:t>‹N›</a:t>
            </a:fld>
            <a:endParaRPr lang="en-US"/>
          </a:p>
        </p:txBody>
      </p:sp>
    </p:spTree>
    <p:extLst>
      <p:ext uri="{BB962C8B-B14F-4D97-AF65-F5344CB8AC3E}">
        <p14:creationId xmlns:p14="http://schemas.microsoft.com/office/powerpoint/2010/main" val="427878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E6DBAED0-2FDD-EABC-382E-A45F16239245}"/>
              </a:ext>
            </a:extLst>
          </p:cNvPr>
          <p:cNvSpPr/>
          <p:nvPr/>
        </p:nvSpPr>
        <p:spPr bwMode="auto">
          <a:xfrm>
            <a:off x="0" y="1"/>
            <a:ext cx="9144000" cy="3902869"/>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rgbClr val="28AFED"/>
          </a:solidFill>
          <a:ln>
            <a:headEnd/>
            <a:tailEnd/>
          </a:ln>
        </p:spPr>
        <p:style>
          <a:lnRef idx="1">
            <a:schemeClr val="accent1"/>
          </a:lnRef>
          <a:fillRef idx="3">
            <a:schemeClr val="accent1"/>
          </a:fillRef>
          <a:effectRef idx="2">
            <a:schemeClr val="accent1"/>
          </a:effectRef>
          <a:fontRef idx="minor">
            <a:schemeClr val="lt1"/>
          </a:fontRef>
        </p:style>
      </p:sp>
      <p:pic>
        <p:nvPicPr>
          <p:cNvPr id="5" name="Immagine 7" descr="Immagine che contiene testo&#10;&#10;Descrizione generata automaticamente">
            <a:extLst>
              <a:ext uri="{FF2B5EF4-FFF2-40B4-BE49-F238E27FC236}">
                <a16:creationId xmlns:a16="http://schemas.microsoft.com/office/drawing/2014/main" id="{F722D155-1773-C9B1-4CFF-2B95893C3A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7500" y="2213547"/>
            <a:ext cx="7921064" cy="1101600"/>
          </a:xfrm>
        </p:spPr>
        <p:txBody>
          <a:bodyPr anchor="b"/>
          <a:lstStyle>
            <a:lvl1pPr algn="r">
              <a:defRPr sz="3600" b="1" cap="none">
                <a:solidFill>
                  <a:schemeClr val="tx1"/>
                </a:solidFill>
                <a:latin typeface="Arial" panose="020B0604020202020204" pitchFamily="34" charset="0"/>
                <a:cs typeface="Arial" panose="020B0604020202020204" pitchFamily="34" charset="0"/>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607500" y="3960901"/>
            <a:ext cx="7921064" cy="325466"/>
          </a:xfrm>
        </p:spPr>
        <p:txBody>
          <a:bodyPr anchor="t">
            <a:no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it-IT"/>
              <a:t>Fare clic per modificare gli stili del testo dello schema</a:t>
            </a:r>
          </a:p>
        </p:txBody>
      </p:sp>
      <p:sp>
        <p:nvSpPr>
          <p:cNvPr id="6" name="Date Placeholder 3">
            <a:extLst>
              <a:ext uri="{FF2B5EF4-FFF2-40B4-BE49-F238E27FC236}">
                <a16:creationId xmlns:a16="http://schemas.microsoft.com/office/drawing/2014/main" id="{FB07CEA1-F2D6-E423-E123-2A11F7598433}"/>
              </a:ext>
            </a:extLst>
          </p:cNvPr>
          <p:cNvSpPr>
            <a:spLocks noGrp="1"/>
          </p:cNvSpPr>
          <p:nvPr>
            <p:ph type="dt" sz="half" idx="10"/>
          </p:nvPr>
        </p:nvSpPr>
        <p:spPr/>
        <p:txBody>
          <a:bodyPr/>
          <a:lstStyle>
            <a:lvl1pPr>
              <a:defRPr/>
            </a:lvl1pPr>
          </a:lstStyle>
          <a:p>
            <a:pPr>
              <a:defRPr/>
            </a:pPr>
            <a:fld id="{54C8AC96-7F0D-4B9F-8B78-E55E8F906A66}" type="datetimeFigureOut">
              <a:rPr lang="en-US"/>
              <a:pPr>
                <a:defRPr/>
              </a:pPr>
              <a:t>12/12/2024</a:t>
            </a:fld>
            <a:endParaRPr lang="en-US"/>
          </a:p>
        </p:txBody>
      </p:sp>
      <p:sp>
        <p:nvSpPr>
          <p:cNvPr id="7" name="Footer Placeholder 4">
            <a:extLst>
              <a:ext uri="{FF2B5EF4-FFF2-40B4-BE49-F238E27FC236}">
                <a16:creationId xmlns:a16="http://schemas.microsoft.com/office/drawing/2014/main" id="{880CFE9F-327B-2D61-04E7-31E18A97E27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148D0488-D1B9-9426-601F-F3441EE8CCC7}"/>
              </a:ext>
            </a:extLst>
          </p:cNvPr>
          <p:cNvSpPr>
            <a:spLocks noGrp="1"/>
          </p:cNvSpPr>
          <p:nvPr>
            <p:ph type="sldNum" sz="quarter" idx="12"/>
          </p:nvPr>
        </p:nvSpPr>
        <p:spPr/>
        <p:txBody>
          <a:bodyPr/>
          <a:lstStyle>
            <a:lvl1pPr>
              <a:defRPr/>
            </a:lvl1pPr>
          </a:lstStyle>
          <a:p>
            <a:pPr>
              <a:defRPr/>
            </a:pPr>
            <a:fld id="{DCCB21AD-0FD4-4D21-9326-E510E8E3CF4D}" type="slidenum">
              <a:rPr lang="en-US"/>
              <a:pPr>
                <a:defRPr/>
              </a:pPr>
              <a:t>‹N›</a:t>
            </a:fld>
            <a:endParaRPr lang="en-US"/>
          </a:p>
        </p:txBody>
      </p:sp>
    </p:spTree>
    <p:extLst>
      <p:ext uri="{BB962C8B-B14F-4D97-AF65-F5344CB8AC3E}">
        <p14:creationId xmlns:p14="http://schemas.microsoft.com/office/powerpoint/2010/main" val="226291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15B97FCD-060D-7D6D-65C5-6E9B16FDB736}"/>
              </a:ext>
            </a:extLst>
          </p:cNvPr>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8AFED"/>
          </a:solidFill>
          <a:ln/>
        </p:spPr>
        <p:style>
          <a:lnRef idx="1">
            <a:schemeClr val="accent1"/>
          </a:lnRef>
          <a:fillRef idx="3">
            <a:schemeClr val="accent1"/>
          </a:fillRef>
          <a:effectRef idx="2">
            <a:schemeClr val="accent1"/>
          </a:effectRef>
          <a:fontRef idx="minor">
            <a:schemeClr val="lt1"/>
          </a:fontRef>
        </p:style>
      </p:sp>
      <p:pic>
        <p:nvPicPr>
          <p:cNvPr id="6" name="Immagine 7" descr="Immagine che contiene testo&#10;&#10;Descrizione generata automaticamente">
            <a:extLst>
              <a:ext uri="{FF2B5EF4-FFF2-40B4-BE49-F238E27FC236}">
                <a16:creationId xmlns:a16="http://schemas.microsoft.com/office/drawing/2014/main" id="{3CD66E53-D34F-82FF-703B-9BCCBFE53F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it-IT"/>
              <a:t>Fare clic per modificare lo stile del titolo dello schema</a:t>
            </a:r>
            <a:endParaRPr lang="en-US"/>
          </a:p>
        </p:txBody>
      </p:sp>
      <p:sp>
        <p:nvSpPr>
          <p:cNvPr id="3" name="Content Placeholder 2"/>
          <p:cNvSpPr>
            <a:spLocks noGrp="1"/>
          </p:cNvSpPr>
          <p:nvPr>
            <p:ph sz="half" idx="1"/>
          </p:nvPr>
        </p:nvSpPr>
        <p:spPr>
          <a:xfrm>
            <a:off x="614034" y="1666716"/>
            <a:ext cx="3889405" cy="27290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Content Placeholder 3"/>
          <p:cNvSpPr>
            <a:spLocks noGrp="1"/>
          </p:cNvSpPr>
          <p:nvPr>
            <p:ph sz="half" idx="2"/>
          </p:nvPr>
        </p:nvSpPr>
        <p:spPr>
          <a:xfrm>
            <a:off x="4640562" y="1666715"/>
            <a:ext cx="3895937" cy="27290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4">
            <a:extLst>
              <a:ext uri="{FF2B5EF4-FFF2-40B4-BE49-F238E27FC236}">
                <a16:creationId xmlns:a16="http://schemas.microsoft.com/office/drawing/2014/main" id="{3A076EFE-6749-DED9-F54D-51F3C569D60D}"/>
              </a:ext>
            </a:extLst>
          </p:cNvPr>
          <p:cNvSpPr>
            <a:spLocks noGrp="1"/>
          </p:cNvSpPr>
          <p:nvPr>
            <p:ph type="dt" sz="half" idx="10"/>
          </p:nvPr>
        </p:nvSpPr>
        <p:spPr/>
        <p:txBody>
          <a:bodyPr/>
          <a:lstStyle>
            <a:lvl1pPr>
              <a:defRPr/>
            </a:lvl1pPr>
          </a:lstStyle>
          <a:p>
            <a:pPr>
              <a:defRPr/>
            </a:pPr>
            <a:fld id="{EC5B3286-1586-402C-BFD4-0369425155BD}" type="datetimeFigureOut">
              <a:rPr lang="en-US"/>
              <a:pPr>
                <a:defRPr/>
              </a:pPr>
              <a:t>12/12/2024</a:t>
            </a:fld>
            <a:endParaRPr lang="en-US"/>
          </a:p>
        </p:txBody>
      </p:sp>
      <p:sp>
        <p:nvSpPr>
          <p:cNvPr id="8" name="Footer Placeholder 5">
            <a:extLst>
              <a:ext uri="{FF2B5EF4-FFF2-40B4-BE49-F238E27FC236}">
                <a16:creationId xmlns:a16="http://schemas.microsoft.com/office/drawing/2014/main" id="{BC49C103-442C-1318-E6FD-4C9B294662D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FDCF8429-5CD6-1272-3323-D9B5BB3D0E26}"/>
              </a:ext>
            </a:extLst>
          </p:cNvPr>
          <p:cNvSpPr>
            <a:spLocks noGrp="1"/>
          </p:cNvSpPr>
          <p:nvPr>
            <p:ph type="sldNum" sz="quarter" idx="12"/>
          </p:nvPr>
        </p:nvSpPr>
        <p:spPr/>
        <p:txBody>
          <a:bodyPr/>
          <a:lstStyle>
            <a:lvl1pPr>
              <a:defRPr/>
            </a:lvl1pPr>
          </a:lstStyle>
          <a:p>
            <a:pPr>
              <a:defRPr/>
            </a:pPr>
            <a:fld id="{C23C0141-A407-45C8-A3CF-CCE9636EC0A2}" type="slidenum">
              <a:rPr lang="en-US"/>
              <a:pPr>
                <a:defRPr/>
              </a:pPr>
              <a:t>‹N›</a:t>
            </a:fld>
            <a:endParaRPr lang="en-US"/>
          </a:p>
        </p:txBody>
      </p:sp>
    </p:spTree>
    <p:extLst>
      <p:ext uri="{BB962C8B-B14F-4D97-AF65-F5344CB8AC3E}">
        <p14:creationId xmlns:p14="http://schemas.microsoft.com/office/powerpoint/2010/main" val="393009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1E0EF8BB-DB51-129C-C848-AC6E5C3D0C0D}"/>
              </a:ext>
            </a:extLst>
          </p:cNvPr>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8AFED"/>
          </a:solidFill>
          <a:ln/>
        </p:spPr>
        <p:style>
          <a:lnRef idx="1">
            <a:schemeClr val="accent1"/>
          </a:lnRef>
          <a:fillRef idx="3">
            <a:schemeClr val="accent1"/>
          </a:fillRef>
          <a:effectRef idx="2">
            <a:schemeClr val="accent1"/>
          </a:effectRef>
          <a:fontRef idx="minor">
            <a:schemeClr val="lt1"/>
          </a:fontRef>
        </p:style>
      </p:sp>
      <p:pic>
        <p:nvPicPr>
          <p:cNvPr id="8" name="Immagine 7" descr="Immagine che contiene testo&#10;&#10;Descrizione generata automaticamente">
            <a:extLst>
              <a:ext uri="{FF2B5EF4-FFF2-40B4-BE49-F238E27FC236}">
                <a16:creationId xmlns:a16="http://schemas.microsoft.com/office/drawing/2014/main" id="{6F2C815F-1B9B-37C6-1CD8-4188293E07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a:p>
        </p:txBody>
      </p:sp>
      <p:sp>
        <p:nvSpPr>
          <p:cNvPr id="3" name="Text Placeholder 2"/>
          <p:cNvSpPr>
            <a:spLocks noGrp="1"/>
          </p:cNvSpPr>
          <p:nvPr>
            <p:ph type="body" idx="1"/>
          </p:nvPr>
        </p:nvSpPr>
        <p:spPr>
          <a:xfrm>
            <a:off x="611046" y="1631156"/>
            <a:ext cx="3892393"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11047" y="2063354"/>
            <a:ext cx="3892392" cy="2332435"/>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Text Placeholder 4"/>
          <p:cNvSpPr>
            <a:spLocks noGrp="1"/>
          </p:cNvSpPr>
          <p:nvPr>
            <p:ph type="body" sz="quarter" idx="3"/>
          </p:nvPr>
        </p:nvSpPr>
        <p:spPr>
          <a:xfrm>
            <a:off x="4640562" y="1631156"/>
            <a:ext cx="3895937" cy="432197"/>
          </a:xfrm>
        </p:spPr>
        <p:txBody>
          <a:bodyPr anchor="b">
            <a:noAutofit/>
          </a:bodyPr>
          <a:lstStyle>
            <a:lvl1pPr marL="0" indent="0" algn="ctr">
              <a:buNone/>
              <a:defRPr sz="15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40562" y="2063354"/>
            <a:ext cx="3895937" cy="2332435"/>
          </a:xfrm>
        </p:spPr>
        <p:txBody>
          <a:bodyPr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9" name="Date Placeholder 6">
            <a:extLst>
              <a:ext uri="{FF2B5EF4-FFF2-40B4-BE49-F238E27FC236}">
                <a16:creationId xmlns:a16="http://schemas.microsoft.com/office/drawing/2014/main" id="{1270BC7D-AF4E-E2F9-8E94-BA6BA6F97D21}"/>
              </a:ext>
            </a:extLst>
          </p:cNvPr>
          <p:cNvSpPr>
            <a:spLocks noGrp="1"/>
          </p:cNvSpPr>
          <p:nvPr>
            <p:ph type="dt" sz="half" idx="10"/>
          </p:nvPr>
        </p:nvSpPr>
        <p:spPr/>
        <p:txBody>
          <a:bodyPr/>
          <a:lstStyle>
            <a:lvl1pPr>
              <a:defRPr/>
            </a:lvl1pPr>
          </a:lstStyle>
          <a:p>
            <a:pPr>
              <a:defRPr/>
            </a:pPr>
            <a:fld id="{6AD44039-0A1F-4BBA-ADEC-75E29977764B}" type="datetimeFigureOut">
              <a:rPr lang="en-US"/>
              <a:pPr>
                <a:defRPr/>
              </a:pPr>
              <a:t>12/12/2024</a:t>
            </a:fld>
            <a:endParaRPr lang="en-US"/>
          </a:p>
        </p:txBody>
      </p:sp>
      <p:sp>
        <p:nvSpPr>
          <p:cNvPr id="10" name="Footer Placeholder 7">
            <a:extLst>
              <a:ext uri="{FF2B5EF4-FFF2-40B4-BE49-F238E27FC236}">
                <a16:creationId xmlns:a16="http://schemas.microsoft.com/office/drawing/2014/main" id="{EA6E6AF1-C7CD-90EB-D88F-73737A2D433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AB772979-53BD-D4D6-ACD1-7389ECE26745}"/>
              </a:ext>
            </a:extLst>
          </p:cNvPr>
          <p:cNvSpPr>
            <a:spLocks noGrp="1"/>
          </p:cNvSpPr>
          <p:nvPr>
            <p:ph type="sldNum" sz="quarter" idx="12"/>
          </p:nvPr>
        </p:nvSpPr>
        <p:spPr/>
        <p:txBody>
          <a:bodyPr/>
          <a:lstStyle>
            <a:lvl1pPr>
              <a:defRPr/>
            </a:lvl1pPr>
          </a:lstStyle>
          <a:p>
            <a:pPr>
              <a:defRPr/>
            </a:pPr>
            <a:fld id="{A99F4EA9-1CD7-43D6-ACB2-6E779AC165F1}" type="slidenum">
              <a:rPr lang="en-US"/>
              <a:pPr>
                <a:defRPr/>
              </a:pPr>
              <a:t>‹N›</a:t>
            </a:fld>
            <a:endParaRPr lang="en-US"/>
          </a:p>
        </p:txBody>
      </p:sp>
    </p:spTree>
    <p:extLst>
      <p:ext uri="{BB962C8B-B14F-4D97-AF65-F5344CB8AC3E}">
        <p14:creationId xmlns:p14="http://schemas.microsoft.com/office/powerpoint/2010/main" val="1329904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E19CBC49-29D8-D00B-37BF-942DFE173E11}"/>
              </a:ext>
            </a:extLst>
          </p:cNvPr>
          <p:cNvSpPr/>
          <p:nvPr/>
        </p:nvSpPr>
        <p:spPr bwMode="auto">
          <a:xfrm>
            <a:off x="0" y="0"/>
            <a:ext cx="9144000" cy="1639491"/>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28AFED"/>
          </a:solidFill>
          <a:ln/>
        </p:spPr>
        <p:style>
          <a:lnRef idx="1">
            <a:schemeClr val="accent1"/>
          </a:lnRef>
          <a:fillRef idx="3">
            <a:schemeClr val="accent1"/>
          </a:fillRef>
          <a:effectRef idx="2">
            <a:schemeClr val="accent1"/>
          </a:effectRef>
          <a:fontRef idx="minor">
            <a:schemeClr val="lt1"/>
          </a:fontRef>
        </p:style>
      </p:sp>
      <p:pic>
        <p:nvPicPr>
          <p:cNvPr id="4" name="Immagine 7" descr="Immagine che contiene testo&#10;&#10;Descrizione generata automaticamente">
            <a:extLst>
              <a:ext uri="{FF2B5EF4-FFF2-40B4-BE49-F238E27FC236}">
                <a16:creationId xmlns:a16="http://schemas.microsoft.com/office/drawing/2014/main" id="{0B271198-AB46-BD2B-CD3D-D8B5D084C5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it-IT"/>
              <a:t>Fare clic per modificare lo stile del titolo dello schema</a:t>
            </a:r>
            <a:endParaRPr lang="en-US"/>
          </a:p>
        </p:txBody>
      </p:sp>
      <p:sp>
        <p:nvSpPr>
          <p:cNvPr id="5" name="Date Placeholder 2">
            <a:extLst>
              <a:ext uri="{FF2B5EF4-FFF2-40B4-BE49-F238E27FC236}">
                <a16:creationId xmlns:a16="http://schemas.microsoft.com/office/drawing/2014/main" id="{D9813998-28C1-90C3-242D-DC08C8770672}"/>
              </a:ext>
            </a:extLst>
          </p:cNvPr>
          <p:cNvSpPr>
            <a:spLocks noGrp="1"/>
          </p:cNvSpPr>
          <p:nvPr>
            <p:ph type="dt" sz="half" idx="10"/>
          </p:nvPr>
        </p:nvSpPr>
        <p:spPr/>
        <p:txBody>
          <a:bodyPr/>
          <a:lstStyle>
            <a:lvl1pPr>
              <a:defRPr/>
            </a:lvl1pPr>
          </a:lstStyle>
          <a:p>
            <a:pPr>
              <a:defRPr/>
            </a:pPr>
            <a:fld id="{49B73045-6029-414E-A9B1-0DC1AB7B5607}" type="datetimeFigureOut">
              <a:rPr lang="en-US"/>
              <a:pPr>
                <a:defRPr/>
              </a:pPr>
              <a:t>12/12/2024</a:t>
            </a:fld>
            <a:endParaRPr lang="en-US"/>
          </a:p>
        </p:txBody>
      </p:sp>
      <p:sp>
        <p:nvSpPr>
          <p:cNvPr id="6" name="Footer Placeholder 3">
            <a:extLst>
              <a:ext uri="{FF2B5EF4-FFF2-40B4-BE49-F238E27FC236}">
                <a16:creationId xmlns:a16="http://schemas.microsoft.com/office/drawing/2014/main" id="{FCD88999-EAE8-940E-3F67-5C65B88CD48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5F797759-CD6D-0E4F-DBB5-E12507560653}"/>
              </a:ext>
            </a:extLst>
          </p:cNvPr>
          <p:cNvSpPr>
            <a:spLocks noGrp="1"/>
          </p:cNvSpPr>
          <p:nvPr>
            <p:ph type="sldNum" sz="quarter" idx="12"/>
          </p:nvPr>
        </p:nvSpPr>
        <p:spPr/>
        <p:txBody>
          <a:bodyPr/>
          <a:lstStyle>
            <a:lvl1pPr>
              <a:defRPr/>
            </a:lvl1pPr>
          </a:lstStyle>
          <a:p>
            <a:pPr>
              <a:defRPr/>
            </a:pPr>
            <a:fld id="{13E0BED6-5C3E-47F7-9A4B-20595C576BB6}" type="slidenum">
              <a:rPr lang="en-US"/>
              <a:pPr>
                <a:defRPr/>
              </a:pPr>
              <a:t>‹N›</a:t>
            </a:fld>
            <a:endParaRPr lang="en-US"/>
          </a:p>
        </p:txBody>
      </p:sp>
    </p:spTree>
    <p:extLst>
      <p:ext uri="{BB962C8B-B14F-4D97-AF65-F5344CB8AC3E}">
        <p14:creationId xmlns:p14="http://schemas.microsoft.com/office/powerpoint/2010/main" val="338814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2" name="Immagine 6" descr="Immagine che contiene testo&#10;&#10;Descrizione generata automaticamente">
            <a:extLst>
              <a:ext uri="{FF2B5EF4-FFF2-40B4-BE49-F238E27FC236}">
                <a16:creationId xmlns:a16="http://schemas.microsoft.com/office/drawing/2014/main" id="{0E7E0AA9-DDA8-F6A4-3745-FDC0212AC6A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BC82DB16-C060-93E6-17F5-3B38A1713D52}"/>
              </a:ext>
            </a:extLst>
          </p:cNvPr>
          <p:cNvSpPr>
            <a:spLocks noGrp="1"/>
          </p:cNvSpPr>
          <p:nvPr>
            <p:ph type="dt" sz="half" idx="10"/>
          </p:nvPr>
        </p:nvSpPr>
        <p:spPr/>
        <p:txBody>
          <a:bodyPr/>
          <a:lstStyle>
            <a:lvl1pPr>
              <a:defRPr/>
            </a:lvl1pPr>
          </a:lstStyle>
          <a:p>
            <a:pPr>
              <a:defRPr/>
            </a:pPr>
            <a:fld id="{4A0513D9-0B48-4113-87DE-1EBD5D6EABD0}" type="datetimeFigureOut">
              <a:rPr lang="en-US"/>
              <a:pPr>
                <a:defRPr/>
              </a:pPr>
              <a:t>12/12/2024</a:t>
            </a:fld>
            <a:endParaRPr lang="en-US"/>
          </a:p>
        </p:txBody>
      </p:sp>
      <p:sp>
        <p:nvSpPr>
          <p:cNvPr id="4" name="Footer Placeholder 2">
            <a:extLst>
              <a:ext uri="{FF2B5EF4-FFF2-40B4-BE49-F238E27FC236}">
                <a16:creationId xmlns:a16="http://schemas.microsoft.com/office/drawing/2014/main" id="{4A6A7417-E8BE-D938-CD84-F561851B1BD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77C6DA73-0B6C-61EC-8B59-C534431EB1BB}"/>
              </a:ext>
            </a:extLst>
          </p:cNvPr>
          <p:cNvSpPr>
            <a:spLocks noGrp="1"/>
          </p:cNvSpPr>
          <p:nvPr>
            <p:ph type="sldNum" sz="quarter" idx="12"/>
          </p:nvPr>
        </p:nvSpPr>
        <p:spPr/>
        <p:txBody>
          <a:bodyPr/>
          <a:lstStyle>
            <a:lvl1pPr>
              <a:defRPr/>
            </a:lvl1pPr>
          </a:lstStyle>
          <a:p>
            <a:pPr>
              <a:defRPr/>
            </a:pPr>
            <a:fld id="{7951D1D6-7B70-499C-B1E5-F708D114A457}" type="slidenum">
              <a:rPr lang="en-US"/>
              <a:pPr>
                <a:defRPr/>
              </a:pPr>
              <a:t>‹N›</a:t>
            </a:fld>
            <a:endParaRPr lang="en-US"/>
          </a:p>
        </p:txBody>
      </p:sp>
    </p:spTree>
    <p:extLst>
      <p:ext uri="{BB962C8B-B14F-4D97-AF65-F5344CB8AC3E}">
        <p14:creationId xmlns:p14="http://schemas.microsoft.com/office/powerpoint/2010/main" val="3636330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5" name="Freeform 6">
            <a:extLst>
              <a:ext uri="{FF2B5EF4-FFF2-40B4-BE49-F238E27FC236}">
                <a16:creationId xmlns:a16="http://schemas.microsoft.com/office/drawing/2014/main" id="{36E5B3A1-EA29-4ECF-C23E-A4C49FD3DF5A}"/>
              </a:ext>
            </a:extLst>
          </p:cNvPr>
          <p:cNvSpPr>
            <a:spLocks noChangeAspect="1"/>
          </p:cNvSpPr>
          <p:nvPr/>
        </p:nvSpPr>
        <p:spPr bwMode="auto">
          <a:xfrm>
            <a:off x="804864" y="334566"/>
            <a:ext cx="2660650" cy="13609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28AFED"/>
          </a:solidFill>
          <a:ln/>
        </p:spPr>
        <p:style>
          <a:lnRef idx="1">
            <a:schemeClr val="accent1"/>
          </a:lnRef>
          <a:fillRef idx="3">
            <a:schemeClr val="accent1"/>
          </a:fillRef>
          <a:effectRef idx="2">
            <a:schemeClr val="accent1"/>
          </a:effectRef>
          <a:fontRef idx="minor">
            <a:schemeClr val="lt1"/>
          </a:fontRef>
        </p:style>
      </p:sp>
      <p:pic>
        <p:nvPicPr>
          <p:cNvPr id="6" name="Immagine 7" descr="Immagine che contiene testo&#10;&#10;Descrizione generata automaticamente">
            <a:extLst>
              <a:ext uri="{FF2B5EF4-FFF2-40B4-BE49-F238E27FC236}">
                <a16:creationId xmlns:a16="http://schemas.microsoft.com/office/drawing/2014/main" id="{BAD9ACD2-A2AD-079E-31B5-12C21BD5EF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04864" y="334566"/>
            <a:ext cx="2660650" cy="1213797"/>
          </a:xfrm>
        </p:spPr>
        <p:txBody>
          <a:bodyPr anchor="b"/>
          <a:lstStyle>
            <a:lvl1pPr algn="l">
              <a:defRPr sz="1500" b="1"/>
            </a:lvl1pPr>
          </a:lstStyle>
          <a:p>
            <a:r>
              <a:rPr lang="it-IT"/>
              <a:t>Fare clic per modificare lo stile del titolo dello schema</a:t>
            </a:r>
            <a:endParaRPr lang="en-US"/>
          </a:p>
        </p:txBody>
      </p:sp>
      <p:sp>
        <p:nvSpPr>
          <p:cNvPr id="3" name="Content Placeholder 2"/>
          <p:cNvSpPr>
            <a:spLocks noGrp="1"/>
          </p:cNvSpPr>
          <p:nvPr>
            <p:ph idx="1"/>
          </p:nvPr>
        </p:nvSpPr>
        <p:spPr>
          <a:xfrm>
            <a:off x="3641725" y="334567"/>
            <a:ext cx="4689475" cy="40612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Text Placeholder 3"/>
          <p:cNvSpPr>
            <a:spLocks noGrp="1"/>
          </p:cNvSpPr>
          <p:nvPr>
            <p:ph type="body" sz="half" idx="2"/>
          </p:nvPr>
        </p:nvSpPr>
        <p:spPr>
          <a:xfrm>
            <a:off x="804864" y="1695554"/>
            <a:ext cx="2660650" cy="270023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7" name="Date Placeholder 4">
            <a:extLst>
              <a:ext uri="{FF2B5EF4-FFF2-40B4-BE49-F238E27FC236}">
                <a16:creationId xmlns:a16="http://schemas.microsoft.com/office/drawing/2014/main" id="{120FF7DC-711B-0D21-CF31-4B7DF00B9B66}"/>
              </a:ext>
            </a:extLst>
          </p:cNvPr>
          <p:cNvSpPr>
            <a:spLocks noGrp="1"/>
          </p:cNvSpPr>
          <p:nvPr>
            <p:ph type="dt" sz="half" idx="10"/>
          </p:nvPr>
        </p:nvSpPr>
        <p:spPr/>
        <p:txBody>
          <a:bodyPr/>
          <a:lstStyle>
            <a:lvl1pPr>
              <a:defRPr/>
            </a:lvl1pPr>
          </a:lstStyle>
          <a:p>
            <a:pPr>
              <a:defRPr/>
            </a:pPr>
            <a:fld id="{BA84AE13-D95D-4A34-90EA-290E81B52976}" type="datetimeFigureOut">
              <a:rPr lang="en-US"/>
              <a:pPr>
                <a:defRPr/>
              </a:pPr>
              <a:t>12/12/2024</a:t>
            </a:fld>
            <a:endParaRPr lang="en-US"/>
          </a:p>
        </p:txBody>
      </p:sp>
      <p:sp>
        <p:nvSpPr>
          <p:cNvPr id="8" name="Footer Placeholder 5">
            <a:extLst>
              <a:ext uri="{FF2B5EF4-FFF2-40B4-BE49-F238E27FC236}">
                <a16:creationId xmlns:a16="http://schemas.microsoft.com/office/drawing/2014/main" id="{940D4969-5401-B468-9011-7C29282905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6">
            <a:extLst>
              <a:ext uri="{FF2B5EF4-FFF2-40B4-BE49-F238E27FC236}">
                <a16:creationId xmlns:a16="http://schemas.microsoft.com/office/drawing/2014/main" id="{777CD2C2-C686-334C-6B69-1DBCA811568E}"/>
              </a:ext>
            </a:extLst>
          </p:cNvPr>
          <p:cNvSpPr>
            <a:spLocks noGrp="1"/>
          </p:cNvSpPr>
          <p:nvPr>
            <p:ph type="sldNum" sz="quarter" idx="12"/>
          </p:nvPr>
        </p:nvSpPr>
        <p:spPr/>
        <p:txBody>
          <a:bodyPr/>
          <a:lstStyle>
            <a:lvl1pPr>
              <a:defRPr/>
            </a:lvl1pPr>
          </a:lstStyle>
          <a:p>
            <a:pPr>
              <a:defRPr/>
            </a:pPr>
            <a:fld id="{CA19DEE7-87AE-41FB-AFB7-1ED67073ACB5}" type="slidenum">
              <a:rPr lang="en-US"/>
              <a:pPr>
                <a:defRPr/>
              </a:pPr>
              <a:t>‹N›</a:t>
            </a:fld>
            <a:endParaRPr lang="en-US"/>
          </a:p>
        </p:txBody>
      </p:sp>
    </p:spTree>
    <p:extLst>
      <p:ext uri="{BB962C8B-B14F-4D97-AF65-F5344CB8AC3E}">
        <p14:creationId xmlns:p14="http://schemas.microsoft.com/office/powerpoint/2010/main" val="89133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3" name="Immagine 6" descr="Immagine che contiene testo&#10;&#10;Descrizione generata automaticamente">
            <a:extLst>
              <a:ext uri="{FF2B5EF4-FFF2-40B4-BE49-F238E27FC236}">
                <a16:creationId xmlns:a16="http://schemas.microsoft.com/office/drawing/2014/main" id="{1C204BDA-9DFD-8ED8-12C3-972DD54EB2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8138" y="4068763"/>
            <a:ext cx="7969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11046" y="545642"/>
            <a:ext cx="3639741" cy="1212872"/>
          </a:xfrm>
        </p:spPr>
        <p:txBody>
          <a:bodyPr anchor="b">
            <a:normAutofit/>
          </a:bodyPr>
          <a:lstStyle>
            <a:lvl1pPr algn="l">
              <a:defRPr sz="1800" b="0"/>
            </a:lvl1pPr>
          </a:lstStyle>
          <a:p>
            <a:r>
              <a:rPr lang="it-IT"/>
              <a:t>Fare clic per modificare lo stile del titolo dello schema</a:t>
            </a:r>
            <a:endParaRPr lang="en-US"/>
          </a:p>
        </p:txBody>
      </p:sp>
      <p:sp>
        <p:nvSpPr>
          <p:cNvPr id="9" name="Picture Placeholder 11"/>
          <p:cNvSpPr>
            <a:spLocks noGrp="1" noChangeAspect="1"/>
          </p:cNvSpPr>
          <p:nvPr>
            <p:ph type="pic" sz="quarter" idx="13"/>
          </p:nvPr>
        </p:nvSpPr>
        <p:spPr bwMode="auto">
          <a:xfrm>
            <a:off x="4573588" y="0"/>
            <a:ext cx="4570412" cy="51435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bodyPr>
          <a:lstStyle>
            <a:lvl1pPr algn="ctr">
              <a:buFontTx/>
              <a:buNone/>
              <a:defRPr sz="1050"/>
            </a:lvl1pPr>
          </a:lstStyle>
          <a:p>
            <a:pPr lvl="0"/>
            <a:r>
              <a:rPr lang="it-IT" noProof="0"/>
              <a:t>Fare clic sull'icona per inserire un'immagine</a:t>
            </a:r>
            <a:endParaRPr lang="en-US" noProof="0"/>
          </a:p>
        </p:txBody>
      </p:sp>
      <p:sp>
        <p:nvSpPr>
          <p:cNvPr id="4" name="Text Placeholder 3"/>
          <p:cNvSpPr>
            <a:spLocks noGrp="1"/>
          </p:cNvSpPr>
          <p:nvPr>
            <p:ph type="body" sz="half" idx="2"/>
          </p:nvPr>
        </p:nvSpPr>
        <p:spPr>
          <a:xfrm>
            <a:off x="611046" y="1758513"/>
            <a:ext cx="3639741" cy="2637274"/>
          </a:xfrm>
        </p:spPr>
        <p:txBody>
          <a:bodyPr anchor="t"/>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gli stili del testo dello schema</a:t>
            </a:r>
          </a:p>
        </p:txBody>
      </p:sp>
      <p:sp>
        <p:nvSpPr>
          <p:cNvPr id="5" name="Date Placeholder 4">
            <a:extLst>
              <a:ext uri="{FF2B5EF4-FFF2-40B4-BE49-F238E27FC236}">
                <a16:creationId xmlns:a16="http://schemas.microsoft.com/office/drawing/2014/main" id="{7CDF38BB-4789-0C74-F943-85003DEBFF0C}"/>
              </a:ext>
            </a:extLst>
          </p:cNvPr>
          <p:cNvSpPr>
            <a:spLocks noGrp="1"/>
          </p:cNvSpPr>
          <p:nvPr>
            <p:ph type="dt" sz="half" idx="14"/>
          </p:nvPr>
        </p:nvSpPr>
        <p:spPr>
          <a:xfrm>
            <a:off x="2914650" y="4530725"/>
            <a:ext cx="731838" cy="274638"/>
          </a:xfrm>
        </p:spPr>
        <p:txBody>
          <a:bodyPr/>
          <a:lstStyle>
            <a:lvl1pPr>
              <a:defRPr/>
            </a:lvl1pPr>
          </a:lstStyle>
          <a:p>
            <a:pPr>
              <a:defRPr/>
            </a:pPr>
            <a:fld id="{8333AF33-19DC-45E3-920A-E5E74E214FA0}" type="datetimeFigureOut">
              <a:rPr lang="en-US"/>
              <a:pPr>
                <a:defRPr/>
              </a:pPr>
              <a:t>12/12/2024</a:t>
            </a:fld>
            <a:endParaRPr lang="en-US"/>
          </a:p>
        </p:txBody>
      </p:sp>
      <p:sp>
        <p:nvSpPr>
          <p:cNvPr id="6" name="Footer Placeholder 5">
            <a:extLst>
              <a:ext uri="{FF2B5EF4-FFF2-40B4-BE49-F238E27FC236}">
                <a16:creationId xmlns:a16="http://schemas.microsoft.com/office/drawing/2014/main" id="{7DFFEC80-0B1D-802C-C1F7-D8B1F31B72B6}"/>
              </a:ext>
            </a:extLst>
          </p:cNvPr>
          <p:cNvSpPr>
            <a:spLocks noGrp="1"/>
          </p:cNvSpPr>
          <p:nvPr>
            <p:ph type="ftr" sz="quarter" idx="15"/>
          </p:nvPr>
        </p:nvSpPr>
        <p:spPr>
          <a:xfrm>
            <a:off x="442913" y="4530725"/>
            <a:ext cx="2471737" cy="274638"/>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45E6289B-02AE-8B75-4072-B50952DA8A96}"/>
              </a:ext>
            </a:extLst>
          </p:cNvPr>
          <p:cNvSpPr>
            <a:spLocks noGrp="1"/>
          </p:cNvSpPr>
          <p:nvPr>
            <p:ph type="sldNum" sz="quarter" idx="16"/>
          </p:nvPr>
        </p:nvSpPr>
        <p:spPr>
          <a:xfrm>
            <a:off x="3646488" y="4437063"/>
            <a:ext cx="796925" cy="368300"/>
          </a:xfrm>
        </p:spPr>
        <p:txBody>
          <a:bodyPr/>
          <a:lstStyle>
            <a:lvl1pPr>
              <a:defRPr/>
            </a:lvl1pPr>
          </a:lstStyle>
          <a:p>
            <a:pPr>
              <a:defRPr/>
            </a:pPr>
            <a:fld id="{30D1B195-4BD7-4A7E-A0C2-8EAEFF406E06}" type="slidenum">
              <a:rPr lang="en-US"/>
              <a:pPr>
                <a:defRPr/>
              </a:pPr>
              <a:t>‹N›</a:t>
            </a:fld>
            <a:endParaRPr lang="en-US"/>
          </a:p>
        </p:txBody>
      </p:sp>
    </p:spTree>
    <p:extLst>
      <p:ext uri="{BB962C8B-B14F-4D97-AF65-F5344CB8AC3E}">
        <p14:creationId xmlns:p14="http://schemas.microsoft.com/office/powerpoint/2010/main" val="3868221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3270FBE-0E8B-4E15-4925-A5108C50C710}"/>
              </a:ext>
            </a:extLst>
          </p:cNvPr>
          <p:cNvSpPr>
            <a:spLocks noGrp="1" noChangeArrowheads="1"/>
          </p:cNvSpPr>
          <p:nvPr>
            <p:ph type="title"/>
          </p:nvPr>
        </p:nvSpPr>
        <p:spPr bwMode="auto">
          <a:xfrm>
            <a:off x="608013" y="334963"/>
            <a:ext cx="7927975"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endParaRPr lang="en-US" altLang="it-IT"/>
          </a:p>
        </p:txBody>
      </p:sp>
      <p:sp>
        <p:nvSpPr>
          <p:cNvPr id="3" name="Text Placeholder 2">
            <a:extLst>
              <a:ext uri="{FF2B5EF4-FFF2-40B4-BE49-F238E27FC236}">
                <a16:creationId xmlns:a16="http://schemas.microsoft.com/office/drawing/2014/main" id="{C6BB479A-4404-82F1-B514-B251366B0323}"/>
              </a:ext>
            </a:extLst>
          </p:cNvPr>
          <p:cNvSpPr>
            <a:spLocks noGrp="1"/>
          </p:cNvSpPr>
          <p:nvPr>
            <p:ph type="body" idx="1"/>
          </p:nvPr>
        </p:nvSpPr>
        <p:spPr>
          <a:xfrm>
            <a:off x="608013" y="1638300"/>
            <a:ext cx="7921625" cy="2755900"/>
          </a:xfrm>
          <a:prstGeom prst="rect">
            <a:avLst/>
          </a:prstGeom>
          <a:effectLst/>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Footer Placeholder 4">
            <a:extLst>
              <a:ext uri="{FF2B5EF4-FFF2-40B4-BE49-F238E27FC236}">
                <a16:creationId xmlns:a16="http://schemas.microsoft.com/office/drawing/2014/main" id="{5BA70649-BAD1-CF37-19C8-51DEB26A2076}"/>
              </a:ext>
            </a:extLst>
          </p:cNvPr>
          <p:cNvSpPr>
            <a:spLocks noGrp="1"/>
          </p:cNvSpPr>
          <p:nvPr>
            <p:ph type="ftr" sz="quarter" idx="3"/>
          </p:nvPr>
        </p:nvSpPr>
        <p:spPr>
          <a:xfrm>
            <a:off x="338138" y="4530725"/>
            <a:ext cx="6483350" cy="274638"/>
          </a:xfrm>
          <a:prstGeom prst="rect">
            <a:avLst/>
          </a:prstGeom>
        </p:spPr>
        <p:txBody>
          <a:bodyPr vert="horz" lIns="91440" tIns="45720" rIns="91440" bIns="45720" rtlCol="0" anchor="b"/>
          <a:lstStyle>
            <a:lvl1pPr algn="l">
              <a:defRPr sz="675">
                <a:solidFill>
                  <a:schemeClr val="tx1"/>
                </a:solidFill>
              </a:defRPr>
            </a:lvl1pPr>
          </a:lstStyle>
          <a:p>
            <a:pPr>
              <a:defRPr/>
            </a:pPr>
            <a:endParaRPr lang="en-US"/>
          </a:p>
        </p:txBody>
      </p:sp>
      <p:sp>
        <p:nvSpPr>
          <p:cNvPr id="4" name="Date Placeholder 3">
            <a:extLst>
              <a:ext uri="{FF2B5EF4-FFF2-40B4-BE49-F238E27FC236}">
                <a16:creationId xmlns:a16="http://schemas.microsoft.com/office/drawing/2014/main" id="{5777E8AB-35C2-3EE1-8026-0E2D69F3E3B2}"/>
              </a:ext>
            </a:extLst>
          </p:cNvPr>
          <p:cNvSpPr>
            <a:spLocks noGrp="1"/>
          </p:cNvSpPr>
          <p:nvPr>
            <p:ph type="dt" sz="half" idx="2"/>
          </p:nvPr>
        </p:nvSpPr>
        <p:spPr>
          <a:xfrm>
            <a:off x="7000875" y="4530725"/>
            <a:ext cx="1008063" cy="274638"/>
          </a:xfrm>
          <a:prstGeom prst="rect">
            <a:avLst/>
          </a:prstGeom>
        </p:spPr>
        <p:txBody>
          <a:bodyPr vert="horz" lIns="91440" tIns="45720" rIns="91440" bIns="45720" rtlCol="0" anchor="b"/>
          <a:lstStyle>
            <a:lvl1pPr algn="r">
              <a:defRPr sz="675" dirty="0">
                <a:solidFill>
                  <a:schemeClr val="tx1"/>
                </a:solidFill>
              </a:defRPr>
            </a:lvl1pPr>
          </a:lstStyle>
          <a:p>
            <a:pPr>
              <a:defRPr/>
            </a:pPr>
            <a:fld id="{2AD23FCA-6EF1-40BD-9EBF-2DB58398B820}" type="datetimeFigureOut">
              <a:rPr lang="en-US"/>
              <a:pPr>
                <a:defRPr/>
              </a:pPr>
              <a:t>12/12/2024</a:t>
            </a:fld>
            <a:endParaRPr lang="en-US"/>
          </a:p>
        </p:txBody>
      </p:sp>
      <p:sp>
        <p:nvSpPr>
          <p:cNvPr id="6" name="Slide Number Placeholder 5">
            <a:extLst>
              <a:ext uri="{FF2B5EF4-FFF2-40B4-BE49-F238E27FC236}">
                <a16:creationId xmlns:a16="http://schemas.microsoft.com/office/drawing/2014/main" id="{74EFE469-7829-6DAB-E682-A0C7391F02ED}"/>
              </a:ext>
            </a:extLst>
          </p:cNvPr>
          <p:cNvSpPr>
            <a:spLocks noGrp="1"/>
          </p:cNvSpPr>
          <p:nvPr>
            <p:ph type="sldNum" sz="quarter" idx="4"/>
          </p:nvPr>
        </p:nvSpPr>
        <p:spPr>
          <a:xfrm>
            <a:off x="8008938" y="4437063"/>
            <a:ext cx="796925" cy="368300"/>
          </a:xfrm>
          <a:prstGeom prst="rect">
            <a:avLst/>
          </a:prstGeom>
        </p:spPr>
        <p:txBody>
          <a:bodyPr vert="horz" lIns="91440" tIns="45720" rIns="91440" bIns="10800" rtlCol="0" anchor="b"/>
          <a:lstStyle>
            <a:lvl1pPr algn="r">
              <a:defRPr sz="1500" dirty="0">
                <a:solidFill>
                  <a:schemeClr val="accent1"/>
                </a:solidFill>
              </a:defRPr>
            </a:lvl1pPr>
          </a:lstStyle>
          <a:p>
            <a:pPr>
              <a:defRPr/>
            </a:pPr>
            <a:fld id="{8093FCC0-302B-49A7-8AF8-E6917FF4686C}" type="slidenum">
              <a:rPr lang="en-US"/>
              <a:pPr>
                <a:defRPr/>
              </a:pPr>
              <a:t>‹N›</a:t>
            </a:fld>
            <a:endParaRPr lang="en-US"/>
          </a:p>
        </p:txBody>
      </p:sp>
    </p:spTree>
  </p:cSld>
  <p:clrMap bg1="dk1" tx1="lt1" bg2="dk2" tx2="lt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 id="2147484442" r:id="rId9"/>
    <p:sldLayoutId id="2147484443" r:id="rId10"/>
    <p:sldLayoutId id="2147484444" r:id="rId11"/>
    <p:sldLayoutId id="2147484445" r:id="rId12"/>
    <p:sldLayoutId id="2147484446" r:id="rId13"/>
    <p:sldLayoutId id="2147484447" r:id="rId14"/>
  </p:sldLayoutIdLst>
  <p:hf sldNum="0" hdr="0" ftr="0" dt="0"/>
  <p:txStyles>
    <p:titleStyle>
      <a:lvl1pPr algn="l" defTabSz="342900" rtl="0" fontAlgn="base">
        <a:spcBef>
          <a:spcPct val="0"/>
        </a:spcBef>
        <a:spcAft>
          <a:spcPct val="0"/>
        </a:spcAft>
        <a:defRPr sz="3000" b="1" kern="1200">
          <a:solidFill>
            <a:schemeClr val="tx1"/>
          </a:solidFill>
          <a:latin typeface="+mj-lt"/>
          <a:ea typeface="+mj-ea"/>
          <a:cs typeface="+mj-cs"/>
        </a:defRPr>
      </a:lvl1pPr>
      <a:lvl2pPr algn="l" defTabSz="342900" rtl="0" fontAlgn="base">
        <a:spcBef>
          <a:spcPct val="0"/>
        </a:spcBef>
        <a:spcAft>
          <a:spcPct val="0"/>
        </a:spcAft>
        <a:defRPr sz="3000" b="1">
          <a:solidFill>
            <a:schemeClr val="tx1"/>
          </a:solidFill>
          <a:latin typeface="Century Gothic" panose="020B0502020202020204" pitchFamily="34" charset="0"/>
        </a:defRPr>
      </a:lvl2pPr>
      <a:lvl3pPr algn="l" defTabSz="342900" rtl="0" fontAlgn="base">
        <a:spcBef>
          <a:spcPct val="0"/>
        </a:spcBef>
        <a:spcAft>
          <a:spcPct val="0"/>
        </a:spcAft>
        <a:defRPr sz="3000" b="1">
          <a:solidFill>
            <a:schemeClr val="tx1"/>
          </a:solidFill>
          <a:latin typeface="Century Gothic" panose="020B0502020202020204" pitchFamily="34" charset="0"/>
        </a:defRPr>
      </a:lvl3pPr>
      <a:lvl4pPr algn="l" defTabSz="342900" rtl="0" fontAlgn="base">
        <a:spcBef>
          <a:spcPct val="0"/>
        </a:spcBef>
        <a:spcAft>
          <a:spcPct val="0"/>
        </a:spcAft>
        <a:defRPr sz="3000" b="1">
          <a:solidFill>
            <a:schemeClr val="tx1"/>
          </a:solidFill>
          <a:latin typeface="Century Gothic" panose="020B0502020202020204" pitchFamily="34" charset="0"/>
        </a:defRPr>
      </a:lvl4pPr>
      <a:lvl5pPr algn="l" defTabSz="342900" rtl="0" fontAlgn="base">
        <a:spcBef>
          <a:spcPct val="0"/>
        </a:spcBef>
        <a:spcAft>
          <a:spcPct val="0"/>
        </a:spcAft>
        <a:defRPr sz="3000" b="1">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fontAlgn="base">
        <a:spcBef>
          <a:spcPct val="20000"/>
        </a:spcBef>
        <a:spcAft>
          <a:spcPts val="450"/>
        </a:spcAft>
        <a:buClr>
          <a:schemeClr val="accent1"/>
        </a:buClr>
        <a:buFont typeface="Wingdings 2" panose="05020102010507070707" pitchFamily="18" charset="2"/>
        <a:buChar char=""/>
        <a:defRPr sz="1300" kern="1200">
          <a:solidFill>
            <a:srgbClr val="02617E"/>
          </a:solidFill>
          <a:latin typeface="Arial" panose="020B0604020202020204" pitchFamily="34" charset="0"/>
          <a:ea typeface="+mn-ea"/>
          <a:cs typeface="Arial" panose="020B0604020202020204" pitchFamily="34" charset="0"/>
        </a:defRPr>
      </a:lvl1pPr>
      <a:lvl2pPr marL="557213" indent="-214313" algn="l" defTabSz="342900" rtl="0" fontAlgn="base">
        <a:spcBef>
          <a:spcPct val="20000"/>
        </a:spcBef>
        <a:spcAft>
          <a:spcPts val="450"/>
        </a:spcAft>
        <a:buClr>
          <a:schemeClr val="accent1"/>
        </a:buClr>
        <a:buFont typeface="Wingdings 2" panose="05020102010507070707" pitchFamily="18" charset="2"/>
        <a:buChar char=""/>
        <a:defRPr sz="1200" kern="1200">
          <a:solidFill>
            <a:srgbClr val="02617E"/>
          </a:solidFill>
          <a:latin typeface="Arial" panose="020B0604020202020204" pitchFamily="34" charset="0"/>
          <a:ea typeface="+mn-ea"/>
          <a:cs typeface="Arial" panose="020B0604020202020204" pitchFamily="34" charset="0"/>
        </a:defRPr>
      </a:lvl2pPr>
      <a:lvl3pPr marL="857250" indent="-171450" algn="l" defTabSz="342900" rtl="0" fontAlgn="base">
        <a:spcBef>
          <a:spcPct val="20000"/>
        </a:spcBef>
        <a:spcAft>
          <a:spcPts val="450"/>
        </a:spcAft>
        <a:buClr>
          <a:schemeClr val="accent1"/>
        </a:buClr>
        <a:buFont typeface="Wingdings 2" panose="05020102010507070707" pitchFamily="18" charset="2"/>
        <a:buChar char=""/>
        <a:defRPr sz="1000" kern="1200">
          <a:solidFill>
            <a:srgbClr val="02617E"/>
          </a:solidFill>
          <a:latin typeface="Arial" panose="020B0604020202020204" pitchFamily="34" charset="0"/>
          <a:ea typeface="+mn-ea"/>
          <a:cs typeface="Arial" panose="020B0604020202020204" pitchFamily="34" charset="0"/>
        </a:defRPr>
      </a:lvl3pPr>
      <a:lvl4pPr marL="1200150" indent="-171450" algn="l" defTabSz="342900" rtl="0" fontAlgn="base">
        <a:spcBef>
          <a:spcPct val="20000"/>
        </a:spcBef>
        <a:spcAft>
          <a:spcPts val="450"/>
        </a:spcAft>
        <a:buClr>
          <a:schemeClr val="accent1"/>
        </a:buClr>
        <a:buFont typeface="Wingdings 2" panose="05020102010507070707" pitchFamily="18" charset="2"/>
        <a:buChar char=""/>
        <a:defRPr sz="900" kern="1200">
          <a:solidFill>
            <a:srgbClr val="02617E"/>
          </a:solidFill>
          <a:latin typeface="Arial" panose="020B0604020202020204" pitchFamily="34" charset="0"/>
          <a:ea typeface="+mn-ea"/>
          <a:cs typeface="Arial" panose="020B0604020202020204" pitchFamily="34" charset="0"/>
        </a:defRPr>
      </a:lvl4pPr>
      <a:lvl5pPr marL="1543050" indent="-171450" algn="l" defTabSz="342900" rtl="0" fontAlgn="base">
        <a:spcBef>
          <a:spcPct val="20000"/>
        </a:spcBef>
        <a:spcAft>
          <a:spcPts val="450"/>
        </a:spcAft>
        <a:buClr>
          <a:schemeClr val="accent1"/>
        </a:buClr>
        <a:buFont typeface="Wingdings 2" panose="05020102010507070707" pitchFamily="18" charset="2"/>
        <a:buChar char=""/>
        <a:defRPr sz="900" kern="1200">
          <a:solidFill>
            <a:srgbClr val="02617E"/>
          </a:solidFill>
          <a:latin typeface="Arial" panose="020B0604020202020204" pitchFamily="34" charset="0"/>
          <a:ea typeface="+mn-ea"/>
          <a:cs typeface="Arial" panose="020B0604020202020204" pitchFamily="34" charset="0"/>
        </a:defRPr>
      </a:lvl5pPr>
      <a:lvl6pPr marL="18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6pPr>
      <a:lvl7pPr marL="21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7pPr>
      <a:lvl8pPr marL="24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8pPr>
      <a:lvl9pPr marL="2700000" indent="-171450" algn="l" defTabSz="342900" rtl="0" eaLnBrk="1" latinLnBrk="0" hangingPunct="1">
        <a:spcBef>
          <a:spcPct val="20000"/>
        </a:spcBef>
        <a:spcAft>
          <a:spcPts val="450"/>
        </a:spcAft>
        <a:buClr>
          <a:schemeClr val="accent1"/>
        </a:buClr>
        <a:buFont typeface="Wingdings 2" charset="2"/>
        <a:buChar char=""/>
        <a:defRPr sz="9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8594D0B-16CF-73E5-C105-A4EE86DCB350}"/>
              </a:ext>
            </a:extLst>
          </p:cNvPr>
          <p:cNvSpPr>
            <a:spLocks noGrp="1" noChangeArrowheads="1"/>
          </p:cNvSpPr>
          <p:nvPr>
            <p:ph type="title"/>
          </p:nvPr>
        </p:nvSpPr>
        <p:spPr bwMode="auto">
          <a:xfrm>
            <a:off x="719138" y="604838"/>
            <a:ext cx="6680200" cy="725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stile su due righe </a:t>
            </a:r>
          </a:p>
        </p:txBody>
      </p:sp>
      <p:sp>
        <p:nvSpPr>
          <p:cNvPr id="2051" name="Rectangle 3">
            <a:extLst>
              <a:ext uri="{FF2B5EF4-FFF2-40B4-BE49-F238E27FC236}">
                <a16:creationId xmlns:a16="http://schemas.microsoft.com/office/drawing/2014/main" id="{D41E6D19-3CAC-35B9-1C22-3CD5F13D8FB6}"/>
              </a:ext>
            </a:extLst>
          </p:cNvPr>
          <p:cNvSpPr>
            <a:spLocks noGrp="1" noChangeArrowheads="1"/>
          </p:cNvSpPr>
          <p:nvPr>
            <p:ph type="body" idx="1"/>
          </p:nvPr>
        </p:nvSpPr>
        <p:spPr bwMode="auto">
          <a:xfrm>
            <a:off x="722313" y="1452563"/>
            <a:ext cx="7594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1030" name="Rectangle 6">
            <a:extLst>
              <a:ext uri="{FF2B5EF4-FFF2-40B4-BE49-F238E27FC236}">
                <a16:creationId xmlns:a16="http://schemas.microsoft.com/office/drawing/2014/main" id="{E532984C-AEF7-6489-D48E-1DB872B794DA}"/>
              </a:ext>
            </a:extLst>
          </p:cNvPr>
          <p:cNvSpPr>
            <a:spLocks noGrp="1" noChangeArrowheads="1"/>
          </p:cNvSpPr>
          <p:nvPr>
            <p:ph type="sldNum" sz="quarter" idx="4"/>
          </p:nvPr>
        </p:nvSpPr>
        <p:spPr bwMode="auto">
          <a:xfrm>
            <a:off x="7685088" y="4724400"/>
            <a:ext cx="730250" cy="3429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900">
                <a:ea typeface="ヒラギノ角ゴ Pro W3" panose="020B0300000000000000" pitchFamily="34" charset="-128"/>
              </a:defRPr>
            </a:lvl1pPr>
          </a:lstStyle>
          <a:p>
            <a:pPr>
              <a:defRPr/>
            </a:pPr>
            <a:fld id="{FCCCC0C0-E53E-4E9C-89BE-3644DAF9C494}"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Lst>
  <p:hf hdr="0" ftr="0" dt="0"/>
  <p:txStyles>
    <p:titleStyle>
      <a:lvl1pPr algn="l" rtl="0" eaLnBrk="0" fontAlgn="base" hangingPunct="0">
        <a:spcBef>
          <a:spcPct val="0"/>
        </a:spcBef>
        <a:spcAft>
          <a:spcPct val="0"/>
        </a:spcAft>
        <a:defRPr sz="1500" i="1">
          <a:solidFill>
            <a:srgbClr val="00A3DB"/>
          </a:solidFill>
          <a:latin typeface="Georgia" panose="02040502050405020303" pitchFamily="18" charset="0"/>
          <a:ea typeface="+mj-ea"/>
          <a:cs typeface="+mj-cs"/>
        </a:defRPr>
      </a:lvl1pPr>
      <a:lvl2pPr algn="l" rtl="0" eaLnBrk="0" fontAlgn="base" hangingPunct="0">
        <a:spcBef>
          <a:spcPct val="0"/>
        </a:spcBef>
        <a:spcAft>
          <a:spcPct val="0"/>
        </a:spcAft>
        <a:defRPr sz="1500" i="1">
          <a:solidFill>
            <a:srgbClr val="00A3DB"/>
          </a:solidFill>
          <a:latin typeface="Georgia" panose="02040502050405020303" pitchFamily="18" charset="0"/>
          <a:ea typeface="ヒラギノ角ゴ Pro W3" charset="0"/>
          <a:cs typeface="ヒラギノ角ゴ Pro W3" charset="0"/>
        </a:defRPr>
      </a:lvl2pPr>
      <a:lvl3pPr algn="l" rtl="0" eaLnBrk="0" fontAlgn="base" hangingPunct="0">
        <a:spcBef>
          <a:spcPct val="0"/>
        </a:spcBef>
        <a:spcAft>
          <a:spcPct val="0"/>
        </a:spcAft>
        <a:defRPr sz="1500" i="1">
          <a:solidFill>
            <a:srgbClr val="00A3DB"/>
          </a:solidFill>
          <a:latin typeface="Georgia" panose="02040502050405020303" pitchFamily="18" charset="0"/>
          <a:ea typeface="ヒラギノ角ゴ Pro W3" charset="0"/>
          <a:cs typeface="ヒラギノ角ゴ Pro W3" charset="0"/>
        </a:defRPr>
      </a:lvl3pPr>
      <a:lvl4pPr algn="l" rtl="0" eaLnBrk="0" fontAlgn="base" hangingPunct="0">
        <a:spcBef>
          <a:spcPct val="0"/>
        </a:spcBef>
        <a:spcAft>
          <a:spcPct val="0"/>
        </a:spcAft>
        <a:defRPr sz="1500" i="1">
          <a:solidFill>
            <a:srgbClr val="00A3DB"/>
          </a:solidFill>
          <a:latin typeface="Georgia" panose="02040502050405020303" pitchFamily="18" charset="0"/>
          <a:ea typeface="ヒラギノ角ゴ Pro W3" charset="0"/>
          <a:cs typeface="ヒラギノ角ゴ Pro W3" charset="0"/>
        </a:defRPr>
      </a:lvl4pPr>
      <a:lvl5pPr algn="l" rtl="0" eaLnBrk="0" fontAlgn="base" hangingPunct="0">
        <a:spcBef>
          <a:spcPct val="0"/>
        </a:spcBef>
        <a:spcAft>
          <a:spcPct val="0"/>
        </a:spcAft>
        <a:defRPr sz="1500" i="1">
          <a:solidFill>
            <a:srgbClr val="00A3DB"/>
          </a:solidFill>
          <a:latin typeface="Georgia" panose="02040502050405020303" pitchFamily="18" charset="0"/>
          <a:ea typeface="ヒラギノ角ゴ Pro W3" charset="0"/>
          <a:cs typeface="ヒラギノ角ゴ Pro W3" charset="0"/>
        </a:defRPr>
      </a:lvl5pPr>
      <a:lvl6pPr marL="342900" algn="l" rtl="0" fontAlgn="base">
        <a:spcBef>
          <a:spcPct val="0"/>
        </a:spcBef>
        <a:spcAft>
          <a:spcPct val="0"/>
        </a:spcAft>
        <a:defRPr sz="2100" b="1">
          <a:solidFill>
            <a:srgbClr val="005E7D"/>
          </a:solidFill>
          <a:latin typeface="Arial" charset="0"/>
          <a:ea typeface="ヒラギノ角ゴ Pro W3" charset="0"/>
          <a:cs typeface="ヒラギノ角ゴ Pro W3" charset="0"/>
        </a:defRPr>
      </a:lvl6pPr>
      <a:lvl7pPr marL="685800" algn="l" rtl="0" fontAlgn="base">
        <a:spcBef>
          <a:spcPct val="0"/>
        </a:spcBef>
        <a:spcAft>
          <a:spcPct val="0"/>
        </a:spcAft>
        <a:defRPr sz="2100" b="1">
          <a:solidFill>
            <a:srgbClr val="005E7D"/>
          </a:solidFill>
          <a:latin typeface="Arial" charset="0"/>
          <a:ea typeface="ヒラギノ角ゴ Pro W3" charset="0"/>
          <a:cs typeface="ヒラギノ角ゴ Pro W3" charset="0"/>
        </a:defRPr>
      </a:lvl7pPr>
      <a:lvl8pPr marL="1028700" algn="l" rtl="0" fontAlgn="base">
        <a:spcBef>
          <a:spcPct val="0"/>
        </a:spcBef>
        <a:spcAft>
          <a:spcPct val="0"/>
        </a:spcAft>
        <a:defRPr sz="2100" b="1">
          <a:solidFill>
            <a:srgbClr val="005E7D"/>
          </a:solidFill>
          <a:latin typeface="Arial" charset="0"/>
          <a:ea typeface="ヒラギノ角ゴ Pro W3" charset="0"/>
          <a:cs typeface="ヒラギノ角ゴ Pro W3" charset="0"/>
        </a:defRPr>
      </a:lvl8pPr>
      <a:lvl9pPr marL="1371600" algn="l" rtl="0" fontAlgn="base">
        <a:spcBef>
          <a:spcPct val="0"/>
        </a:spcBef>
        <a:spcAft>
          <a:spcPct val="0"/>
        </a:spcAft>
        <a:defRPr sz="2100" b="1">
          <a:solidFill>
            <a:srgbClr val="005E7D"/>
          </a:solidFill>
          <a:latin typeface="Arial" charset="0"/>
          <a:ea typeface="ヒラギノ角ゴ Pro W3" charset="0"/>
          <a:cs typeface="ヒラギノ角ゴ Pro W3" charset="0"/>
        </a:defRPr>
      </a:lvl9pPr>
    </p:titleStyle>
    <p:bodyStyle>
      <a:lvl1pPr marL="257175" indent="-257175" algn="l" rtl="0" eaLnBrk="0" fontAlgn="base" hangingPunct="0">
        <a:spcBef>
          <a:spcPct val="20000"/>
        </a:spcBef>
        <a:spcAft>
          <a:spcPct val="0"/>
        </a:spcAft>
        <a:buChar char="•"/>
        <a:defRPr sz="1200">
          <a:solidFill>
            <a:schemeClr val="tx1"/>
          </a:solidFill>
          <a:latin typeface="Arial"/>
          <a:ea typeface="+mn-ea"/>
          <a:cs typeface="+mn-cs"/>
        </a:defRPr>
      </a:lvl1pPr>
      <a:lvl2pPr marL="557213" indent="-214313" algn="l" rtl="0" eaLnBrk="0" fontAlgn="base" hangingPunct="0">
        <a:spcBef>
          <a:spcPct val="20000"/>
        </a:spcBef>
        <a:spcAft>
          <a:spcPct val="0"/>
        </a:spcAft>
        <a:buChar char="–"/>
        <a:defRPr sz="1200">
          <a:solidFill>
            <a:schemeClr val="tx1"/>
          </a:solidFill>
          <a:latin typeface="Arial"/>
          <a:ea typeface="+mn-ea"/>
          <a:cs typeface="+mn-cs"/>
        </a:defRPr>
      </a:lvl2pPr>
      <a:lvl3pPr marL="857250" indent="-171450" algn="l" rtl="0" eaLnBrk="0" fontAlgn="base" hangingPunct="0">
        <a:spcBef>
          <a:spcPct val="20000"/>
        </a:spcBef>
        <a:spcAft>
          <a:spcPct val="0"/>
        </a:spcAft>
        <a:buChar char="•"/>
        <a:defRPr sz="1200">
          <a:solidFill>
            <a:schemeClr val="tx1"/>
          </a:solidFill>
          <a:latin typeface="Arial"/>
          <a:ea typeface="+mn-ea"/>
          <a:cs typeface="+mn-cs"/>
        </a:defRPr>
      </a:lvl3pPr>
      <a:lvl4pPr marL="1200150" indent="-171450" algn="l" rtl="0" eaLnBrk="0" fontAlgn="base" hangingPunct="0">
        <a:spcBef>
          <a:spcPct val="20000"/>
        </a:spcBef>
        <a:spcAft>
          <a:spcPct val="0"/>
        </a:spcAft>
        <a:buChar char="–"/>
        <a:defRPr sz="1200">
          <a:solidFill>
            <a:schemeClr val="tx1"/>
          </a:solidFill>
          <a:latin typeface="Arial"/>
          <a:ea typeface="+mn-ea"/>
          <a:cs typeface="+mn-cs"/>
        </a:defRPr>
      </a:lvl4pPr>
      <a:lvl5pPr marL="1543050" indent="-171450" algn="l" rtl="0" eaLnBrk="0" fontAlgn="base" hangingPunct="0">
        <a:spcBef>
          <a:spcPct val="20000"/>
        </a:spcBef>
        <a:spcAft>
          <a:spcPct val="0"/>
        </a:spcAft>
        <a:buChar char="»"/>
        <a:defRPr sz="1200">
          <a:solidFill>
            <a:schemeClr val="tx1"/>
          </a:solidFill>
          <a:latin typeface="Arial"/>
          <a:ea typeface="+mn-ea"/>
          <a:cs typeface="+mn-cs"/>
        </a:defRPr>
      </a:lvl5pPr>
      <a:lvl6pPr marL="1885950" indent="-171450" algn="l" rtl="0" fontAlgn="base">
        <a:spcBef>
          <a:spcPct val="20000"/>
        </a:spcBef>
        <a:spcAft>
          <a:spcPct val="0"/>
        </a:spcAft>
        <a:buChar char="»"/>
        <a:defRPr>
          <a:solidFill>
            <a:schemeClr val="tx1"/>
          </a:solidFill>
          <a:latin typeface="+mn-lt"/>
          <a:ea typeface="+mn-ea"/>
          <a:cs typeface="+mn-cs"/>
        </a:defRPr>
      </a:lvl6pPr>
      <a:lvl7pPr marL="2228850" indent="-171450" algn="l" rtl="0" fontAlgn="base">
        <a:spcBef>
          <a:spcPct val="20000"/>
        </a:spcBef>
        <a:spcAft>
          <a:spcPct val="0"/>
        </a:spcAft>
        <a:buChar char="»"/>
        <a:defRPr>
          <a:solidFill>
            <a:schemeClr val="tx1"/>
          </a:solidFill>
          <a:latin typeface="+mn-lt"/>
          <a:ea typeface="+mn-ea"/>
          <a:cs typeface="+mn-cs"/>
        </a:defRPr>
      </a:lvl7pPr>
      <a:lvl8pPr marL="2571750" indent="-171450" algn="l" rtl="0" fontAlgn="base">
        <a:spcBef>
          <a:spcPct val="20000"/>
        </a:spcBef>
        <a:spcAft>
          <a:spcPct val="0"/>
        </a:spcAft>
        <a:buChar char="»"/>
        <a:defRPr>
          <a:solidFill>
            <a:schemeClr val="tx1"/>
          </a:solidFill>
          <a:latin typeface="+mn-lt"/>
          <a:ea typeface="+mn-ea"/>
          <a:cs typeface="+mn-cs"/>
        </a:defRPr>
      </a:lvl8pPr>
      <a:lvl9pPr marL="2914650" indent="-171450" algn="l" rtl="0" fontAlgn="base">
        <a:spcBef>
          <a:spcPct val="20000"/>
        </a:spcBef>
        <a:spcAft>
          <a:spcPct val="0"/>
        </a:spcAft>
        <a:buChar char="»"/>
        <a:defRPr>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infosociale@fondazioneifel.it" TargetMode="Externa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hyperlink" Target="mailto:infosociale@pec.it" TargetMode="External"/><Relationship Id="rId4" Type="http://schemas.openxmlformats.org/officeDocument/2006/relationships/hyperlink" Target="https://obiettiviperilsociale.fondazioneifel.it/obs/FAQ/"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0.xml"/><Relationship Id="rId5" Type="http://schemas.openxmlformats.org/officeDocument/2006/relationships/image" Target="../media/image14.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0.xml"/><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0.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5.pn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21.png"/><Relationship Id="rId9" Type="http://schemas.microsoft.com/office/2007/relationships/diagramDrawing" Target="../diagrams/drawing3.xml"/><Relationship Id="rId14" Type="http://schemas.microsoft.com/office/2007/relationships/diagramDrawing" Target="../diagrams/drawing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2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33.xml"/><Relationship Id="rId1" Type="http://schemas.openxmlformats.org/officeDocument/2006/relationships/slideLayout" Target="../slideLayouts/slideLayout20.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30.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0.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0.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5.png"/><Relationship Id="rId7" Type="http://schemas.openxmlformats.org/officeDocument/2006/relationships/diagramQuickStyle" Target="../diagrams/quickStyle6.xml"/><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34.png"/><Relationship Id="rId9" Type="http://schemas.microsoft.com/office/2007/relationships/diagramDrawing" Target="../diagrams/drawing6.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0.xml"/><Relationship Id="rId5" Type="http://schemas.openxmlformats.org/officeDocument/2006/relationships/image" Target="../media/image36.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8" Type="http://schemas.openxmlformats.org/officeDocument/2006/relationships/diagramColors" Target="../diagrams/colors7.xml"/><Relationship Id="rId13" Type="http://schemas.openxmlformats.org/officeDocument/2006/relationships/diagramColors" Target="../diagrams/colors8.xml"/><Relationship Id="rId3" Type="http://schemas.openxmlformats.org/officeDocument/2006/relationships/image" Target="../media/image5.png"/><Relationship Id="rId7" Type="http://schemas.openxmlformats.org/officeDocument/2006/relationships/diagramQuickStyle" Target="../diagrams/quickStyle7.xml"/><Relationship Id="rId12" Type="http://schemas.openxmlformats.org/officeDocument/2006/relationships/diagramQuickStyle" Target="../diagrams/quickStyle8.xml"/><Relationship Id="rId2" Type="http://schemas.openxmlformats.org/officeDocument/2006/relationships/notesSlide" Target="../notesSlides/notesSlide42.xml"/><Relationship Id="rId1" Type="http://schemas.openxmlformats.org/officeDocument/2006/relationships/slideLayout" Target="../slideLayouts/slideLayout20.xml"/><Relationship Id="rId6" Type="http://schemas.openxmlformats.org/officeDocument/2006/relationships/diagramLayout" Target="../diagrams/layout7.xml"/><Relationship Id="rId11" Type="http://schemas.openxmlformats.org/officeDocument/2006/relationships/diagramLayout" Target="../diagrams/layout8.xml"/><Relationship Id="rId5" Type="http://schemas.openxmlformats.org/officeDocument/2006/relationships/diagramData" Target="../diagrams/data7.xml"/><Relationship Id="rId10" Type="http://schemas.openxmlformats.org/officeDocument/2006/relationships/diagramData" Target="../diagrams/data8.xml"/><Relationship Id="rId4" Type="http://schemas.openxmlformats.org/officeDocument/2006/relationships/image" Target="../media/image21.png"/><Relationship Id="rId9" Type="http://schemas.microsoft.com/office/2007/relationships/diagramDrawing" Target="../diagrams/drawing7.xml"/><Relationship Id="rId14" Type="http://schemas.microsoft.com/office/2007/relationships/diagramDrawing" Target="../diagrams/drawing8.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openxmlformats.org/officeDocument/2006/relationships/image" Target="../media/image38.png"/><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48.xml"/><Relationship Id="rId1" Type="http://schemas.openxmlformats.org/officeDocument/2006/relationships/slideLayout" Target="../slideLayouts/slideLayout20.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0.xml"/><Relationship Id="rId5" Type="http://schemas.openxmlformats.org/officeDocument/2006/relationships/image" Target="../media/image39.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20.xml"/><Relationship Id="rId5" Type="http://schemas.openxmlformats.org/officeDocument/2006/relationships/image" Target="../media/image43.pn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20.xml"/><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20.xml"/><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5.pn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55.xml"/><Relationship Id="rId1" Type="http://schemas.openxmlformats.org/officeDocument/2006/relationships/slideLayout" Target="../slideLayouts/slideLayout20.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0.xml"/><Relationship Id="rId5" Type="http://schemas.openxmlformats.org/officeDocument/2006/relationships/image" Target="../media/image29.png"/><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7.emf"/></Relationships>
</file>

<file path=ppt/slides/_rels/slide6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notesSlide" Target="../notesSlides/notesSlide60.xml"/><Relationship Id="rId1" Type="http://schemas.openxmlformats.org/officeDocument/2006/relationships/slideLayout" Target="../slideLayouts/slideLayout20.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1.xml.rels><?xml version="1.0" encoding="UTF-8" standalone="yes"?>
<Relationships xmlns="http://schemas.openxmlformats.org/package/2006/relationships"><Relationship Id="rId3" Type="http://schemas.openxmlformats.org/officeDocument/2006/relationships/hyperlink" Target="https://elearning.fondazioneifel.it/" TargetMode="External"/><Relationship Id="rId2" Type="http://schemas.openxmlformats.org/officeDocument/2006/relationships/hyperlink" Target="mailto:formazione@fondazioneifel.it" TargetMode="External"/><Relationship Id="rId1" Type="http://schemas.openxmlformats.org/officeDocument/2006/relationships/slideLayout" Target="../slideLayouts/slideLayout11.xml"/><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a:extLst>
              <a:ext uri="{FF2B5EF4-FFF2-40B4-BE49-F238E27FC236}">
                <a16:creationId xmlns:a16="http://schemas.microsoft.com/office/drawing/2014/main" id="{587D6758-B4C2-E965-36EE-9E9007F7691E}"/>
              </a:ext>
            </a:extLst>
          </p:cNvPr>
          <p:cNvSpPr>
            <a:spLocks noGrp="1" noChangeArrowheads="1"/>
          </p:cNvSpPr>
          <p:nvPr>
            <p:ph type="ctrTitle"/>
          </p:nvPr>
        </p:nvSpPr>
        <p:spPr>
          <a:xfrm>
            <a:off x="484187" y="342900"/>
            <a:ext cx="5835931" cy="2228850"/>
          </a:xfrm>
        </p:spPr>
        <p:txBody>
          <a:bodyPr/>
          <a:lstStyle/>
          <a:p>
            <a:pPr fontAlgn="base">
              <a:lnSpc>
                <a:spcPct val="107000"/>
              </a:lnSpc>
              <a:spcAft>
                <a:spcPts val="800"/>
              </a:spcAft>
            </a:pPr>
            <a:r>
              <a:rPr lang="it-IT" sz="2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IL RUOLO DEI SINDACI COMMISSARI PER GLI OBIETTIVI DI SERVIZIO: </a:t>
            </a:r>
            <a:br>
              <a:rPr lang="it-IT"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lang="it-IT" sz="2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SCELTE OPERATIVE E </a:t>
            </a:r>
            <a:br>
              <a:rPr lang="it-IT" sz="2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br>
            <a:r>
              <a:rPr lang="it-IT" sz="2400" b="1" dirty="0">
                <a:solidFill>
                  <a:srgbClr val="002060"/>
                </a:solidFill>
                <a:effectLst/>
                <a:latin typeface="Arial" panose="020B0604020202020204" pitchFamily="34" charset="0"/>
                <a:ea typeface="Times New Roman" panose="02020603050405020304" pitchFamily="18" charset="0"/>
                <a:cs typeface="Times New Roman" panose="02020603050405020304" pitchFamily="18" charset="0"/>
              </a:rPr>
              <a:t>SCHEDE CRONOPROGRAMMA</a:t>
            </a:r>
            <a:endParaRPr lang="it-IT"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2" name="Sottotitolo 1">
            <a:extLst>
              <a:ext uri="{FF2B5EF4-FFF2-40B4-BE49-F238E27FC236}">
                <a16:creationId xmlns:a16="http://schemas.microsoft.com/office/drawing/2014/main" id="{CFDE8D8A-A134-72E2-EACF-F5F52CC7182A}"/>
              </a:ext>
            </a:extLst>
          </p:cNvPr>
          <p:cNvSpPr>
            <a:spLocks noGrp="1" noChangeArrowheads="1"/>
          </p:cNvSpPr>
          <p:nvPr>
            <p:ph type="subTitle" idx="1"/>
          </p:nvPr>
        </p:nvSpPr>
        <p:spPr>
          <a:xfrm>
            <a:off x="484187" y="4031214"/>
            <a:ext cx="8175625" cy="892175"/>
          </a:xfrm>
        </p:spPr>
        <p:txBody>
          <a:bodyPr/>
          <a:lstStyle/>
          <a:p>
            <a:pPr fontAlgn="auto">
              <a:buFont typeface="Wingdings 2" charset="2"/>
              <a:buNone/>
              <a:defRPr/>
            </a:pPr>
            <a:r>
              <a:rPr lang="it-IT" sz="1400" dirty="0"/>
              <a:t>a cura di Andrea Ferri, Claudia Peiti e Danilo Ballanti</a:t>
            </a:r>
            <a:endParaRPr lang="it-IT" altLang="it-IT" sz="1350" i="1" dirty="0">
              <a:latin typeface="Arial" panose="020B0604020202020204" pitchFamily="34" charset="0"/>
              <a:cs typeface="Arial" panose="020B0604020202020204" pitchFamily="34" charset="0"/>
            </a:endParaRPr>
          </a:p>
          <a:p>
            <a:pPr fontAlgn="auto">
              <a:buFont typeface="Wingdings 2" charset="2"/>
              <a:buNone/>
              <a:defRPr/>
            </a:pPr>
            <a:r>
              <a:rPr lang="it-IT" altLang="it-IT" sz="1350" i="1" dirty="0"/>
              <a:t>12 Dicembre 2024</a:t>
            </a:r>
            <a:endParaRPr lang="it-IT" altLang="it-IT" sz="1350" i="1" dirty="0">
              <a:latin typeface="Arial" panose="020B0604020202020204" pitchFamily="34" charset="0"/>
              <a:cs typeface="Arial" panose="020B0604020202020204" pitchFamily="34" charset="0"/>
            </a:endParaRPr>
          </a:p>
        </p:txBody>
      </p:sp>
      <p:sp>
        <p:nvSpPr>
          <p:cNvPr id="28676" name="Segnaposto numero diapositiva 4">
            <a:extLst>
              <a:ext uri="{FF2B5EF4-FFF2-40B4-BE49-F238E27FC236}">
                <a16:creationId xmlns:a16="http://schemas.microsoft.com/office/drawing/2014/main" id="{6759269C-6F88-2D75-676D-B1A0154A6C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136A0A8A-A2AE-4E36-92B8-367FCF0D0C53}" type="slidenum">
              <a:rPr lang="it-IT" altLang="it-IT" sz="900" smtClean="0"/>
              <a:pPr/>
              <a:t>1</a:t>
            </a:fld>
            <a:endParaRPr lang="it-IT" altLang="it-IT" sz="900"/>
          </a:p>
        </p:txBody>
      </p:sp>
      <p:sp>
        <p:nvSpPr>
          <p:cNvPr id="9" name="Sottotitolo 1">
            <a:extLst>
              <a:ext uri="{FF2B5EF4-FFF2-40B4-BE49-F238E27FC236}">
                <a16:creationId xmlns:a16="http://schemas.microsoft.com/office/drawing/2014/main" id="{8D513DA4-81E7-2603-0F42-BDAF71E511CB}"/>
              </a:ext>
            </a:extLst>
          </p:cNvPr>
          <p:cNvSpPr txBox="1">
            <a:spLocks noChangeArrowheads="1"/>
          </p:cNvSpPr>
          <p:nvPr/>
        </p:nvSpPr>
        <p:spPr>
          <a:xfrm>
            <a:off x="484187" y="2445970"/>
            <a:ext cx="5489575" cy="1019590"/>
          </a:xfrm>
          <a:prstGeom prst="rect">
            <a:avLst/>
          </a:prstGeom>
          <a:effectLst/>
        </p:spPr>
        <p:txBody>
          <a:bodyPr vert="horz" lIns="91440" tIns="45720" rIns="91440" bIns="45720" rtlCol="0" anchor="t">
            <a:normAutofit fontScale="92500" lnSpcReduction="20000"/>
          </a:bodyPr>
          <a:lstStyle>
            <a:lvl1pPr marL="0" indent="0" algn="l" defTabSz="342900" rtl="0" fontAlgn="base">
              <a:spcBef>
                <a:spcPct val="20000"/>
              </a:spcBef>
              <a:spcAft>
                <a:spcPts val="450"/>
              </a:spcAft>
              <a:buClr>
                <a:schemeClr val="accent1"/>
              </a:buClr>
              <a:buFont typeface="Wingdings 2" panose="05020102010507070707" pitchFamily="18" charset="2"/>
              <a:buNone/>
              <a:defRPr sz="1300" kern="1200">
                <a:solidFill>
                  <a:schemeClr val="tx1"/>
                </a:solidFill>
                <a:latin typeface="+mn-lt"/>
                <a:ea typeface="+mn-ea"/>
                <a:cs typeface="+mn-cs"/>
              </a:defRPr>
            </a:lvl1pPr>
            <a:lvl2pPr marL="342900" indent="0" algn="ctr" defTabSz="342900" rtl="0" fontAlgn="base">
              <a:spcBef>
                <a:spcPct val="20000"/>
              </a:spcBef>
              <a:spcAft>
                <a:spcPts val="450"/>
              </a:spcAft>
              <a:buClr>
                <a:schemeClr val="accent1"/>
              </a:buClr>
              <a:buFont typeface="Wingdings 2" panose="05020102010507070707" pitchFamily="18" charset="2"/>
              <a:buNone/>
              <a:defRPr sz="1200" kern="1200">
                <a:solidFill>
                  <a:schemeClr val="tx1">
                    <a:tint val="75000"/>
                  </a:schemeClr>
                </a:solidFill>
                <a:latin typeface="+mn-lt"/>
                <a:ea typeface="+mn-ea"/>
                <a:cs typeface="+mn-cs"/>
              </a:defRPr>
            </a:lvl2pPr>
            <a:lvl3pPr marL="685800" indent="0" algn="ctr" defTabSz="342900" rtl="0" fontAlgn="base">
              <a:spcBef>
                <a:spcPct val="20000"/>
              </a:spcBef>
              <a:spcAft>
                <a:spcPts val="450"/>
              </a:spcAft>
              <a:buClr>
                <a:schemeClr val="accent1"/>
              </a:buClr>
              <a:buFont typeface="Wingdings 2" panose="05020102010507070707" pitchFamily="18" charset="2"/>
              <a:buNone/>
              <a:defRPr sz="1000" kern="1200">
                <a:solidFill>
                  <a:schemeClr val="tx1">
                    <a:tint val="75000"/>
                  </a:schemeClr>
                </a:solidFill>
                <a:latin typeface="+mn-lt"/>
                <a:ea typeface="+mn-ea"/>
                <a:cs typeface="+mn-cs"/>
              </a:defRPr>
            </a:lvl3pPr>
            <a:lvl4pPr marL="1028700" indent="0" algn="ctr" defTabSz="342900" rtl="0" fontAlgn="base">
              <a:spcBef>
                <a:spcPct val="20000"/>
              </a:spcBef>
              <a:spcAft>
                <a:spcPts val="450"/>
              </a:spcAft>
              <a:buClr>
                <a:schemeClr val="accent1"/>
              </a:buClr>
              <a:buFont typeface="Wingdings 2" panose="05020102010507070707" pitchFamily="18" charset="2"/>
              <a:buNone/>
              <a:defRPr sz="900" kern="1200">
                <a:solidFill>
                  <a:schemeClr val="tx1">
                    <a:tint val="75000"/>
                  </a:schemeClr>
                </a:solidFill>
                <a:latin typeface="+mn-lt"/>
                <a:ea typeface="+mn-ea"/>
                <a:cs typeface="+mn-cs"/>
              </a:defRPr>
            </a:lvl4pPr>
            <a:lvl5pPr marL="1371600" indent="0" algn="ctr" defTabSz="342900" rtl="0" fontAlgn="base">
              <a:spcBef>
                <a:spcPct val="20000"/>
              </a:spcBef>
              <a:spcAft>
                <a:spcPts val="450"/>
              </a:spcAft>
              <a:buClr>
                <a:schemeClr val="accent1"/>
              </a:buClr>
              <a:buFont typeface="Wingdings 2" panose="05020102010507070707" pitchFamily="18" charset="2"/>
              <a:buNone/>
              <a:defRPr sz="900" kern="1200">
                <a:solidFill>
                  <a:schemeClr val="tx1">
                    <a:tint val="75000"/>
                  </a:schemeClr>
                </a:solidFill>
                <a:latin typeface="+mn-lt"/>
                <a:ea typeface="+mn-ea"/>
                <a:cs typeface="+mn-cs"/>
              </a:defRPr>
            </a:lvl5pPr>
            <a:lvl6pPr marL="1714500" indent="0" algn="ctr" defTabSz="342900" rtl="0" eaLnBrk="1" latinLnBrk="0" hangingPunct="1">
              <a:spcBef>
                <a:spcPct val="20000"/>
              </a:spcBef>
              <a:spcAft>
                <a:spcPts val="450"/>
              </a:spcAft>
              <a:buClr>
                <a:schemeClr val="accent1"/>
              </a:buClr>
              <a:buFont typeface="Wingdings 2" charset="2"/>
              <a:buNone/>
              <a:defRPr sz="900" kern="1200">
                <a:solidFill>
                  <a:schemeClr val="tx1">
                    <a:tint val="75000"/>
                  </a:schemeClr>
                </a:solidFill>
                <a:latin typeface="+mn-lt"/>
                <a:ea typeface="+mn-ea"/>
                <a:cs typeface="+mn-cs"/>
              </a:defRPr>
            </a:lvl6pPr>
            <a:lvl7pPr marL="2057400" indent="0" algn="ctr" defTabSz="342900" rtl="0" eaLnBrk="1" latinLnBrk="0" hangingPunct="1">
              <a:spcBef>
                <a:spcPct val="20000"/>
              </a:spcBef>
              <a:spcAft>
                <a:spcPts val="450"/>
              </a:spcAft>
              <a:buClr>
                <a:schemeClr val="accent1"/>
              </a:buClr>
              <a:buFont typeface="Wingdings 2" charset="2"/>
              <a:buNone/>
              <a:defRPr sz="900" kern="1200">
                <a:solidFill>
                  <a:schemeClr val="tx1">
                    <a:tint val="75000"/>
                  </a:schemeClr>
                </a:solidFill>
                <a:latin typeface="+mn-lt"/>
                <a:ea typeface="+mn-ea"/>
                <a:cs typeface="+mn-cs"/>
              </a:defRPr>
            </a:lvl7pPr>
            <a:lvl8pPr marL="2400300" indent="0" algn="ctr" defTabSz="342900" rtl="0" eaLnBrk="1" latinLnBrk="0" hangingPunct="1">
              <a:spcBef>
                <a:spcPct val="20000"/>
              </a:spcBef>
              <a:spcAft>
                <a:spcPts val="450"/>
              </a:spcAft>
              <a:buClr>
                <a:schemeClr val="accent1"/>
              </a:buClr>
              <a:buFont typeface="Wingdings 2" charset="2"/>
              <a:buNone/>
              <a:defRPr sz="900" kern="1200">
                <a:solidFill>
                  <a:schemeClr val="tx1">
                    <a:tint val="75000"/>
                  </a:schemeClr>
                </a:solidFill>
                <a:latin typeface="+mn-lt"/>
                <a:ea typeface="+mn-ea"/>
                <a:cs typeface="+mn-cs"/>
              </a:defRPr>
            </a:lvl8pPr>
            <a:lvl9pPr marL="2743200" indent="0" algn="ctr" defTabSz="342900" rtl="0" eaLnBrk="1" latinLnBrk="0" hangingPunct="1">
              <a:spcBef>
                <a:spcPct val="20000"/>
              </a:spcBef>
              <a:spcAft>
                <a:spcPts val="450"/>
              </a:spcAft>
              <a:buClr>
                <a:schemeClr val="accent1"/>
              </a:buClr>
              <a:buFont typeface="Wingdings 2" charset="2"/>
              <a:buNone/>
              <a:defRPr sz="900" kern="1200">
                <a:solidFill>
                  <a:schemeClr val="tx1">
                    <a:tint val="75000"/>
                  </a:schemeClr>
                </a:solidFill>
                <a:latin typeface="+mn-lt"/>
                <a:ea typeface="+mn-ea"/>
                <a:cs typeface="+mn-cs"/>
              </a:defRPr>
            </a:lvl9pPr>
          </a:lstStyle>
          <a:p>
            <a:pPr eaLnBrk="1" fontAlgn="auto" hangingPunct="1">
              <a:buFont typeface="Wingdings 2" charset="2"/>
              <a:buNone/>
              <a:defRPr/>
            </a:pPr>
            <a:r>
              <a:rPr lang="it-IT" altLang="it-IT" sz="1800" i="1" dirty="0">
                <a:solidFill>
                  <a:srgbClr val="04607E"/>
                </a:solidFill>
                <a:latin typeface="Arial" panose="020B0604020202020204" pitchFamily="34" charset="0"/>
                <a:cs typeface="Arial" panose="020B0604020202020204" pitchFamily="34" charset="0"/>
              </a:rPr>
              <a:t>Sociale</a:t>
            </a:r>
          </a:p>
          <a:p>
            <a:pPr eaLnBrk="1" fontAlgn="auto" hangingPunct="1">
              <a:buFont typeface="Wingdings 2" charset="2"/>
              <a:buNone/>
              <a:defRPr/>
            </a:pPr>
            <a:r>
              <a:rPr lang="it-IT" altLang="it-IT" sz="1800" i="1" dirty="0">
                <a:solidFill>
                  <a:srgbClr val="04607E"/>
                </a:solidFill>
                <a:latin typeface="Arial" panose="020B0604020202020204" pitchFamily="34" charset="0"/>
                <a:cs typeface="Arial" panose="020B0604020202020204" pitchFamily="34" charset="0"/>
              </a:rPr>
              <a:t>Asili nido</a:t>
            </a:r>
          </a:p>
          <a:p>
            <a:pPr eaLnBrk="1" fontAlgn="auto" hangingPunct="1">
              <a:buFont typeface="Wingdings 2" charset="2"/>
              <a:buNone/>
              <a:defRPr/>
            </a:pPr>
            <a:r>
              <a:rPr lang="it-IT" altLang="it-IT" sz="1800" i="1" dirty="0">
                <a:solidFill>
                  <a:srgbClr val="04607E"/>
                </a:solidFill>
                <a:latin typeface="Arial" panose="020B0604020202020204" pitchFamily="34" charset="0"/>
                <a:cs typeface="Arial" panose="020B0604020202020204" pitchFamily="34" charset="0"/>
              </a:rPr>
              <a:t>Trasporto Scolastico Studenti con disabilità</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BF792-3AE4-755A-935F-66728DA77A91}"/>
            </a:ext>
          </a:extLst>
        </p:cNvPr>
        <p:cNvGrpSpPr/>
        <p:nvPr/>
      </p:nvGrpSpPr>
      <p:grpSpPr>
        <a:xfrm>
          <a:off x="0" y="0"/>
          <a:ext cx="0" cy="0"/>
          <a:chOff x="0" y="0"/>
          <a:chExt cx="0" cy="0"/>
        </a:xfrm>
      </p:grpSpPr>
      <p:sp>
        <p:nvSpPr>
          <p:cNvPr id="30722" name="Titolo 10">
            <a:extLst>
              <a:ext uri="{FF2B5EF4-FFF2-40B4-BE49-F238E27FC236}">
                <a16:creationId xmlns:a16="http://schemas.microsoft.com/office/drawing/2014/main" id="{56576413-8C87-29F6-2A2A-304401121AD5}"/>
              </a:ext>
            </a:extLst>
          </p:cNvPr>
          <p:cNvSpPr>
            <a:spLocks noGrp="1" noChangeArrowheads="1"/>
          </p:cNvSpPr>
          <p:nvPr>
            <p:ph type="title"/>
          </p:nvPr>
        </p:nvSpPr>
        <p:spPr>
          <a:xfrm>
            <a:off x="608013" y="2468469"/>
            <a:ext cx="8381346" cy="1101725"/>
          </a:xfrm>
        </p:spPr>
        <p:txBody>
          <a:bodyPr/>
          <a:lstStyle/>
          <a:p>
            <a:pPr algn="l"/>
            <a:r>
              <a:rPr lang="it-IT" altLang="it-IT" sz="2800" dirty="0"/>
              <a:t>PERCORSO DI SVILUPPO DEGLI ASILI NIDO</a:t>
            </a:r>
            <a:br>
              <a:rPr lang="it-IT" altLang="it-IT" sz="2800" dirty="0"/>
            </a:br>
            <a:r>
              <a:rPr lang="it-IT" altLang="it-IT" sz="2800" dirty="0"/>
              <a:t>2018 - Anno base di riferimento</a:t>
            </a:r>
            <a:br>
              <a:rPr lang="it-IT" altLang="it-IT" sz="2800" dirty="0"/>
            </a:br>
            <a:r>
              <a:rPr lang="it-IT" altLang="it-IT" sz="2800" dirty="0"/>
              <a:t>2023 - Risultati Obiettivi di servizio raggiunti</a:t>
            </a:r>
            <a:br>
              <a:rPr lang="it-IT" altLang="it-IT" sz="2800" dirty="0"/>
            </a:br>
            <a:r>
              <a:rPr lang="it-IT" altLang="it-IT" sz="2800" dirty="0"/>
              <a:t>2027 - Previsioni con investimenti PNRR</a:t>
            </a:r>
          </a:p>
        </p:txBody>
      </p:sp>
      <p:sp>
        <p:nvSpPr>
          <p:cNvPr id="30724" name="Segnaposto numero diapositiva 3">
            <a:extLst>
              <a:ext uri="{FF2B5EF4-FFF2-40B4-BE49-F238E27FC236}">
                <a16:creationId xmlns:a16="http://schemas.microsoft.com/office/drawing/2014/main" id="{12446E0F-6E7E-715F-65DB-68853D9D8A2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10</a:t>
            </a:fld>
            <a:endParaRPr lang="it-IT" altLang="it-IT" sz="1500">
              <a:solidFill>
                <a:schemeClr val="accent1"/>
              </a:solidFill>
            </a:endParaRPr>
          </a:p>
        </p:txBody>
      </p:sp>
    </p:spTree>
    <p:extLst>
      <p:ext uri="{BB962C8B-B14F-4D97-AF65-F5344CB8AC3E}">
        <p14:creationId xmlns:p14="http://schemas.microsoft.com/office/powerpoint/2010/main" val="2263323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F17F5-64A6-55A3-A7C9-3E4C5AE4C819}"/>
            </a:ext>
          </a:extLst>
        </p:cNvPr>
        <p:cNvGrpSpPr/>
        <p:nvPr/>
      </p:nvGrpSpPr>
      <p:grpSpPr>
        <a:xfrm>
          <a:off x="0" y="0"/>
          <a:ext cx="0" cy="0"/>
          <a:chOff x="0" y="0"/>
          <a:chExt cx="0" cy="0"/>
        </a:xfrm>
      </p:grpSpPr>
      <p:pic>
        <p:nvPicPr>
          <p:cNvPr id="6" name="Immagine 5">
            <a:extLst>
              <a:ext uri="{FF2B5EF4-FFF2-40B4-BE49-F238E27FC236}">
                <a16:creationId xmlns:a16="http://schemas.microsoft.com/office/drawing/2014/main" id="{F6F02B48-8AFD-4F95-C143-114F5F754B53}"/>
              </a:ext>
            </a:extLst>
          </p:cNvPr>
          <p:cNvPicPr>
            <a:picLocks noChangeAspect="1"/>
          </p:cNvPicPr>
          <p:nvPr/>
        </p:nvPicPr>
        <p:blipFill>
          <a:blip r:embed="rId3"/>
          <a:stretch>
            <a:fillRect/>
          </a:stretch>
        </p:blipFill>
        <p:spPr>
          <a:xfrm>
            <a:off x="7729437" y="0"/>
            <a:ext cx="1414563" cy="589703"/>
          </a:xfrm>
          <a:prstGeom prst="rect">
            <a:avLst/>
          </a:prstGeom>
        </p:spPr>
      </p:pic>
      <p:sp>
        <p:nvSpPr>
          <p:cNvPr id="17" name="Segnaposto numero diapositiva 3">
            <a:extLst>
              <a:ext uri="{FF2B5EF4-FFF2-40B4-BE49-F238E27FC236}">
                <a16:creationId xmlns:a16="http://schemas.microsoft.com/office/drawing/2014/main" id="{8D4E8A40-5500-0719-89B3-6F460DDC1762}"/>
              </a:ext>
            </a:extLst>
          </p:cNvPr>
          <p:cNvSpPr>
            <a:spLocks noGrp="1"/>
          </p:cNvSpPr>
          <p:nvPr>
            <p:ph type="sldNum" sz="quarter" idx="11"/>
          </p:nvPr>
        </p:nvSpPr>
        <p:spPr>
          <a:xfrm>
            <a:off x="4038600" y="6356351"/>
            <a:ext cx="3313319" cy="257402"/>
          </a:xfrm>
        </p:spPr>
        <p:txBody>
          <a:bodyPr/>
          <a:lstStyle/>
          <a:p>
            <a:pPr>
              <a:defRPr/>
            </a:pPr>
            <a:fld id="{124B15D9-D453-40DF-8CF2-2FDFE492491B}" type="slidenum">
              <a:rPr lang="it-IT" altLang="it-IT" smtClean="0"/>
              <a:pPr>
                <a:defRPr/>
              </a:pPr>
              <a:t>11</a:t>
            </a:fld>
            <a:endParaRPr lang="it-IT" altLang="it-IT"/>
          </a:p>
        </p:txBody>
      </p:sp>
      <p:sp>
        <p:nvSpPr>
          <p:cNvPr id="18" name="CasellaDiTesto 17">
            <a:extLst>
              <a:ext uri="{FF2B5EF4-FFF2-40B4-BE49-F238E27FC236}">
                <a16:creationId xmlns:a16="http://schemas.microsoft.com/office/drawing/2014/main" id="{F5679258-0050-4F36-FFFC-804D6456818D}"/>
              </a:ext>
            </a:extLst>
          </p:cNvPr>
          <p:cNvSpPr txBox="1"/>
          <p:nvPr/>
        </p:nvSpPr>
        <p:spPr>
          <a:xfrm>
            <a:off x="0" y="-71565"/>
            <a:ext cx="9144000" cy="446276"/>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r>
              <a:rPr lang="it-IT" sz="1800" b="1" dirty="0">
                <a:solidFill>
                  <a:srgbClr val="034EA1"/>
                </a:solidFill>
                <a:latin typeface="Arial"/>
                <a:ea typeface="ヒラギノ角ゴ Pro W3"/>
              </a:rPr>
              <a:t>Percorso di sviluppo degli asili nido</a:t>
            </a:r>
          </a:p>
        </p:txBody>
      </p:sp>
      <p:sp>
        <p:nvSpPr>
          <p:cNvPr id="3" name="CasellaDiTesto 2">
            <a:extLst>
              <a:ext uri="{FF2B5EF4-FFF2-40B4-BE49-F238E27FC236}">
                <a16:creationId xmlns:a16="http://schemas.microsoft.com/office/drawing/2014/main" id="{9B4A7776-76DF-2026-2629-55291156D098}"/>
              </a:ext>
            </a:extLst>
          </p:cNvPr>
          <p:cNvSpPr txBox="1"/>
          <p:nvPr/>
        </p:nvSpPr>
        <p:spPr>
          <a:xfrm>
            <a:off x="2250701" y="3040165"/>
            <a:ext cx="4595532" cy="461665"/>
          </a:xfrm>
          <a:prstGeom prst="rect">
            <a:avLst/>
          </a:prstGeom>
          <a:noFill/>
        </p:spPr>
        <p:txBody>
          <a:bodyPr wrap="square">
            <a:spAutoFit/>
          </a:bodyPr>
          <a:lstStyle/>
          <a:p>
            <a:pPr algn="l"/>
            <a:endParaRPr lang="it-IT" sz="2400" b="1" i="0" dirty="0">
              <a:solidFill>
                <a:srgbClr val="002060"/>
              </a:solidFill>
              <a:effectLst/>
              <a:latin typeface="Neo Sans"/>
            </a:endParaRPr>
          </a:p>
        </p:txBody>
      </p:sp>
      <p:sp>
        <p:nvSpPr>
          <p:cNvPr id="5" name="CasellaDiTesto 4">
            <a:extLst>
              <a:ext uri="{FF2B5EF4-FFF2-40B4-BE49-F238E27FC236}">
                <a16:creationId xmlns:a16="http://schemas.microsoft.com/office/drawing/2014/main" id="{B8125EBD-457C-A3D6-1BB8-F2D845FC290B}"/>
              </a:ext>
            </a:extLst>
          </p:cNvPr>
          <p:cNvSpPr txBox="1"/>
          <p:nvPr/>
        </p:nvSpPr>
        <p:spPr>
          <a:xfrm>
            <a:off x="2250701" y="3040165"/>
            <a:ext cx="4595532" cy="461665"/>
          </a:xfrm>
          <a:prstGeom prst="rect">
            <a:avLst/>
          </a:prstGeom>
          <a:noFill/>
        </p:spPr>
        <p:txBody>
          <a:bodyPr wrap="square">
            <a:spAutoFit/>
          </a:bodyPr>
          <a:lstStyle/>
          <a:p>
            <a:pPr algn="l"/>
            <a:endParaRPr lang="it-IT" sz="2400" b="1" i="0" dirty="0">
              <a:solidFill>
                <a:srgbClr val="002060"/>
              </a:solidFill>
              <a:effectLst/>
              <a:latin typeface="Neo Sans"/>
            </a:endParaRPr>
          </a:p>
        </p:txBody>
      </p:sp>
      <p:pic>
        <p:nvPicPr>
          <p:cNvPr id="4" name="Immagine 3" descr="Immagine che contiene schermata, testo, Diagramma, linea&#10;&#10;Descrizione generata automaticamente">
            <a:extLst>
              <a:ext uri="{FF2B5EF4-FFF2-40B4-BE49-F238E27FC236}">
                <a16:creationId xmlns:a16="http://schemas.microsoft.com/office/drawing/2014/main" id="{B8700E5E-D2DF-D10D-640E-1E8A335EF2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79" y="548010"/>
            <a:ext cx="8697442" cy="4448889"/>
          </a:xfrm>
          <a:prstGeom prst="rect">
            <a:avLst/>
          </a:prstGeom>
        </p:spPr>
      </p:pic>
    </p:spTree>
    <p:extLst>
      <p:ext uri="{BB962C8B-B14F-4D97-AF65-F5344CB8AC3E}">
        <p14:creationId xmlns:p14="http://schemas.microsoft.com/office/powerpoint/2010/main" val="1934644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0">
            <a:extLst>
              <a:ext uri="{FF2B5EF4-FFF2-40B4-BE49-F238E27FC236}">
                <a16:creationId xmlns:a16="http://schemas.microsoft.com/office/drawing/2014/main" id="{017A85DF-4299-BCFC-B0DC-ED8F8B1D6DDF}"/>
              </a:ext>
            </a:extLst>
          </p:cNvPr>
          <p:cNvSpPr>
            <a:spLocks noGrp="1" noChangeArrowheads="1"/>
          </p:cNvSpPr>
          <p:nvPr>
            <p:ph type="title"/>
          </p:nvPr>
        </p:nvSpPr>
        <p:spPr>
          <a:xfrm>
            <a:off x="608013" y="2212975"/>
            <a:ext cx="7920037" cy="1101725"/>
          </a:xfrm>
        </p:spPr>
        <p:txBody>
          <a:bodyPr/>
          <a:lstStyle/>
          <a:p>
            <a:r>
              <a:rPr lang="it-IT" altLang="it-IT" dirty="0"/>
              <a:t>IL SUPPORTO DI IFEL AI COMUNI</a:t>
            </a:r>
          </a:p>
        </p:txBody>
      </p:sp>
      <p:sp>
        <p:nvSpPr>
          <p:cNvPr id="30724" name="Segnaposto numero diapositiva 3">
            <a:extLst>
              <a:ext uri="{FF2B5EF4-FFF2-40B4-BE49-F238E27FC236}">
                <a16:creationId xmlns:a16="http://schemas.microsoft.com/office/drawing/2014/main" id="{F2276C6F-E6E1-7C2B-C3C8-CCD11077F6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12</a:t>
            </a:fld>
            <a:endParaRPr lang="it-IT" altLang="it-IT" sz="1500">
              <a:solidFill>
                <a:schemeClr val="accen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CF8AAE31-B038-1259-5E4A-5716BA1957EB}"/>
              </a:ext>
            </a:extLst>
          </p:cNvPr>
          <p:cNvSpPr txBox="1"/>
          <p:nvPr/>
        </p:nvSpPr>
        <p:spPr>
          <a:xfrm>
            <a:off x="4382374" y="548119"/>
            <a:ext cx="4564624" cy="4355038"/>
          </a:xfrm>
          <a:prstGeom prst="rect">
            <a:avLst/>
          </a:prstGeom>
          <a:noFill/>
        </p:spPr>
        <p:txBody>
          <a:bodyPr wrap="square" lIns="91440" tIns="45720" rIns="91440" bIns="45720" anchor="t">
            <a:spAutoFit/>
          </a:bodyPr>
          <a:lstStyle/>
          <a:p>
            <a:pPr algn="l"/>
            <a:r>
              <a:rPr lang="it-IT" sz="3200" b="1" i="0" dirty="0">
                <a:solidFill>
                  <a:srgbClr val="00567C"/>
                </a:solidFill>
                <a:effectLst/>
                <a:latin typeface="Neo Sans"/>
              </a:rPr>
              <a:t>Come accedere</a:t>
            </a:r>
          </a:p>
          <a:p>
            <a:pPr algn="l"/>
            <a:r>
              <a:rPr lang="it-IT" sz="1600" b="0" i="0" dirty="0">
                <a:solidFill>
                  <a:srgbClr val="212529"/>
                </a:solidFill>
                <a:effectLst/>
                <a:latin typeface="Neo Sans"/>
              </a:rPr>
              <a:t>Se sei un </a:t>
            </a:r>
            <a:r>
              <a:rPr lang="it-IT" sz="1600" b="1" i="0" dirty="0">
                <a:solidFill>
                  <a:srgbClr val="212529"/>
                </a:solidFill>
                <a:effectLst/>
                <a:latin typeface="Neo Sans"/>
              </a:rPr>
              <a:t>Comune</a:t>
            </a:r>
            <a:r>
              <a:rPr lang="it-IT" sz="1600" b="0" i="0" dirty="0">
                <a:solidFill>
                  <a:srgbClr val="212529"/>
                </a:solidFill>
                <a:effectLst/>
                <a:latin typeface="Neo Sans"/>
              </a:rPr>
              <a:t> inserisci nella schermata di autenticazione il codice alfanumerico (username) per l’accesso alle Banche dati IFEL e la password temporanea ricevuta via e-mail. </a:t>
            </a:r>
          </a:p>
          <a:p>
            <a:pPr algn="l"/>
            <a:r>
              <a:rPr lang="it-IT" sz="1600" b="0" i="0" dirty="0">
                <a:solidFill>
                  <a:srgbClr val="212529"/>
                </a:solidFill>
                <a:effectLst/>
                <a:latin typeface="Neo Sans"/>
              </a:rPr>
              <a:t>Se non hai ricevuto l'e-mail scrivi a: </a:t>
            </a:r>
            <a:r>
              <a:rPr lang="it-IT" sz="1600" b="0" i="0" u="none" strike="noStrike" dirty="0">
                <a:solidFill>
                  <a:srgbClr val="007BFF"/>
                </a:solidFill>
                <a:effectLst/>
                <a:latin typeface="Neo Sans"/>
                <a:hlinkClick r:id="rId3"/>
              </a:rPr>
              <a:t>infosociale@fondazioneifel.it</a:t>
            </a:r>
            <a:r>
              <a:rPr lang="it-IT" sz="1600" b="0" i="0" dirty="0">
                <a:solidFill>
                  <a:srgbClr val="212529"/>
                </a:solidFill>
                <a:effectLst/>
                <a:latin typeface="Neo Sans"/>
              </a:rPr>
              <a:t>.</a:t>
            </a:r>
          </a:p>
          <a:p>
            <a:pPr algn="l"/>
            <a:r>
              <a:rPr lang="it-IT" sz="1600" b="0" i="0" dirty="0">
                <a:solidFill>
                  <a:srgbClr val="212529"/>
                </a:solidFill>
                <a:effectLst/>
                <a:latin typeface="Neo Sans"/>
              </a:rPr>
              <a:t>Se sei un </a:t>
            </a:r>
            <a:r>
              <a:rPr lang="it-IT" sz="1600" b="1" i="0" dirty="0">
                <a:solidFill>
                  <a:srgbClr val="212529"/>
                </a:solidFill>
                <a:effectLst/>
                <a:latin typeface="Neo Sans"/>
              </a:rPr>
              <a:t>Ambito territoriale sociale</a:t>
            </a:r>
            <a:r>
              <a:rPr lang="it-IT" sz="1600" b="0" i="0" dirty="0">
                <a:solidFill>
                  <a:srgbClr val="212529"/>
                </a:solidFill>
                <a:effectLst/>
                <a:latin typeface="Neo Sans"/>
              </a:rPr>
              <a:t> richiedi le credenziali di accesso a: </a:t>
            </a:r>
            <a:r>
              <a:rPr lang="it-IT" sz="1600" b="0" i="0" u="none" strike="noStrike" dirty="0">
                <a:solidFill>
                  <a:srgbClr val="007BFF"/>
                </a:solidFill>
                <a:effectLst/>
                <a:latin typeface="Neo Sans"/>
                <a:hlinkClick r:id="rId3"/>
              </a:rPr>
              <a:t>infosociale@fondazioneifel.it</a:t>
            </a:r>
            <a:r>
              <a:rPr lang="it-IT" sz="1600" b="0" i="0" dirty="0">
                <a:solidFill>
                  <a:srgbClr val="212529"/>
                </a:solidFill>
                <a:effectLst/>
                <a:latin typeface="Neo Sans"/>
              </a:rPr>
              <a:t>. </a:t>
            </a:r>
            <a:r>
              <a:rPr lang="it-IT" sz="1600" b="0" i="0" u="none" strike="noStrike" dirty="0">
                <a:solidFill>
                  <a:srgbClr val="007BFF"/>
                </a:solidFill>
                <a:effectLst/>
                <a:latin typeface="Neo Sans"/>
                <a:hlinkClick r:id="rId4"/>
              </a:rPr>
              <a:t>Scopri di più</a:t>
            </a:r>
            <a:endParaRPr lang="it-IT" sz="1600" b="0" i="0" dirty="0">
              <a:solidFill>
                <a:srgbClr val="212529"/>
              </a:solidFill>
              <a:effectLst/>
              <a:latin typeface="Neo Sans"/>
            </a:endParaRPr>
          </a:p>
          <a:p>
            <a:endParaRPr lang="it-IT" sz="2100" dirty="0">
              <a:solidFill>
                <a:srgbClr val="034EA1"/>
              </a:solidFill>
              <a:latin typeface="Arial"/>
              <a:ea typeface="ヒラギノ角ゴ Pro W3"/>
            </a:endParaRPr>
          </a:p>
          <a:p>
            <a:pPr algn="l"/>
            <a:r>
              <a:rPr lang="fi-FI" sz="3200" b="1" i="0" dirty="0">
                <a:solidFill>
                  <a:srgbClr val="00567C"/>
                </a:solidFill>
                <a:effectLst/>
                <a:latin typeface="Neo Sans"/>
              </a:rPr>
              <a:t>Assistenza</a:t>
            </a:r>
            <a:endParaRPr lang="fi-FI" sz="1600" b="1" i="0" dirty="0">
              <a:solidFill>
                <a:srgbClr val="00567C"/>
              </a:solidFill>
              <a:effectLst/>
              <a:latin typeface="Neo Sans"/>
            </a:endParaRPr>
          </a:p>
          <a:p>
            <a:pPr algn="l"/>
            <a:r>
              <a:rPr lang="fi-FI" sz="1600" b="0" i="0" u="none" strike="noStrike" dirty="0">
                <a:solidFill>
                  <a:srgbClr val="007BFF"/>
                </a:solidFill>
                <a:effectLst/>
                <a:latin typeface="Neo Sans"/>
                <a:hlinkClick r:id="rId3"/>
              </a:rPr>
              <a:t>infosociale@fondazioneifel.it</a:t>
            </a:r>
            <a:br>
              <a:rPr lang="fi-FI" sz="1600" dirty="0"/>
            </a:br>
            <a:r>
              <a:rPr lang="fi-FI" sz="1600" b="0" i="0" u="none" strike="noStrike" dirty="0">
                <a:solidFill>
                  <a:srgbClr val="007BFF"/>
                </a:solidFill>
                <a:effectLst/>
                <a:latin typeface="Neo Sans"/>
                <a:hlinkClick r:id="rId5"/>
              </a:rPr>
              <a:t>infosociale@pec.it</a:t>
            </a:r>
            <a:endParaRPr lang="fi-FI" sz="1600" b="0" i="0" u="none" strike="noStrike" dirty="0">
              <a:solidFill>
                <a:srgbClr val="007BFF"/>
              </a:solidFill>
              <a:effectLst/>
              <a:latin typeface="Neo Sans"/>
            </a:endParaRPr>
          </a:p>
          <a:p>
            <a:pPr algn="l"/>
            <a:r>
              <a:rPr lang="fi-FI" sz="1600" b="0" i="0" dirty="0">
                <a:solidFill>
                  <a:srgbClr val="212529"/>
                </a:solidFill>
                <a:effectLst/>
                <a:latin typeface="Neo Sans"/>
              </a:rPr>
              <a:t>06-88816323 (lun - ven 9.30 - 16.30)</a:t>
            </a:r>
          </a:p>
        </p:txBody>
      </p:sp>
      <p:sp>
        <p:nvSpPr>
          <p:cNvPr id="4" name="CasellaDiTesto 3">
            <a:extLst>
              <a:ext uri="{FF2B5EF4-FFF2-40B4-BE49-F238E27FC236}">
                <a16:creationId xmlns:a16="http://schemas.microsoft.com/office/drawing/2014/main" id="{8C1D299C-7FDF-1055-345A-7D4C634B7BB7}"/>
              </a:ext>
            </a:extLst>
          </p:cNvPr>
          <p:cNvSpPr txBox="1"/>
          <p:nvPr/>
        </p:nvSpPr>
        <p:spPr>
          <a:xfrm>
            <a:off x="0" y="-91851"/>
            <a:ext cx="9144000"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OBIETTIVI IN COMUNE</a:t>
            </a:r>
            <a:endParaRPr lang="it-IT" sz="2000" dirty="0">
              <a:solidFill>
                <a:srgbClr val="034EA1"/>
              </a:solidFill>
              <a:latin typeface="Arial"/>
              <a:ea typeface="ヒラギノ角ゴ Pro W3"/>
            </a:endParaRPr>
          </a:p>
        </p:txBody>
      </p:sp>
      <p:pic>
        <p:nvPicPr>
          <p:cNvPr id="6" name="Immagine 5">
            <a:extLst>
              <a:ext uri="{FF2B5EF4-FFF2-40B4-BE49-F238E27FC236}">
                <a16:creationId xmlns:a16="http://schemas.microsoft.com/office/drawing/2014/main" id="{F6C2C617-52B0-3D83-754E-5CAD972C8FB9}"/>
              </a:ext>
            </a:extLst>
          </p:cNvPr>
          <p:cNvPicPr>
            <a:picLocks noChangeAspect="1"/>
          </p:cNvPicPr>
          <p:nvPr/>
        </p:nvPicPr>
        <p:blipFill>
          <a:blip r:embed="rId6"/>
          <a:stretch>
            <a:fillRect/>
          </a:stretch>
        </p:blipFill>
        <p:spPr>
          <a:xfrm>
            <a:off x="7729437" y="265705"/>
            <a:ext cx="1414563" cy="589703"/>
          </a:xfrm>
          <a:prstGeom prst="rect">
            <a:avLst/>
          </a:prstGeom>
        </p:spPr>
      </p:pic>
      <p:pic>
        <p:nvPicPr>
          <p:cNvPr id="3" name="Immagine 2">
            <a:extLst>
              <a:ext uri="{FF2B5EF4-FFF2-40B4-BE49-F238E27FC236}">
                <a16:creationId xmlns:a16="http://schemas.microsoft.com/office/drawing/2014/main" id="{A3234A2A-7538-356C-2B8C-432FED917254}"/>
              </a:ext>
            </a:extLst>
          </p:cNvPr>
          <p:cNvPicPr>
            <a:picLocks noChangeAspect="1"/>
          </p:cNvPicPr>
          <p:nvPr/>
        </p:nvPicPr>
        <p:blipFill>
          <a:blip r:embed="rId7"/>
          <a:stretch>
            <a:fillRect/>
          </a:stretch>
        </p:blipFill>
        <p:spPr>
          <a:xfrm>
            <a:off x="197002" y="477370"/>
            <a:ext cx="4000500" cy="4584643"/>
          </a:xfrm>
          <a:prstGeom prst="rect">
            <a:avLst/>
          </a:prstGeom>
        </p:spPr>
      </p:pic>
    </p:spTree>
    <p:extLst>
      <p:ext uri="{BB962C8B-B14F-4D97-AF65-F5344CB8AC3E}">
        <p14:creationId xmlns:p14="http://schemas.microsoft.com/office/powerpoint/2010/main" val="2379496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F8E23A7C-356C-FAA8-6E06-001D9AA123C0}"/>
              </a:ext>
            </a:extLst>
          </p:cNvPr>
          <p:cNvSpPr txBox="1"/>
          <p:nvPr/>
        </p:nvSpPr>
        <p:spPr>
          <a:xfrm>
            <a:off x="0" y="509490"/>
            <a:ext cx="8930408" cy="706027"/>
          </a:xfrm>
          <a:prstGeom prst="rect">
            <a:avLst/>
          </a:prstGeom>
          <a:noFill/>
        </p:spPr>
        <p:txBody>
          <a:bodyPr wrap="square" lIns="91440" tIns="45720" rIns="91440" bIns="45720" anchor="t">
            <a:spAutoFit/>
          </a:bodyPr>
          <a:lstStyle/>
          <a:p>
            <a:endParaRPr lang="it-IT" sz="788" dirty="0">
              <a:solidFill>
                <a:srgbClr val="000000"/>
              </a:solidFill>
              <a:latin typeface="Hadassah Friedlaender" panose="02020603050405020304" pitchFamily="18" charset="-79"/>
            </a:endParaRPr>
          </a:p>
          <a:p>
            <a:r>
              <a:rPr lang="it-IT" sz="3200" b="1" dirty="0">
                <a:solidFill>
                  <a:srgbClr val="034EA1"/>
                </a:solidFill>
                <a:latin typeface="Arial"/>
                <a:ea typeface="ヒラギノ角ゴ Pro W3"/>
              </a:rPr>
              <a:t>Perché usare «Obiettivi in Comune»</a:t>
            </a:r>
            <a:endParaRPr lang="it-IT" sz="3200" dirty="0">
              <a:solidFill>
                <a:srgbClr val="034EA1"/>
              </a:solidFill>
              <a:latin typeface="Arial"/>
              <a:ea typeface="ヒラギノ角ゴ Pro W3"/>
            </a:endParaRPr>
          </a:p>
        </p:txBody>
      </p:sp>
      <p:sp>
        <p:nvSpPr>
          <p:cNvPr id="3" name="CasellaDiTesto 2">
            <a:extLst>
              <a:ext uri="{FF2B5EF4-FFF2-40B4-BE49-F238E27FC236}">
                <a16:creationId xmlns:a16="http://schemas.microsoft.com/office/drawing/2014/main" id="{C174D5D3-989B-FB6A-0771-88FE4EDA0BF0}"/>
              </a:ext>
            </a:extLst>
          </p:cNvPr>
          <p:cNvSpPr txBox="1"/>
          <p:nvPr/>
        </p:nvSpPr>
        <p:spPr>
          <a:xfrm>
            <a:off x="87204" y="1251105"/>
            <a:ext cx="8756000" cy="2677656"/>
          </a:xfrm>
          <a:prstGeom prst="rect">
            <a:avLst/>
          </a:prstGeom>
          <a:noFill/>
        </p:spPr>
        <p:txBody>
          <a:bodyPr wrap="square" lIns="91440" tIns="45720" rIns="91440" bIns="45720" anchor="t">
            <a:spAutoFit/>
          </a:bodyPr>
          <a:lstStyle/>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Precompilazione dei dati                                                                                 </a:t>
            </a:r>
          </a:p>
          <a:p>
            <a:pPr marL="257175" indent="-257175">
              <a:buFont typeface="Arial" panose="020B0604020202020204" pitchFamily="34" charset="0"/>
              <a:buChar char="•"/>
            </a:pPr>
            <a:endParaRPr lang="it-IT" sz="2100" b="1" dirty="0">
              <a:solidFill>
                <a:srgbClr val="0069A1"/>
              </a:solidFill>
              <a:latin typeface="Arial"/>
              <a:ea typeface="ヒラギノ角ゴ Pro W3"/>
              <a:cs typeface="Hadassah Friedlaender"/>
            </a:endParaRPr>
          </a:p>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Controllo della qualità dei dati compilati                                                  </a:t>
            </a:r>
          </a:p>
          <a:p>
            <a:pPr marL="257175" indent="-257175">
              <a:buFont typeface="Arial" panose="020B0604020202020204" pitchFamily="34" charset="0"/>
              <a:buChar char="•"/>
            </a:pPr>
            <a:endParaRPr lang="it-IT" sz="2100" b="1" dirty="0">
              <a:solidFill>
                <a:srgbClr val="0069A1"/>
              </a:solidFill>
              <a:latin typeface="Arial"/>
              <a:ea typeface="ヒラギノ角ゴ Pro W3"/>
              <a:cs typeface="Hadassah Friedlaender"/>
            </a:endParaRPr>
          </a:p>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Recall dei Comuni</a:t>
            </a:r>
            <a:r>
              <a:rPr lang="it-IT" sz="2100" dirty="0">
                <a:solidFill>
                  <a:srgbClr val="0069A1"/>
                </a:solidFill>
                <a:latin typeface="Arial"/>
                <a:ea typeface="ヒラギノ角ゴ Pro W3"/>
                <a:cs typeface="Hadassah Friedlaender"/>
              </a:rPr>
              <a:t> che non hanno correttamente compilato le schede cronoprogramma</a:t>
            </a:r>
          </a:p>
          <a:p>
            <a:pPr marL="257175" indent="-257175">
              <a:buFont typeface="Arial" panose="020B0604020202020204" pitchFamily="34" charset="0"/>
              <a:buChar char="•"/>
            </a:pPr>
            <a:endParaRPr lang="it-IT" sz="2100" b="1" dirty="0">
              <a:solidFill>
                <a:srgbClr val="0069A1"/>
              </a:solidFill>
              <a:latin typeface="Arial"/>
              <a:ea typeface="ヒラギノ角ゴ Pro W3"/>
              <a:cs typeface="Hadassah Friedlaender"/>
            </a:endParaRPr>
          </a:p>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Invio automatico delle schede di cronoprogramma a SOGEI</a:t>
            </a:r>
            <a:endParaRPr lang="it-IT" sz="2100" dirty="0">
              <a:solidFill>
                <a:srgbClr val="0069A1"/>
              </a:solidFill>
              <a:latin typeface="Arial"/>
              <a:ea typeface="ヒラギノ角ゴ Pro W3"/>
              <a:cs typeface="Hadassah Friedlaender"/>
            </a:endParaRPr>
          </a:p>
        </p:txBody>
      </p:sp>
      <p:pic>
        <p:nvPicPr>
          <p:cNvPr id="2" name="Immagine 1">
            <a:extLst>
              <a:ext uri="{FF2B5EF4-FFF2-40B4-BE49-F238E27FC236}">
                <a16:creationId xmlns:a16="http://schemas.microsoft.com/office/drawing/2014/main" id="{A0E4F42D-5326-9E72-8AC7-6BD784C970B9}"/>
              </a:ext>
            </a:extLst>
          </p:cNvPr>
          <p:cNvPicPr>
            <a:picLocks noChangeAspect="1"/>
          </p:cNvPicPr>
          <p:nvPr/>
        </p:nvPicPr>
        <p:blipFill>
          <a:blip r:embed="rId3"/>
          <a:stretch>
            <a:fillRect/>
          </a:stretch>
        </p:blipFill>
        <p:spPr>
          <a:xfrm>
            <a:off x="7729437" y="301898"/>
            <a:ext cx="1414563" cy="589703"/>
          </a:xfrm>
          <a:prstGeom prst="rect">
            <a:avLst/>
          </a:prstGeom>
        </p:spPr>
      </p:pic>
      <p:sp>
        <p:nvSpPr>
          <p:cNvPr id="4" name="CasellaDiTesto 3">
            <a:extLst>
              <a:ext uri="{FF2B5EF4-FFF2-40B4-BE49-F238E27FC236}">
                <a16:creationId xmlns:a16="http://schemas.microsoft.com/office/drawing/2014/main" id="{B34E5542-9225-8472-D400-6891980AA532}"/>
              </a:ext>
            </a:extLst>
          </p:cNvPr>
          <p:cNvSpPr txBox="1"/>
          <p:nvPr/>
        </p:nvSpPr>
        <p:spPr>
          <a:xfrm>
            <a:off x="0" y="-91851"/>
            <a:ext cx="9144000"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OBIETTIVI IN COMUNE</a:t>
            </a:r>
            <a:endParaRPr lang="it-IT" sz="2000" dirty="0">
              <a:solidFill>
                <a:srgbClr val="034EA1"/>
              </a:solidFill>
              <a:latin typeface="Arial"/>
              <a:ea typeface="ヒラギノ角ゴ Pro W3"/>
            </a:endParaRPr>
          </a:p>
        </p:txBody>
      </p:sp>
    </p:spTree>
    <p:extLst>
      <p:ext uri="{BB962C8B-B14F-4D97-AF65-F5344CB8AC3E}">
        <p14:creationId xmlns:p14="http://schemas.microsoft.com/office/powerpoint/2010/main" val="643817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F8E23A7C-356C-FAA8-6E06-001D9AA123C0}"/>
              </a:ext>
            </a:extLst>
          </p:cNvPr>
          <p:cNvSpPr txBox="1"/>
          <p:nvPr/>
        </p:nvSpPr>
        <p:spPr>
          <a:xfrm>
            <a:off x="0" y="509490"/>
            <a:ext cx="8930408" cy="706027"/>
          </a:xfrm>
          <a:prstGeom prst="rect">
            <a:avLst/>
          </a:prstGeom>
          <a:noFill/>
        </p:spPr>
        <p:txBody>
          <a:bodyPr wrap="square" lIns="91440" tIns="45720" rIns="91440" bIns="45720" anchor="t">
            <a:spAutoFit/>
          </a:bodyPr>
          <a:lstStyle/>
          <a:p>
            <a:endParaRPr lang="it-IT" sz="788" dirty="0">
              <a:solidFill>
                <a:srgbClr val="000000"/>
              </a:solidFill>
              <a:latin typeface="Hadassah Friedlaender" panose="02020603050405020304" pitchFamily="18" charset="-79"/>
            </a:endParaRPr>
          </a:p>
          <a:p>
            <a:r>
              <a:rPr lang="it-IT" sz="3200" b="1" dirty="0">
                <a:solidFill>
                  <a:srgbClr val="034EA1"/>
                </a:solidFill>
                <a:latin typeface="Arial"/>
                <a:ea typeface="ヒラギノ角ゴ Pro W3"/>
              </a:rPr>
              <a:t>Le cose da ricordare</a:t>
            </a:r>
            <a:endParaRPr lang="it-IT" sz="3200" dirty="0">
              <a:solidFill>
                <a:srgbClr val="034EA1"/>
              </a:solidFill>
              <a:latin typeface="Arial"/>
              <a:ea typeface="ヒラギノ角ゴ Pro W3"/>
            </a:endParaRPr>
          </a:p>
        </p:txBody>
      </p:sp>
      <p:sp>
        <p:nvSpPr>
          <p:cNvPr id="3" name="CasellaDiTesto 2">
            <a:extLst>
              <a:ext uri="{FF2B5EF4-FFF2-40B4-BE49-F238E27FC236}">
                <a16:creationId xmlns:a16="http://schemas.microsoft.com/office/drawing/2014/main" id="{C174D5D3-989B-FB6A-0771-88FE4EDA0BF0}"/>
              </a:ext>
            </a:extLst>
          </p:cNvPr>
          <p:cNvSpPr txBox="1"/>
          <p:nvPr/>
        </p:nvSpPr>
        <p:spPr>
          <a:xfrm>
            <a:off x="87204" y="1251105"/>
            <a:ext cx="8756000" cy="4078039"/>
          </a:xfrm>
          <a:prstGeom prst="rect">
            <a:avLst/>
          </a:prstGeom>
          <a:noFill/>
        </p:spPr>
        <p:txBody>
          <a:bodyPr wrap="square" lIns="91440" tIns="45720" rIns="91440" bIns="45720" anchor="t">
            <a:spAutoFit/>
          </a:bodyPr>
          <a:lstStyle/>
          <a:p>
            <a:pPr marL="257175" indent="-257175">
              <a:buFont typeface="Arial" panose="020B0604020202020204" pitchFamily="34" charset="0"/>
              <a:buChar char="•"/>
            </a:pPr>
            <a:r>
              <a:rPr lang="it-IT" sz="2800" dirty="0">
                <a:solidFill>
                  <a:srgbClr val="0069A1"/>
                </a:solidFill>
                <a:latin typeface="Arial"/>
                <a:ea typeface="ヒラギノ角ゴ Pro W3"/>
                <a:cs typeface="Hadassah Friedlaender"/>
              </a:rPr>
              <a:t>Devono presentare uno o più cronoprogrammi                                                                   tutti i Comuni con il Sindaco nominato Commissario                                                                    delle Regioni a Statuto Ordinario,                                                                              della Regione siciliana e della Regione Sardegna</a:t>
            </a:r>
          </a:p>
          <a:p>
            <a:pPr marL="257175" indent="-257175">
              <a:buFont typeface="Arial" panose="020B0604020202020204" pitchFamily="34" charset="0"/>
              <a:buChar char="•"/>
            </a:pPr>
            <a:endParaRPr lang="it-IT" sz="2100" b="1" dirty="0">
              <a:solidFill>
                <a:srgbClr val="0069A1"/>
              </a:solidFill>
              <a:latin typeface="Arial"/>
              <a:ea typeface="ヒラギノ角ゴ Pro W3"/>
              <a:cs typeface="Hadassah Friedlaender"/>
            </a:endParaRPr>
          </a:p>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Le schede cronoprogramma devono essere firmate elettronicamente dal Sindaco Commissario</a:t>
            </a:r>
          </a:p>
          <a:p>
            <a:pPr marL="257175" indent="-257175">
              <a:buFont typeface="Arial" panose="020B0604020202020204" pitchFamily="34" charset="0"/>
              <a:buChar char="•"/>
            </a:pPr>
            <a:endParaRPr lang="it-IT" sz="2100" b="1" dirty="0">
              <a:solidFill>
                <a:srgbClr val="0069A1"/>
              </a:solidFill>
              <a:latin typeface="Arial"/>
              <a:ea typeface="ヒラギノ角ゴ Pro W3"/>
              <a:cs typeface="Hadassah Friedlaender"/>
            </a:endParaRPr>
          </a:p>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Data di scadenza                                                                                              </a:t>
            </a:r>
            <a:r>
              <a:rPr lang="it-IT" sz="2100" dirty="0">
                <a:solidFill>
                  <a:srgbClr val="0069A1"/>
                </a:solidFill>
                <a:latin typeface="Arial"/>
                <a:ea typeface="ヒラギノ角ゴ Pro W3"/>
                <a:cs typeface="Hadassah Friedlaender"/>
              </a:rPr>
              <a:t>17 gennaio 2025</a:t>
            </a:r>
            <a:br>
              <a:rPr lang="it-IT" sz="2100" dirty="0">
                <a:latin typeface="Arial"/>
                <a:cs typeface="Hadassah Friedlaender" panose="02020603050405020304" pitchFamily="18" charset="-79"/>
              </a:rPr>
            </a:br>
            <a:endParaRPr lang="it-IT" sz="2100" b="1" dirty="0">
              <a:solidFill>
                <a:srgbClr val="0069A1"/>
              </a:solidFill>
              <a:latin typeface="Arial"/>
              <a:ea typeface="ヒラギノ角ゴ Pro W3"/>
              <a:cs typeface="Hadassah Friedlaender"/>
            </a:endParaRPr>
          </a:p>
        </p:txBody>
      </p:sp>
      <p:pic>
        <p:nvPicPr>
          <p:cNvPr id="2" name="Immagine 1">
            <a:extLst>
              <a:ext uri="{FF2B5EF4-FFF2-40B4-BE49-F238E27FC236}">
                <a16:creationId xmlns:a16="http://schemas.microsoft.com/office/drawing/2014/main" id="{A0E4F42D-5326-9E72-8AC7-6BD784C970B9}"/>
              </a:ext>
            </a:extLst>
          </p:cNvPr>
          <p:cNvPicPr>
            <a:picLocks noChangeAspect="1"/>
          </p:cNvPicPr>
          <p:nvPr/>
        </p:nvPicPr>
        <p:blipFill>
          <a:blip r:embed="rId3"/>
          <a:stretch>
            <a:fillRect/>
          </a:stretch>
        </p:blipFill>
        <p:spPr>
          <a:xfrm>
            <a:off x="7729437" y="301898"/>
            <a:ext cx="1414563" cy="589703"/>
          </a:xfrm>
          <a:prstGeom prst="rect">
            <a:avLst/>
          </a:prstGeom>
        </p:spPr>
      </p:pic>
      <p:sp>
        <p:nvSpPr>
          <p:cNvPr id="4" name="CasellaDiTesto 3">
            <a:extLst>
              <a:ext uri="{FF2B5EF4-FFF2-40B4-BE49-F238E27FC236}">
                <a16:creationId xmlns:a16="http://schemas.microsoft.com/office/drawing/2014/main" id="{FC36914D-A1E3-71FD-F5E6-0791AA6CFCD3}"/>
              </a:ext>
            </a:extLst>
          </p:cNvPr>
          <p:cNvSpPr txBox="1"/>
          <p:nvPr/>
        </p:nvSpPr>
        <p:spPr>
          <a:xfrm>
            <a:off x="0" y="-91851"/>
            <a:ext cx="9144000"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OBIETTIVI IN COMUNE</a:t>
            </a:r>
            <a:endParaRPr lang="it-IT" sz="2000" dirty="0">
              <a:solidFill>
                <a:srgbClr val="034EA1"/>
              </a:solidFill>
              <a:latin typeface="Arial"/>
              <a:ea typeface="ヒラギノ角ゴ Pro W3"/>
            </a:endParaRPr>
          </a:p>
        </p:txBody>
      </p:sp>
    </p:spTree>
    <p:extLst>
      <p:ext uri="{BB962C8B-B14F-4D97-AF65-F5344CB8AC3E}">
        <p14:creationId xmlns:p14="http://schemas.microsoft.com/office/powerpoint/2010/main" val="193952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asellaDiTesto 13">
            <a:extLst>
              <a:ext uri="{FF2B5EF4-FFF2-40B4-BE49-F238E27FC236}">
                <a16:creationId xmlns:a16="http://schemas.microsoft.com/office/drawing/2014/main" id="{F8E23A7C-356C-FAA8-6E06-001D9AA123C0}"/>
              </a:ext>
            </a:extLst>
          </p:cNvPr>
          <p:cNvSpPr txBox="1"/>
          <p:nvPr/>
        </p:nvSpPr>
        <p:spPr>
          <a:xfrm>
            <a:off x="0" y="509490"/>
            <a:ext cx="8930408" cy="582916"/>
          </a:xfrm>
          <a:prstGeom prst="rect">
            <a:avLst/>
          </a:prstGeom>
          <a:noFill/>
        </p:spPr>
        <p:txBody>
          <a:bodyPr wrap="square" lIns="91440" tIns="45720" rIns="91440" bIns="45720" anchor="t">
            <a:spAutoFit/>
          </a:bodyPr>
          <a:lstStyle/>
          <a:p>
            <a:endParaRPr lang="it-IT" sz="788" dirty="0">
              <a:solidFill>
                <a:srgbClr val="000000"/>
              </a:solidFill>
              <a:latin typeface="Hadassah Friedlaender" panose="02020603050405020304" pitchFamily="18" charset="-79"/>
            </a:endParaRPr>
          </a:p>
          <a:p>
            <a:r>
              <a:rPr lang="it-IT" b="1" dirty="0">
                <a:solidFill>
                  <a:srgbClr val="034EA1"/>
                </a:solidFill>
                <a:latin typeface="Arial"/>
                <a:ea typeface="ヒラギノ角ゴ Pro W3"/>
              </a:rPr>
              <a:t>Perché compilare le schede cronoprogramma</a:t>
            </a:r>
            <a:endParaRPr lang="it-IT" sz="3200" dirty="0">
              <a:solidFill>
                <a:srgbClr val="034EA1"/>
              </a:solidFill>
              <a:latin typeface="Arial"/>
              <a:ea typeface="ヒラギノ角ゴ Pro W3"/>
            </a:endParaRPr>
          </a:p>
        </p:txBody>
      </p:sp>
      <p:sp>
        <p:nvSpPr>
          <p:cNvPr id="3" name="CasellaDiTesto 2">
            <a:extLst>
              <a:ext uri="{FF2B5EF4-FFF2-40B4-BE49-F238E27FC236}">
                <a16:creationId xmlns:a16="http://schemas.microsoft.com/office/drawing/2014/main" id="{C174D5D3-989B-FB6A-0771-88FE4EDA0BF0}"/>
              </a:ext>
            </a:extLst>
          </p:cNvPr>
          <p:cNvSpPr txBox="1"/>
          <p:nvPr/>
        </p:nvSpPr>
        <p:spPr>
          <a:xfrm>
            <a:off x="87204" y="1251105"/>
            <a:ext cx="8756000" cy="3323987"/>
          </a:xfrm>
          <a:prstGeom prst="rect">
            <a:avLst/>
          </a:prstGeom>
          <a:noFill/>
        </p:spPr>
        <p:txBody>
          <a:bodyPr wrap="square" lIns="91440" tIns="45720" rIns="91440" bIns="45720" anchor="t">
            <a:spAutoFit/>
          </a:bodyPr>
          <a:lstStyle/>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Destinare le maggiori risorse non rendicontate 2021-2023                                                                                             </a:t>
            </a:r>
            <a:r>
              <a:rPr lang="it-IT" sz="2100" dirty="0">
                <a:solidFill>
                  <a:srgbClr val="0069A1"/>
                </a:solidFill>
                <a:latin typeface="Arial"/>
                <a:ea typeface="ヒラギノ角ゴ Pro W3"/>
                <a:cs typeface="Hadassah Friedlaender"/>
              </a:rPr>
              <a:t>al raggiungimento degli obiettivi di servizio 2024-2027</a:t>
            </a:r>
          </a:p>
          <a:p>
            <a:pPr marL="257175" indent="-257175">
              <a:buFont typeface="Arial" panose="020B0604020202020204" pitchFamily="34" charset="0"/>
              <a:buChar char="•"/>
            </a:pPr>
            <a:endParaRPr lang="it-IT" sz="2100" dirty="0">
              <a:solidFill>
                <a:srgbClr val="0069A1"/>
              </a:solidFill>
              <a:latin typeface="Arial"/>
              <a:ea typeface="ヒラギノ角ゴ Pro W3"/>
              <a:cs typeface="Hadassah Friedlaender"/>
            </a:endParaRPr>
          </a:p>
          <a:p>
            <a:pPr marL="257175" indent="-257175">
              <a:buFont typeface="Arial" panose="020B0604020202020204" pitchFamily="34" charset="0"/>
              <a:buChar char="•"/>
            </a:pPr>
            <a:r>
              <a:rPr lang="it-IT" sz="2100" dirty="0">
                <a:solidFill>
                  <a:srgbClr val="0069A1"/>
                </a:solidFill>
                <a:latin typeface="Arial"/>
                <a:ea typeface="ヒラギノ角ゴ Pro W3"/>
                <a:cs typeface="Hadassah Friedlaender"/>
              </a:rPr>
              <a:t>È possibile rinunciare alle risorse assegnate non rendicontate </a:t>
            </a:r>
          </a:p>
          <a:p>
            <a:pPr marL="800100" lvl="1" indent="-342900">
              <a:buFont typeface="Courier New" panose="02070309020205020404" pitchFamily="49" charset="0"/>
              <a:buChar char="o"/>
            </a:pPr>
            <a:r>
              <a:rPr lang="it-IT" sz="2100" dirty="0">
                <a:solidFill>
                  <a:srgbClr val="0069A1"/>
                </a:solidFill>
                <a:latin typeface="Arial"/>
                <a:ea typeface="ヒラギノ角ゴ Pro W3"/>
                <a:cs typeface="Hadassah Friedlaender"/>
              </a:rPr>
              <a:t>degli asili nido SOLO in assenza di bambini residenti 3-36 mesi</a:t>
            </a:r>
          </a:p>
          <a:p>
            <a:pPr marL="800100" lvl="1" indent="-342900">
              <a:buFont typeface="Courier New" panose="02070309020205020404" pitchFamily="49" charset="0"/>
              <a:buChar char="o"/>
            </a:pPr>
            <a:r>
              <a:rPr lang="it-IT" sz="2100" dirty="0">
                <a:solidFill>
                  <a:srgbClr val="0069A1"/>
                </a:solidFill>
                <a:latin typeface="Arial"/>
                <a:ea typeface="ヒラギノ角ゴ Pro W3"/>
                <a:cs typeface="Hadassah Friedlaender"/>
              </a:rPr>
              <a:t>del trasporto scolastico SOLO in assenza di studenti con disabilità che hanno necessità del trasporto</a:t>
            </a:r>
          </a:p>
          <a:p>
            <a:pPr marL="0" lvl="1"/>
            <a:r>
              <a:rPr lang="it-IT" sz="2100" dirty="0">
                <a:solidFill>
                  <a:srgbClr val="0069A1"/>
                </a:solidFill>
                <a:latin typeface="Arial"/>
                <a:ea typeface="ヒラギノ角ゴ Pro W3"/>
                <a:cs typeface="Hadassah Friedlaender"/>
              </a:rPr>
              <a:t>    </a:t>
            </a:r>
            <a:r>
              <a:rPr lang="it-IT" sz="2100" b="1" dirty="0">
                <a:solidFill>
                  <a:srgbClr val="0069A1"/>
                </a:solidFill>
                <a:latin typeface="Arial"/>
                <a:ea typeface="ヒラギノ角ゴ Pro W3"/>
                <a:cs typeface="Hadassah Friedlaender"/>
              </a:rPr>
              <a:t>Le modalità di restituzione delle risorse non sono state definite.</a:t>
            </a:r>
          </a:p>
          <a:p>
            <a:pPr marL="257175" indent="-257175">
              <a:buFont typeface="Arial" panose="020B0604020202020204" pitchFamily="34" charset="0"/>
              <a:buChar char="•"/>
            </a:pPr>
            <a:endParaRPr lang="it-IT" sz="2100" dirty="0">
              <a:solidFill>
                <a:srgbClr val="0069A1"/>
              </a:solidFill>
              <a:latin typeface="Arial"/>
              <a:ea typeface="ヒラギノ角ゴ Pro W3"/>
              <a:cs typeface="Hadassah Friedlaender"/>
            </a:endParaRPr>
          </a:p>
          <a:p>
            <a:pPr marL="257175" indent="-257175">
              <a:buFont typeface="Arial" panose="020B0604020202020204" pitchFamily="34" charset="0"/>
              <a:buChar char="•"/>
            </a:pPr>
            <a:r>
              <a:rPr lang="it-IT" sz="2100" b="1" dirty="0">
                <a:solidFill>
                  <a:srgbClr val="0069A1"/>
                </a:solidFill>
                <a:latin typeface="Arial"/>
                <a:ea typeface="ヒラギノ角ゴ Pro W3"/>
                <a:cs typeface="Hadassah Friedlaender"/>
              </a:rPr>
              <a:t>Evitare il secondo commissariamento da parte della Prefettura</a:t>
            </a:r>
            <a:endParaRPr lang="it-IT" sz="2100" dirty="0">
              <a:latin typeface="Arial"/>
              <a:cs typeface="Hadassah Friedlaender" panose="02020603050405020304" pitchFamily="18" charset="-79"/>
            </a:endParaRPr>
          </a:p>
        </p:txBody>
      </p:sp>
      <p:pic>
        <p:nvPicPr>
          <p:cNvPr id="2" name="Immagine 1">
            <a:extLst>
              <a:ext uri="{FF2B5EF4-FFF2-40B4-BE49-F238E27FC236}">
                <a16:creationId xmlns:a16="http://schemas.microsoft.com/office/drawing/2014/main" id="{A0E4F42D-5326-9E72-8AC7-6BD784C970B9}"/>
              </a:ext>
            </a:extLst>
          </p:cNvPr>
          <p:cNvPicPr>
            <a:picLocks noChangeAspect="1"/>
          </p:cNvPicPr>
          <p:nvPr/>
        </p:nvPicPr>
        <p:blipFill>
          <a:blip r:embed="rId3"/>
          <a:stretch>
            <a:fillRect/>
          </a:stretch>
        </p:blipFill>
        <p:spPr>
          <a:xfrm>
            <a:off x="7729437" y="301898"/>
            <a:ext cx="1414563" cy="589703"/>
          </a:xfrm>
          <a:prstGeom prst="rect">
            <a:avLst/>
          </a:prstGeom>
        </p:spPr>
      </p:pic>
      <p:sp>
        <p:nvSpPr>
          <p:cNvPr id="4" name="CasellaDiTesto 3">
            <a:extLst>
              <a:ext uri="{FF2B5EF4-FFF2-40B4-BE49-F238E27FC236}">
                <a16:creationId xmlns:a16="http://schemas.microsoft.com/office/drawing/2014/main" id="{43253BEB-D2AC-1973-C61B-0BDACEB0F602}"/>
              </a:ext>
            </a:extLst>
          </p:cNvPr>
          <p:cNvSpPr txBox="1"/>
          <p:nvPr/>
        </p:nvSpPr>
        <p:spPr>
          <a:xfrm>
            <a:off x="0" y="-91851"/>
            <a:ext cx="9144000"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OBIETTIVI IN COMUNE</a:t>
            </a:r>
            <a:endParaRPr lang="it-IT" sz="2000" dirty="0">
              <a:solidFill>
                <a:srgbClr val="034EA1"/>
              </a:solidFill>
              <a:latin typeface="Arial"/>
              <a:ea typeface="ヒラギノ角ゴ Pro W3"/>
            </a:endParaRPr>
          </a:p>
        </p:txBody>
      </p:sp>
    </p:spTree>
    <p:extLst>
      <p:ext uri="{BB962C8B-B14F-4D97-AF65-F5344CB8AC3E}">
        <p14:creationId xmlns:p14="http://schemas.microsoft.com/office/powerpoint/2010/main" val="207054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0">
            <a:extLst>
              <a:ext uri="{FF2B5EF4-FFF2-40B4-BE49-F238E27FC236}">
                <a16:creationId xmlns:a16="http://schemas.microsoft.com/office/drawing/2014/main" id="{017A85DF-4299-BCFC-B0DC-ED8F8B1D6DDF}"/>
              </a:ext>
            </a:extLst>
          </p:cNvPr>
          <p:cNvSpPr>
            <a:spLocks noGrp="1" noChangeArrowheads="1"/>
          </p:cNvSpPr>
          <p:nvPr>
            <p:ph type="title"/>
          </p:nvPr>
        </p:nvSpPr>
        <p:spPr>
          <a:xfrm>
            <a:off x="608013" y="2212975"/>
            <a:ext cx="7920037" cy="1101725"/>
          </a:xfrm>
        </p:spPr>
        <p:txBody>
          <a:bodyPr/>
          <a:lstStyle/>
          <a:p>
            <a:r>
              <a:rPr lang="it-IT" altLang="it-IT" i="0" dirty="0">
                <a:solidFill>
                  <a:schemeClr val="bg1"/>
                </a:solidFill>
              </a:rPr>
              <a:t>LA SCHEDA </a:t>
            </a:r>
            <a:br>
              <a:rPr lang="it-IT" altLang="it-IT" i="0" dirty="0">
                <a:solidFill>
                  <a:schemeClr val="bg1"/>
                </a:solidFill>
              </a:rPr>
            </a:br>
            <a:r>
              <a:rPr lang="it-IT" altLang="it-IT" i="0" dirty="0">
                <a:solidFill>
                  <a:schemeClr val="bg1"/>
                </a:solidFill>
              </a:rPr>
              <a:t>CRONOPROGRAMMA</a:t>
            </a:r>
            <a:br>
              <a:rPr lang="it-IT" altLang="it-IT" i="0" dirty="0">
                <a:solidFill>
                  <a:schemeClr val="bg1"/>
                </a:solidFill>
              </a:rPr>
            </a:br>
            <a:r>
              <a:rPr lang="it-IT" altLang="it-IT" i="0" dirty="0">
                <a:solidFill>
                  <a:schemeClr val="bg1"/>
                </a:solidFill>
              </a:rPr>
              <a:t>DEL TRASPORTO SCOLASTICO STUDENTI CON DISABILITÀ </a:t>
            </a:r>
            <a:br>
              <a:rPr lang="it-IT" altLang="it-IT" i="0" dirty="0">
                <a:solidFill>
                  <a:schemeClr val="bg1"/>
                </a:solidFill>
              </a:rPr>
            </a:br>
            <a:r>
              <a:rPr lang="it-IT" altLang="it-IT" i="0" dirty="0">
                <a:solidFill>
                  <a:schemeClr val="bg1"/>
                </a:solidFill>
              </a:rPr>
              <a:t>Anno 2024</a:t>
            </a:r>
          </a:p>
        </p:txBody>
      </p:sp>
      <p:sp>
        <p:nvSpPr>
          <p:cNvPr id="30724" name="Segnaposto numero diapositiva 3">
            <a:extLst>
              <a:ext uri="{FF2B5EF4-FFF2-40B4-BE49-F238E27FC236}">
                <a16:creationId xmlns:a16="http://schemas.microsoft.com/office/drawing/2014/main" id="{F2276C6F-E6E1-7C2B-C3C8-CCD11077F6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17</a:t>
            </a:fld>
            <a:endParaRPr lang="it-IT" altLang="it-IT" sz="1500">
              <a:solidFill>
                <a:schemeClr val="accent1"/>
              </a:solidFill>
            </a:endParaRPr>
          </a:p>
        </p:txBody>
      </p:sp>
    </p:spTree>
    <p:extLst>
      <p:ext uri="{BB962C8B-B14F-4D97-AF65-F5344CB8AC3E}">
        <p14:creationId xmlns:p14="http://schemas.microsoft.com/office/powerpoint/2010/main" val="31033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4E1D1-0BFC-F1CD-1610-5E730721A41D}"/>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8A9A938F-9A62-520F-171C-09A9D1463690}"/>
              </a:ext>
            </a:extLst>
          </p:cNvPr>
          <p:cNvPicPr>
            <a:picLocks noChangeAspect="1"/>
          </p:cNvPicPr>
          <p:nvPr/>
        </p:nvPicPr>
        <p:blipFill>
          <a:blip r:embed="rId3"/>
          <a:stretch>
            <a:fillRect/>
          </a:stretch>
        </p:blipFill>
        <p:spPr>
          <a:xfrm>
            <a:off x="7729437" y="331395"/>
            <a:ext cx="1414563" cy="589703"/>
          </a:xfrm>
          <a:prstGeom prst="rect">
            <a:avLst/>
          </a:prstGeom>
        </p:spPr>
      </p:pic>
      <p:sp>
        <p:nvSpPr>
          <p:cNvPr id="5" name="Rettangolo 4">
            <a:extLst>
              <a:ext uri="{FF2B5EF4-FFF2-40B4-BE49-F238E27FC236}">
                <a16:creationId xmlns:a16="http://schemas.microsoft.com/office/drawing/2014/main" id="{4CD0A2C4-CE70-EBF2-898F-DCFB09FB4AE9}"/>
              </a:ext>
            </a:extLst>
          </p:cNvPr>
          <p:cNvSpPr/>
          <p:nvPr/>
        </p:nvSpPr>
        <p:spPr>
          <a:xfrm>
            <a:off x="890600" y="2324688"/>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1 </a:t>
            </a:r>
            <a:r>
              <a:rPr lang="it-IT" sz="1400" dirty="0">
                <a:solidFill>
                  <a:schemeClr val="tx1"/>
                </a:solidFill>
              </a:rPr>
              <a:t>Autodiagnosi del numero di utenti serviti</a:t>
            </a:r>
          </a:p>
        </p:txBody>
      </p:sp>
      <p:sp>
        <p:nvSpPr>
          <p:cNvPr id="6" name="Rettangolo 5">
            <a:extLst>
              <a:ext uri="{FF2B5EF4-FFF2-40B4-BE49-F238E27FC236}">
                <a16:creationId xmlns:a16="http://schemas.microsoft.com/office/drawing/2014/main" id="{357065FA-ECFD-81BD-FFFF-F7B342C87957}"/>
              </a:ext>
            </a:extLst>
          </p:cNvPr>
          <p:cNvSpPr/>
          <p:nvPr/>
        </p:nvSpPr>
        <p:spPr>
          <a:xfrm>
            <a:off x="2494149" y="2324687"/>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2 </a:t>
            </a:r>
            <a:r>
              <a:rPr lang="it-IT" sz="1400" dirty="0">
                <a:solidFill>
                  <a:schemeClr val="tx1"/>
                </a:solidFill>
              </a:rPr>
              <a:t>Obiettivi </a:t>
            </a:r>
          </a:p>
          <a:p>
            <a:pPr algn="ctr"/>
            <a:r>
              <a:rPr lang="it-IT" sz="1400" dirty="0">
                <a:solidFill>
                  <a:schemeClr val="tx1"/>
                </a:solidFill>
              </a:rPr>
              <a:t>di servizio </a:t>
            </a:r>
          </a:p>
          <a:p>
            <a:pPr algn="ctr"/>
            <a:r>
              <a:rPr lang="it-IT" sz="1400" dirty="0">
                <a:solidFill>
                  <a:schemeClr val="tx1"/>
                </a:solidFill>
              </a:rPr>
              <a:t>2023-2027</a:t>
            </a:r>
          </a:p>
        </p:txBody>
      </p:sp>
      <p:sp>
        <p:nvSpPr>
          <p:cNvPr id="7" name="Rettangolo 6">
            <a:extLst>
              <a:ext uri="{FF2B5EF4-FFF2-40B4-BE49-F238E27FC236}">
                <a16:creationId xmlns:a16="http://schemas.microsoft.com/office/drawing/2014/main" id="{B62065EF-258E-74A1-C805-3CF40084E888}"/>
              </a:ext>
            </a:extLst>
          </p:cNvPr>
          <p:cNvSpPr/>
          <p:nvPr/>
        </p:nvSpPr>
        <p:spPr>
          <a:xfrm>
            <a:off x="4073908" y="2322350"/>
            <a:ext cx="1638964"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3 </a:t>
            </a:r>
            <a:r>
              <a:rPr lang="it-IT" sz="1400" dirty="0">
                <a:solidFill>
                  <a:schemeClr val="tx1"/>
                </a:solidFill>
              </a:rPr>
              <a:t>Rendicontazione</a:t>
            </a:r>
            <a:endParaRPr lang="it-IT" sz="1200" dirty="0">
              <a:solidFill>
                <a:schemeClr val="tx1"/>
              </a:solidFill>
            </a:endParaRPr>
          </a:p>
          <a:p>
            <a:pPr algn="ctr"/>
            <a:r>
              <a:rPr lang="it-IT" sz="1400" dirty="0">
                <a:solidFill>
                  <a:schemeClr val="tx1"/>
                </a:solidFill>
              </a:rPr>
              <a:t>obiettivi di </a:t>
            </a:r>
          </a:p>
          <a:p>
            <a:pPr algn="ctr"/>
            <a:r>
              <a:rPr lang="it-IT" sz="1400" dirty="0">
                <a:solidFill>
                  <a:schemeClr val="tx1"/>
                </a:solidFill>
              </a:rPr>
              <a:t>servizio 2023</a:t>
            </a:r>
          </a:p>
        </p:txBody>
      </p:sp>
      <p:sp>
        <p:nvSpPr>
          <p:cNvPr id="8" name="Rettangolo 7">
            <a:extLst>
              <a:ext uri="{FF2B5EF4-FFF2-40B4-BE49-F238E27FC236}">
                <a16:creationId xmlns:a16="http://schemas.microsoft.com/office/drawing/2014/main" id="{0562FC6B-1435-0DEE-2574-73B7E4122E97}"/>
              </a:ext>
            </a:extLst>
          </p:cNvPr>
          <p:cNvSpPr/>
          <p:nvPr/>
        </p:nvSpPr>
        <p:spPr>
          <a:xfrm>
            <a:off x="6007628" y="2299200"/>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4 </a:t>
            </a:r>
            <a:r>
              <a:rPr lang="it-IT" sz="1400" dirty="0">
                <a:solidFill>
                  <a:schemeClr val="tx1"/>
                </a:solidFill>
              </a:rPr>
              <a:t>Relazione in formato strutturato</a:t>
            </a:r>
          </a:p>
        </p:txBody>
      </p:sp>
      <p:sp>
        <p:nvSpPr>
          <p:cNvPr id="13" name="Segnaposto contenuto 4">
            <a:extLst>
              <a:ext uri="{FF2B5EF4-FFF2-40B4-BE49-F238E27FC236}">
                <a16:creationId xmlns:a16="http://schemas.microsoft.com/office/drawing/2014/main" id="{DA97EFF4-7974-3B5B-78EE-5FF74CF7BD44}"/>
              </a:ext>
            </a:extLst>
          </p:cNvPr>
          <p:cNvSpPr>
            <a:spLocks noGrp="1"/>
          </p:cNvSpPr>
          <p:nvPr/>
        </p:nvSpPr>
        <p:spPr>
          <a:xfrm>
            <a:off x="308170" y="2008752"/>
            <a:ext cx="5258678" cy="360621"/>
          </a:xfrm>
          <a:prstGeom prst="rect">
            <a:avLst/>
          </a:prstGeom>
        </p:spPr>
        <p:txBody>
          <a:bodyPr lIns="0" tIns="0" rIns="0" bIns="0" anchor="t" anchorCtr="0">
            <a:noAutofit/>
          </a:bodyPr>
          <a:lstStyle>
            <a:lvl1pPr marL="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1pPr>
            <a:lvl2pPr marL="4572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2pPr>
            <a:lvl3pPr marL="9144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3pPr>
            <a:lvl4pPr marL="13716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4pPr>
            <a:lvl5pPr marL="18288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lnSpc>
                <a:spcPct val="100000"/>
              </a:lnSpc>
              <a:spcAft>
                <a:spcPts val="600"/>
              </a:spcAft>
            </a:pPr>
            <a:r>
              <a:rPr lang="it-IT" sz="1800" b="1" dirty="0">
                <a:solidFill>
                  <a:srgbClr val="92D050"/>
                </a:solidFill>
                <a:sym typeface="Wingdings" panose="05000000000000000000" pitchFamily="2" charset="2"/>
              </a:rPr>
              <a:t>Comuni con obiettivo</a:t>
            </a:r>
            <a:endParaRPr lang="it-IT" sz="1400" dirty="0">
              <a:sym typeface="Wingdings" pitchFamily="2" charset="2"/>
            </a:endParaRPr>
          </a:p>
          <a:p>
            <a:pPr marL="742950" lvl="1" indent="-285750">
              <a:lnSpc>
                <a:spcPct val="100000"/>
              </a:lnSpc>
              <a:spcAft>
                <a:spcPts val="600"/>
              </a:spcAft>
              <a:buFont typeface="Courier New" panose="02070309020205020404" pitchFamily="49" charset="0"/>
              <a:buChar char="o"/>
            </a:pPr>
            <a:endParaRPr lang="it-IT" sz="1400" dirty="0">
              <a:sym typeface="Wingdings" pitchFamily="2" charset="2"/>
            </a:endParaRPr>
          </a:p>
        </p:txBody>
      </p:sp>
      <p:sp>
        <p:nvSpPr>
          <p:cNvPr id="16" name="CasellaDiTesto 15">
            <a:extLst>
              <a:ext uri="{FF2B5EF4-FFF2-40B4-BE49-F238E27FC236}">
                <a16:creationId xmlns:a16="http://schemas.microsoft.com/office/drawing/2014/main" id="{8D51A4DE-7ED6-074D-10E5-A171ECC0746D}"/>
              </a:ext>
            </a:extLst>
          </p:cNvPr>
          <p:cNvSpPr txBox="1"/>
          <p:nvPr/>
        </p:nvSpPr>
        <p:spPr>
          <a:xfrm>
            <a:off x="0" y="-91851"/>
            <a:ext cx="7886700"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STUDENTI con DISABILITÀ</a:t>
            </a:r>
            <a:endParaRPr lang="it-IT" sz="2000" dirty="0">
              <a:solidFill>
                <a:srgbClr val="034EA1"/>
              </a:solidFill>
              <a:latin typeface="Arial"/>
              <a:ea typeface="ヒラギノ角ゴ Pro W3"/>
            </a:endParaRPr>
          </a:p>
        </p:txBody>
      </p:sp>
      <p:graphicFrame>
        <p:nvGraphicFramePr>
          <p:cNvPr id="4" name="Diagramma 3">
            <a:extLst>
              <a:ext uri="{FF2B5EF4-FFF2-40B4-BE49-F238E27FC236}">
                <a16:creationId xmlns:a16="http://schemas.microsoft.com/office/drawing/2014/main" id="{79926771-9626-2E45-0BB1-9CB0EBD8F288}"/>
              </a:ext>
            </a:extLst>
          </p:cNvPr>
          <p:cNvGraphicFramePr/>
          <p:nvPr/>
        </p:nvGraphicFramePr>
        <p:xfrm>
          <a:off x="79830" y="558053"/>
          <a:ext cx="8984340" cy="4518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2249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CA1C2-BED1-D3F5-B8E6-4448DDA36ADB}"/>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271C7CCA-9E31-0DE1-6A2D-8D74BD544DE7}"/>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202AB905-A6BB-A5AB-599E-60C5E80CDC5D}"/>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1</a:t>
            </a:r>
            <a:endParaRPr lang="it-IT" sz="2000" dirty="0">
              <a:solidFill>
                <a:srgbClr val="034EA1"/>
              </a:solidFill>
              <a:latin typeface="Arial"/>
              <a:ea typeface="ヒラギノ角ゴ Pro W3"/>
            </a:endParaRPr>
          </a:p>
        </p:txBody>
      </p:sp>
      <p:pic>
        <p:nvPicPr>
          <p:cNvPr id="14" name="Immagine 13">
            <a:extLst>
              <a:ext uri="{FF2B5EF4-FFF2-40B4-BE49-F238E27FC236}">
                <a16:creationId xmlns:a16="http://schemas.microsoft.com/office/drawing/2014/main" id="{6A5E8079-CF07-58F1-1CC9-4B6C82A7A897}"/>
              </a:ext>
            </a:extLst>
          </p:cNvPr>
          <p:cNvPicPr>
            <a:picLocks noChangeAspect="1"/>
          </p:cNvPicPr>
          <p:nvPr/>
        </p:nvPicPr>
        <p:blipFill>
          <a:blip r:embed="rId4"/>
          <a:stretch>
            <a:fillRect/>
          </a:stretch>
        </p:blipFill>
        <p:spPr>
          <a:xfrm>
            <a:off x="0" y="1884417"/>
            <a:ext cx="9144000" cy="2345038"/>
          </a:xfrm>
          <a:prstGeom prst="rect">
            <a:avLst/>
          </a:prstGeom>
        </p:spPr>
      </p:pic>
      <p:sp>
        <p:nvSpPr>
          <p:cNvPr id="17" name="CasellaDiTesto 16">
            <a:extLst>
              <a:ext uri="{FF2B5EF4-FFF2-40B4-BE49-F238E27FC236}">
                <a16:creationId xmlns:a16="http://schemas.microsoft.com/office/drawing/2014/main" id="{3C6B8892-E6AD-143F-CC38-58638B107A91}"/>
              </a:ext>
            </a:extLst>
          </p:cNvPr>
          <p:cNvSpPr txBox="1"/>
          <p:nvPr/>
        </p:nvSpPr>
        <p:spPr>
          <a:xfrm>
            <a:off x="60512" y="900689"/>
            <a:ext cx="9009530" cy="923330"/>
          </a:xfrm>
          <a:prstGeom prst="rect">
            <a:avLst/>
          </a:prstGeom>
          <a:noFill/>
        </p:spPr>
        <p:txBody>
          <a:bodyPr wrap="square">
            <a:spAutoFit/>
          </a:bodyPr>
          <a:lstStyle/>
          <a:p>
            <a:r>
              <a:rPr lang="it-IT" sz="1800" b="0" i="0" dirty="0">
                <a:solidFill>
                  <a:srgbClr val="04607E"/>
                </a:solidFill>
                <a:effectLst/>
                <a:latin typeface="Neo Sans"/>
              </a:rPr>
              <a:t>Il Quadro 1 fornisce al Sindaco Commissario lo stato delle relazioni di rendicontazione dei servizi di asili nido forniti dall’ente, relative agli anni 2022 e 2023, indicate rispettivamente come DIS23 e DIS24.</a:t>
            </a:r>
            <a:endParaRPr lang="it-IT" sz="1800" dirty="0">
              <a:solidFill>
                <a:srgbClr val="04607E"/>
              </a:solidFill>
              <a:latin typeface="Neo Sans"/>
            </a:endParaRPr>
          </a:p>
        </p:txBody>
      </p:sp>
      <p:pic>
        <p:nvPicPr>
          <p:cNvPr id="5" name="Immagine 4">
            <a:extLst>
              <a:ext uri="{FF2B5EF4-FFF2-40B4-BE49-F238E27FC236}">
                <a16:creationId xmlns:a16="http://schemas.microsoft.com/office/drawing/2014/main" id="{261009AA-9E59-770F-C289-87028E11DBAB}"/>
              </a:ext>
            </a:extLst>
          </p:cNvPr>
          <p:cNvPicPr>
            <a:picLocks noChangeAspect="1"/>
          </p:cNvPicPr>
          <p:nvPr/>
        </p:nvPicPr>
        <p:blipFill>
          <a:blip r:embed="rId5"/>
          <a:stretch>
            <a:fillRect/>
          </a:stretch>
        </p:blipFill>
        <p:spPr>
          <a:xfrm>
            <a:off x="0" y="535045"/>
            <a:ext cx="9144000" cy="389467"/>
          </a:xfrm>
          <a:prstGeom prst="rect">
            <a:avLst/>
          </a:prstGeom>
        </p:spPr>
      </p:pic>
    </p:spTree>
    <p:extLst>
      <p:ext uri="{BB962C8B-B14F-4D97-AF65-F5344CB8AC3E}">
        <p14:creationId xmlns:p14="http://schemas.microsoft.com/office/powerpoint/2010/main" val="182566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numero diapositiva 3">
            <a:extLst>
              <a:ext uri="{FF2B5EF4-FFF2-40B4-BE49-F238E27FC236}">
                <a16:creationId xmlns:a16="http://schemas.microsoft.com/office/drawing/2014/main" id="{0797C1B4-7619-DBCF-CA01-55F5C6C3A6D3}"/>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200">
                <a:solidFill>
                  <a:schemeClr val="tx1"/>
                </a:solidFill>
                <a:latin typeface="Arial" panose="020B0604020202020204" pitchFamily="34" charset="0"/>
                <a:ea typeface="ヒラギノ角ゴ Pro W3" charset="-128"/>
              </a:defRPr>
            </a:lvl1pPr>
            <a:lvl2pPr marL="557213" indent="-214313">
              <a:spcBef>
                <a:spcPct val="20000"/>
              </a:spcBef>
              <a:buChar char="–"/>
              <a:defRPr sz="1200">
                <a:solidFill>
                  <a:schemeClr val="tx1"/>
                </a:solidFill>
                <a:latin typeface="Arial" panose="020B0604020202020204" pitchFamily="34" charset="0"/>
                <a:ea typeface="ヒラギノ角ゴ Pro W3" charset="-128"/>
              </a:defRPr>
            </a:lvl2pPr>
            <a:lvl3pPr marL="857250" indent="-171450">
              <a:spcBef>
                <a:spcPct val="20000"/>
              </a:spcBef>
              <a:buChar char="•"/>
              <a:defRPr sz="1200">
                <a:solidFill>
                  <a:schemeClr val="tx1"/>
                </a:solidFill>
                <a:latin typeface="Arial" panose="020B0604020202020204" pitchFamily="34" charset="0"/>
                <a:ea typeface="ヒラギノ角ゴ Pro W3" charset="-128"/>
              </a:defRPr>
            </a:lvl3pPr>
            <a:lvl4pPr marL="1200150" indent="-171450">
              <a:spcBef>
                <a:spcPct val="20000"/>
              </a:spcBef>
              <a:buChar char="–"/>
              <a:defRPr sz="1200">
                <a:solidFill>
                  <a:schemeClr val="tx1"/>
                </a:solidFill>
                <a:latin typeface="Arial" panose="020B0604020202020204" pitchFamily="34" charset="0"/>
                <a:ea typeface="ヒラギノ角ゴ Pro W3" charset="-128"/>
              </a:defRPr>
            </a:lvl4pPr>
            <a:lvl5pPr marL="1543050" indent="-171450">
              <a:spcBef>
                <a:spcPct val="20000"/>
              </a:spcBef>
              <a:buChar char="»"/>
              <a:defRPr sz="1200">
                <a:solidFill>
                  <a:schemeClr val="tx1"/>
                </a:solidFill>
                <a:latin typeface="Arial" panose="020B0604020202020204" pitchFamily="34" charset="0"/>
                <a:ea typeface="ヒラギノ角ゴ Pro W3" charset="-128"/>
              </a:defRPr>
            </a:lvl5pPr>
            <a:lvl6pPr marL="2000250" indent="-171450" eaLnBrk="0" fontAlgn="base" hangingPunct="0">
              <a:spcBef>
                <a:spcPct val="20000"/>
              </a:spcBef>
              <a:spcAft>
                <a:spcPct val="0"/>
              </a:spcAft>
              <a:buChar char="»"/>
              <a:defRPr sz="1200">
                <a:solidFill>
                  <a:schemeClr val="tx1"/>
                </a:solidFill>
                <a:latin typeface="Arial" panose="020B0604020202020204" pitchFamily="34" charset="0"/>
                <a:ea typeface="ヒラギノ角ゴ Pro W3" charset="-128"/>
              </a:defRPr>
            </a:lvl6pPr>
            <a:lvl7pPr marL="2457450" indent="-171450" eaLnBrk="0" fontAlgn="base" hangingPunct="0">
              <a:spcBef>
                <a:spcPct val="20000"/>
              </a:spcBef>
              <a:spcAft>
                <a:spcPct val="0"/>
              </a:spcAft>
              <a:buChar char="»"/>
              <a:defRPr sz="1200">
                <a:solidFill>
                  <a:schemeClr val="tx1"/>
                </a:solidFill>
                <a:latin typeface="Arial" panose="020B0604020202020204" pitchFamily="34" charset="0"/>
                <a:ea typeface="ヒラギノ角ゴ Pro W3" charset="-128"/>
              </a:defRPr>
            </a:lvl7pPr>
            <a:lvl8pPr marL="2914650" indent="-171450" eaLnBrk="0" fontAlgn="base" hangingPunct="0">
              <a:spcBef>
                <a:spcPct val="20000"/>
              </a:spcBef>
              <a:spcAft>
                <a:spcPct val="0"/>
              </a:spcAft>
              <a:buChar char="»"/>
              <a:defRPr sz="1200">
                <a:solidFill>
                  <a:schemeClr val="tx1"/>
                </a:solidFill>
                <a:latin typeface="Arial" panose="020B0604020202020204" pitchFamily="34" charset="0"/>
                <a:ea typeface="ヒラギノ角ゴ Pro W3" charset="-128"/>
              </a:defRPr>
            </a:lvl8pPr>
            <a:lvl9pPr marL="3371850" indent="-171450" eaLnBrk="0" fontAlgn="base" hangingPunct="0">
              <a:spcBef>
                <a:spcPct val="20000"/>
              </a:spcBef>
              <a:spcAft>
                <a:spcPct val="0"/>
              </a:spcAft>
              <a:buChar char="»"/>
              <a:defRPr sz="1200">
                <a:solidFill>
                  <a:schemeClr val="tx1"/>
                </a:solidFill>
                <a:latin typeface="Arial" panose="020B0604020202020204" pitchFamily="34" charset="0"/>
                <a:ea typeface="ヒラギノ角ゴ Pro W3" charset="-128"/>
              </a:defRPr>
            </a:lvl9pPr>
          </a:lstStyle>
          <a:p>
            <a:pPr>
              <a:spcBef>
                <a:spcPct val="0"/>
              </a:spcBef>
              <a:buFontTx/>
              <a:buNone/>
            </a:pPr>
            <a:fld id="{121E1FB3-61B0-462C-9CD0-7E930D042995}" type="slidenum">
              <a:rPr lang="it-IT" altLang="it-IT" sz="900" smtClean="0"/>
              <a:pPr>
                <a:spcBef>
                  <a:spcPct val="0"/>
                </a:spcBef>
                <a:buFontTx/>
                <a:buNone/>
              </a:pPr>
              <a:t>2</a:t>
            </a:fld>
            <a:endParaRPr lang="it-IT" altLang="it-IT" sz="900"/>
          </a:p>
        </p:txBody>
      </p:sp>
      <p:sp>
        <p:nvSpPr>
          <p:cNvPr id="29699" name="Titolo 2">
            <a:extLst>
              <a:ext uri="{FF2B5EF4-FFF2-40B4-BE49-F238E27FC236}">
                <a16:creationId xmlns:a16="http://schemas.microsoft.com/office/drawing/2014/main" id="{65BFE02E-8B71-1747-2C3E-7739F172A212}"/>
              </a:ext>
            </a:extLst>
          </p:cNvPr>
          <p:cNvSpPr>
            <a:spLocks noGrp="1" noChangeArrowheads="1"/>
          </p:cNvSpPr>
          <p:nvPr>
            <p:ph type="title"/>
          </p:nvPr>
        </p:nvSpPr>
        <p:spPr>
          <a:xfrm>
            <a:off x="719138" y="600075"/>
            <a:ext cx="6711950" cy="546100"/>
          </a:xfrm>
        </p:spPr>
        <p:txBody>
          <a:bodyPr/>
          <a:lstStyle/>
          <a:p>
            <a:r>
              <a:rPr lang="it-IT" altLang="it-IT" sz="3600">
                <a:latin typeface="Arial"/>
              </a:rPr>
              <a:t>Indice</a:t>
            </a:r>
          </a:p>
        </p:txBody>
      </p:sp>
      <p:sp>
        <p:nvSpPr>
          <p:cNvPr id="2" name="Segnaposto contenuto 1">
            <a:extLst>
              <a:ext uri="{FF2B5EF4-FFF2-40B4-BE49-F238E27FC236}">
                <a16:creationId xmlns:a16="http://schemas.microsoft.com/office/drawing/2014/main" id="{4CAA7C7C-1A50-86F8-E5E4-9A3F44002B82}"/>
              </a:ext>
            </a:extLst>
          </p:cNvPr>
          <p:cNvSpPr>
            <a:spLocks noGrp="1"/>
          </p:cNvSpPr>
          <p:nvPr>
            <p:ph idx="1"/>
          </p:nvPr>
        </p:nvSpPr>
        <p:spPr>
          <a:xfrm>
            <a:off x="719138" y="1303338"/>
            <a:ext cx="7597775" cy="3086100"/>
          </a:xfrm>
        </p:spPr>
        <p:txBody>
          <a:bodyPr/>
          <a:lstStyle/>
          <a:p>
            <a:pPr marL="342900" lvl="0" indent="-342900" fontAlgn="base">
              <a:lnSpc>
                <a:spcPct val="107000"/>
              </a:lnSpc>
              <a:spcAft>
                <a:spcPts val="800"/>
              </a:spcAft>
              <a:buSzPts val="1000"/>
              <a:buFont typeface="Symbol" panose="05050102010706020507" pitchFamily="18" charset="2"/>
              <a:buChar char=""/>
              <a:tabLst>
                <a:tab pos="457200" algn="l"/>
              </a:tabLst>
            </a:pPr>
            <a:r>
              <a:rPr lang="it-IT"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Il portale “Obiettivi in comune” e il supporto di IFEL</a:t>
            </a:r>
            <a:endPar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800"/>
              </a:spcAft>
              <a:buSzPts val="1000"/>
              <a:buFont typeface="Symbol" panose="05050102010706020507" pitchFamily="18" charset="2"/>
              <a:buChar char=""/>
              <a:tabLst>
                <a:tab pos="457200" algn="l"/>
              </a:tabLst>
            </a:pPr>
            <a:r>
              <a:rPr lang="it-IT"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Le regole di compilazione delle schede cronoprogramma:</a:t>
            </a:r>
            <a:endPar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it-IT"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Obiettivi del trasporto scolastico alunni con disabilità 2022-2023</a:t>
            </a:r>
          </a:p>
          <a:p>
            <a:pPr marL="742950" lvl="1" indent="-285750" fontAlgn="base">
              <a:lnSpc>
                <a:spcPct val="107000"/>
              </a:lnSpc>
              <a:spcAft>
                <a:spcPts val="800"/>
              </a:spcAft>
              <a:buSzPts val="1000"/>
              <a:buFont typeface="Courier New" panose="02070309020205020404" pitchFamily="49" charset="0"/>
              <a:buChar char="o"/>
              <a:tabLst>
                <a:tab pos="914400" algn="l"/>
              </a:tabLst>
            </a:pPr>
            <a:r>
              <a:rPr lang="it-IT"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Obiettivi degli asili nido 2022-2023</a:t>
            </a:r>
            <a:endParaRPr lang="it-IT"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it-IT" sz="1600" dirty="0">
                <a:solidFill>
                  <a:srgbClr val="000000"/>
                </a:solidFill>
                <a:latin typeface="Arial" panose="020B0604020202020204" pitchFamily="34" charset="0"/>
                <a:cs typeface="Times New Roman" panose="02020603050405020304" pitchFamily="18" charset="0"/>
              </a:rPr>
              <a:t>Obiettivi del Sociale 2021-2023</a:t>
            </a:r>
          </a:p>
          <a:p>
            <a:pPr marL="342900" indent="-342900">
              <a:lnSpc>
                <a:spcPct val="107000"/>
              </a:lnSpc>
              <a:spcAft>
                <a:spcPts val="800"/>
              </a:spcAft>
              <a:buSzPts val="1000"/>
              <a:buFont typeface="Symbol" panose="05050102010706020507" pitchFamily="18" charset="2"/>
              <a:buChar char=""/>
              <a:tabLst>
                <a:tab pos="457200" algn="l"/>
              </a:tabLst>
            </a:pPr>
            <a:r>
              <a:rPr lang="it-IT" sz="1600" dirty="0">
                <a:solidFill>
                  <a:srgbClr val="000000"/>
                </a:solidFill>
                <a:latin typeface="Arial" panose="020B0604020202020204" pitchFamily="34" charset="0"/>
                <a:cs typeface="Times New Roman" panose="02020603050405020304" pitchFamily="18" charset="0"/>
              </a:rPr>
              <a:t>L’analisi della qualità dei dati inseriti</a:t>
            </a:r>
          </a:p>
          <a:p>
            <a:pPr marL="342900" indent="-342900">
              <a:lnSpc>
                <a:spcPct val="107000"/>
              </a:lnSpc>
              <a:spcAft>
                <a:spcPts val="800"/>
              </a:spcAft>
              <a:buSzPts val="1000"/>
              <a:buFont typeface="Symbol" panose="05050102010706020507" pitchFamily="18" charset="2"/>
              <a:buChar char=""/>
              <a:tabLst>
                <a:tab pos="457200" algn="l"/>
              </a:tabLst>
            </a:pPr>
            <a:r>
              <a:rPr lang="it-IT" sz="1600" dirty="0">
                <a:solidFill>
                  <a:srgbClr val="000000"/>
                </a:solidFill>
                <a:latin typeface="Arial" panose="020B0604020202020204" pitchFamily="34" charset="0"/>
                <a:cs typeface="Times New Roman" panose="02020603050405020304" pitchFamily="18" charset="0"/>
              </a:rPr>
              <a:t>L’invio definitivo delle relazioni.</a:t>
            </a:r>
            <a:endParaRPr lang="it-IT" altLang="it-IT" sz="1600" dirty="0">
              <a:solidFill>
                <a:srgbClr val="000000"/>
              </a:solidFill>
              <a:latin typeface="Arial" panose="020B0604020202020204" pitchFamily="34"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DAFA4-19B6-4449-6E10-059EA613FED1}"/>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ABCB8B83-A866-9323-3749-E161245C691E}"/>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F9F23B2A-8F67-80FF-53CB-7BA84C898614}"/>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1</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21AEA350-7045-39CF-8F9E-3DFC7AF1A59F}"/>
              </a:ext>
            </a:extLst>
          </p:cNvPr>
          <p:cNvPicPr>
            <a:picLocks noChangeAspect="1"/>
          </p:cNvPicPr>
          <p:nvPr/>
        </p:nvPicPr>
        <p:blipFill>
          <a:blip r:embed="rId4"/>
          <a:stretch>
            <a:fillRect/>
          </a:stretch>
        </p:blipFill>
        <p:spPr>
          <a:xfrm>
            <a:off x="-2164" y="1806614"/>
            <a:ext cx="9144000" cy="2347858"/>
          </a:xfrm>
          <a:prstGeom prst="rect">
            <a:avLst/>
          </a:prstGeom>
        </p:spPr>
      </p:pic>
      <p:sp>
        <p:nvSpPr>
          <p:cNvPr id="8" name="CasellaDiTesto 7">
            <a:extLst>
              <a:ext uri="{FF2B5EF4-FFF2-40B4-BE49-F238E27FC236}">
                <a16:creationId xmlns:a16="http://schemas.microsoft.com/office/drawing/2014/main" id="{9D5B4F21-E9CF-F0F7-17EB-A7107E0BF75C}"/>
              </a:ext>
            </a:extLst>
          </p:cNvPr>
          <p:cNvSpPr txBox="1"/>
          <p:nvPr/>
        </p:nvSpPr>
        <p:spPr>
          <a:xfrm>
            <a:off x="0" y="4025598"/>
            <a:ext cx="9144000" cy="1077218"/>
          </a:xfrm>
          <a:prstGeom prst="rect">
            <a:avLst/>
          </a:prstGeom>
          <a:noFill/>
        </p:spPr>
        <p:txBody>
          <a:bodyPr wrap="square" lIns="91440" tIns="45720" rIns="91440" bIns="45720" anchor="t">
            <a:spAutoFit/>
          </a:bodyPr>
          <a:lstStyle/>
          <a:p>
            <a:pPr algn="l"/>
            <a:r>
              <a:rPr lang="it-IT" sz="3200" b="1" dirty="0">
                <a:solidFill>
                  <a:srgbClr val="002060"/>
                </a:solidFill>
                <a:latin typeface="Neo Sans"/>
              </a:rPr>
              <a:t>Attenzione:</a:t>
            </a:r>
          </a:p>
          <a:p>
            <a:pPr algn="l"/>
            <a:r>
              <a:rPr lang="it-IT" sz="1600" b="1" i="0" dirty="0">
                <a:solidFill>
                  <a:srgbClr val="002060"/>
                </a:solidFill>
                <a:effectLst/>
                <a:latin typeface="Neo Sans"/>
              </a:rPr>
              <a:t>Le relazioni ufficiali relative all’anno 2022 sono sul </a:t>
            </a:r>
            <a:r>
              <a:rPr lang="it-IT" sz="1600" b="1" dirty="0">
                <a:solidFill>
                  <a:srgbClr val="002060"/>
                </a:solidFill>
                <a:latin typeface="Neo Sans"/>
              </a:rPr>
              <a:t>vecchio sito della SOSE (opendata.sose.it)</a:t>
            </a:r>
          </a:p>
          <a:p>
            <a:pPr algn="l"/>
            <a:r>
              <a:rPr lang="it-IT" sz="1600" b="1" dirty="0">
                <a:solidFill>
                  <a:srgbClr val="002060"/>
                </a:solidFill>
                <a:latin typeface="Neo Sans"/>
              </a:rPr>
              <a:t>Le relazioni ufficiali relative all’anno 2023 sono sul nuovo sito della SOGEI (</a:t>
            </a:r>
            <a:r>
              <a:rPr lang="it-IT" sz="1400" b="1" dirty="0">
                <a:solidFill>
                  <a:srgbClr val="002060"/>
                </a:solidFill>
                <a:latin typeface="Neo Sans"/>
              </a:rPr>
              <a:t>www.opencivitas.it/</a:t>
            </a:r>
            <a:r>
              <a:rPr lang="it-IT" sz="1400" b="1" dirty="0" err="1">
                <a:solidFill>
                  <a:srgbClr val="002060"/>
                </a:solidFill>
                <a:latin typeface="Neo Sans"/>
              </a:rPr>
              <a:t>it</a:t>
            </a:r>
            <a:r>
              <a:rPr lang="it-IT" sz="1400" b="1" dirty="0">
                <a:solidFill>
                  <a:srgbClr val="002060"/>
                </a:solidFill>
                <a:latin typeface="Neo Sans"/>
              </a:rPr>
              <a:t>/raccolta-dati</a:t>
            </a:r>
            <a:r>
              <a:rPr lang="it-IT" sz="1600" b="1" dirty="0">
                <a:solidFill>
                  <a:srgbClr val="002060"/>
                </a:solidFill>
                <a:latin typeface="Neo Sans"/>
              </a:rPr>
              <a:t>)</a:t>
            </a:r>
            <a:endParaRPr lang="fi-FI" sz="1000" b="0" i="0" dirty="0">
              <a:solidFill>
                <a:srgbClr val="002060"/>
              </a:solidFill>
              <a:effectLst/>
              <a:latin typeface="Neo Sans"/>
            </a:endParaRPr>
          </a:p>
        </p:txBody>
      </p:sp>
      <p:sp>
        <p:nvSpPr>
          <p:cNvPr id="12" name="CasellaDiTesto 11">
            <a:extLst>
              <a:ext uri="{FF2B5EF4-FFF2-40B4-BE49-F238E27FC236}">
                <a16:creationId xmlns:a16="http://schemas.microsoft.com/office/drawing/2014/main" id="{1378EE1B-C4B8-9FDC-66C6-DE7F24DAEFCA}"/>
              </a:ext>
            </a:extLst>
          </p:cNvPr>
          <p:cNvSpPr txBox="1"/>
          <p:nvPr/>
        </p:nvSpPr>
        <p:spPr>
          <a:xfrm>
            <a:off x="60512" y="900689"/>
            <a:ext cx="9009530" cy="923330"/>
          </a:xfrm>
          <a:prstGeom prst="rect">
            <a:avLst/>
          </a:prstGeom>
          <a:noFill/>
        </p:spPr>
        <p:txBody>
          <a:bodyPr wrap="square">
            <a:spAutoFit/>
          </a:bodyPr>
          <a:lstStyle/>
          <a:p>
            <a:r>
              <a:rPr lang="it-IT" sz="1800" b="0" i="0" dirty="0">
                <a:solidFill>
                  <a:srgbClr val="04607E"/>
                </a:solidFill>
                <a:effectLst/>
                <a:latin typeface="Neo Sans"/>
              </a:rPr>
              <a:t>Il Quadro 1 fornisce al Sindaco Commissario lo stato delle relazioni di rendicontazione dei servizi di asili nido forniti dall’ente, relative agli anni 2022 e 2023, indicate rispettivamente come DIS23 e DIS24.</a:t>
            </a:r>
            <a:endParaRPr lang="it-IT" sz="1800" dirty="0">
              <a:solidFill>
                <a:srgbClr val="04607E"/>
              </a:solidFill>
              <a:latin typeface="Neo Sans"/>
            </a:endParaRPr>
          </a:p>
        </p:txBody>
      </p:sp>
      <p:pic>
        <p:nvPicPr>
          <p:cNvPr id="3" name="Immagine 2">
            <a:extLst>
              <a:ext uri="{FF2B5EF4-FFF2-40B4-BE49-F238E27FC236}">
                <a16:creationId xmlns:a16="http://schemas.microsoft.com/office/drawing/2014/main" id="{6DDBF41E-82ED-7C1A-63B0-11B4A20694D5}"/>
              </a:ext>
            </a:extLst>
          </p:cNvPr>
          <p:cNvPicPr>
            <a:picLocks noChangeAspect="1"/>
          </p:cNvPicPr>
          <p:nvPr/>
        </p:nvPicPr>
        <p:blipFill>
          <a:blip r:embed="rId5"/>
          <a:stretch>
            <a:fillRect/>
          </a:stretch>
        </p:blipFill>
        <p:spPr>
          <a:xfrm>
            <a:off x="0" y="535045"/>
            <a:ext cx="9144000" cy="389467"/>
          </a:xfrm>
          <a:prstGeom prst="rect">
            <a:avLst/>
          </a:prstGeom>
        </p:spPr>
      </p:pic>
    </p:spTree>
    <p:extLst>
      <p:ext uri="{BB962C8B-B14F-4D97-AF65-F5344CB8AC3E}">
        <p14:creationId xmlns:p14="http://schemas.microsoft.com/office/powerpoint/2010/main" val="212141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4892D-6196-3B24-45D5-9046CDE5273A}"/>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F557EA57-9F47-57C8-433E-899D9B9FA69E}"/>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1881230C-5CB2-EEC4-D826-89616B5609AB}"/>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2</a:t>
            </a:r>
            <a:endParaRPr lang="it-IT" sz="2000" dirty="0">
              <a:solidFill>
                <a:srgbClr val="034EA1"/>
              </a:solidFill>
              <a:latin typeface="Arial"/>
              <a:ea typeface="ヒラギノ角ゴ Pro W3"/>
            </a:endParaRPr>
          </a:p>
        </p:txBody>
      </p:sp>
      <p:sp>
        <p:nvSpPr>
          <p:cNvPr id="19" name="CasellaDiTesto 18">
            <a:extLst>
              <a:ext uri="{FF2B5EF4-FFF2-40B4-BE49-F238E27FC236}">
                <a16:creationId xmlns:a16="http://schemas.microsoft.com/office/drawing/2014/main" id="{716167E8-B228-5DCA-588F-EB7A7B317461}"/>
              </a:ext>
            </a:extLst>
          </p:cNvPr>
          <p:cNvSpPr txBox="1"/>
          <p:nvPr/>
        </p:nvSpPr>
        <p:spPr>
          <a:xfrm>
            <a:off x="7205383" y="950769"/>
            <a:ext cx="1931597" cy="3970318"/>
          </a:xfrm>
          <a:prstGeom prst="rect">
            <a:avLst/>
          </a:prstGeom>
          <a:noFill/>
        </p:spPr>
        <p:txBody>
          <a:bodyPr wrap="square">
            <a:spAutoFit/>
          </a:bodyPr>
          <a:lstStyle/>
          <a:p>
            <a:r>
              <a:rPr lang="it-IT" sz="1800" b="0" i="0" dirty="0">
                <a:solidFill>
                  <a:srgbClr val="04607E"/>
                </a:solidFill>
                <a:effectLst/>
                <a:latin typeface="Neo Sans"/>
              </a:rPr>
              <a:t>Il Quadro 2 fornisce al Sindaco Commissario un riepilogo degli elementi rilevanti per la rendicontazione, ricavati dal Quadro 3 delle relazioni relative agli anni 2022 e 2023, denominate rispettivamente DIS23 e DIS24</a:t>
            </a:r>
            <a:endParaRPr lang="it-IT" sz="1800" dirty="0">
              <a:solidFill>
                <a:srgbClr val="04607E"/>
              </a:solidFill>
              <a:latin typeface="Neo Sans"/>
            </a:endParaRPr>
          </a:p>
        </p:txBody>
      </p:sp>
      <p:pic>
        <p:nvPicPr>
          <p:cNvPr id="4" name="Immagine 3">
            <a:extLst>
              <a:ext uri="{FF2B5EF4-FFF2-40B4-BE49-F238E27FC236}">
                <a16:creationId xmlns:a16="http://schemas.microsoft.com/office/drawing/2014/main" id="{6B536B5A-B2E8-5C44-D3F0-3B41B2DF4AE2}"/>
              </a:ext>
            </a:extLst>
          </p:cNvPr>
          <p:cNvPicPr>
            <a:picLocks noChangeAspect="1"/>
          </p:cNvPicPr>
          <p:nvPr/>
        </p:nvPicPr>
        <p:blipFill>
          <a:blip r:embed="rId4"/>
          <a:stretch>
            <a:fillRect/>
          </a:stretch>
        </p:blipFill>
        <p:spPr>
          <a:xfrm>
            <a:off x="0" y="527439"/>
            <a:ext cx="9144000" cy="471340"/>
          </a:xfrm>
          <a:prstGeom prst="rect">
            <a:avLst/>
          </a:prstGeom>
        </p:spPr>
      </p:pic>
      <p:pic>
        <p:nvPicPr>
          <p:cNvPr id="7" name="Immagine 6">
            <a:extLst>
              <a:ext uri="{FF2B5EF4-FFF2-40B4-BE49-F238E27FC236}">
                <a16:creationId xmlns:a16="http://schemas.microsoft.com/office/drawing/2014/main" id="{92F1EA03-A806-7717-8B5F-F93A26128281}"/>
              </a:ext>
            </a:extLst>
          </p:cNvPr>
          <p:cNvPicPr>
            <a:picLocks noChangeAspect="1"/>
          </p:cNvPicPr>
          <p:nvPr/>
        </p:nvPicPr>
        <p:blipFill>
          <a:blip r:embed="rId5"/>
          <a:stretch>
            <a:fillRect/>
          </a:stretch>
        </p:blipFill>
        <p:spPr>
          <a:xfrm>
            <a:off x="0" y="1055593"/>
            <a:ext cx="7271378" cy="4084105"/>
          </a:xfrm>
          <a:prstGeom prst="rect">
            <a:avLst/>
          </a:prstGeom>
        </p:spPr>
      </p:pic>
    </p:spTree>
    <p:extLst>
      <p:ext uri="{BB962C8B-B14F-4D97-AF65-F5344CB8AC3E}">
        <p14:creationId xmlns:p14="http://schemas.microsoft.com/office/powerpoint/2010/main" val="3803451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14A0-9A91-5BA3-6114-011918C57B52}"/>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E293BC90-5798-8276-CBC9-97368CC2CF2D}"/>
              </a:ext>
            </a:extLst>
          </p:cNvPr>
          <p:cNvPicPr>
            <a:picLocks noChangeAspect="1"/>
          </p:cNvPicPr>
          <p:nvPr/>
        </p:nvPicPr>
        <p:blipFill>
          <a:blip r:embed="rId3"/>
          <a:stretch>
            <a:fillRect/>
          </a:stretch>
        </p:blipFill>
        <p:spPr>
          <a:xfrm>
            <a:off x="1015252" y="481636"/>
            <a:ext cx="7306157" cy="4103639"/>
          </a:xfrm>
          <a:prstGeom prst="rect">
            <a:avLst/>
          </a:prstGeom>
        </p:spPr>
      </p:pic>
      <p:pic>
        <p:nvPicPr>
          <p:cNvPr id="2" name="Immagine 1">
            <a:extLst>
              <a:ext uri="{FF2B5EF4-FFF2-40B4-BE49-F238E27FC236}">
                <a16:creationId xmlns:a16="http://schemas.microsoft.com/office/drawing/2014/main" id="{E82B423E-F507-BB4B-11D2-7E6EBABA2FB9}"/>
              </a:ext>
            </a:extLst>
          </p:cNvPr>
          <p:cNvPicPr>
            <a:picLocks noChangeAspect="1"/>
          </p:cNvPicPr>
          <p:nvPr/>
        </p:nvPicPr>
        <p:blipFill>
          <a:blip r:embed="rId4"/>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3E3E27A7-1630-86F6-8E51-E10B79936FD4}"/>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2</a:t>
            </a:r>
            <a:endParaRPr lang="it-IT" sz="2000" dirty="0">
              <a:solidFill>
                <a:srgbClr val="034EA1"/>
              </a:solidFill>
              <a:latin typeface="Arial"/>
              <a:ea typeface="ヒラギノ角ゴ Pro W3"/>
            </a:endParaRPr>
          </a:p>
        </p:txBody>
      </p:sp>
      <p:sp>
        <p:nvSpPr>
          <p:cNvPr id="3" name="CasellaDiTesto 2">
            <a:extLst>
              <a:ext uri="{FF2B5EF4-FFF2-40B4-BE49-F238E27FC236}">
                <a16:creationId xmlns:a16="http://schemas.microsoft.com/office/drawing/2014/main" id="{C8B79BB3-6160-157B-0E19-F642E1369729}"/>
              </a:ext>
            </a:extLst>
          </p:cNvPr>
          <p:cNvSpPr txBox="1"/>
          <p:nvPr/>
        </p:nvSpPr>
        <p:spPr>
          <a:xfrm>
            <a:off x="208432" y="4444384"/>
            <a:ext cx="8747312" cy="711733"/>
          </a:xfrm>
          <a:prstGeom prst="rect">
            <a:avLst/>
          </a:prstGeom>
          <a:noFill/>
        </p:spPr>
        <p:txBody>
          <a:bodyPr wrap="square">
            <a:spAutoFit/>
          </a:bodyPr>
          <a:lstStyle/>
          <a:p>
            <a:pPr algn="ctr">
              <a:lnSpc>
                <a:spcPct val="114000"/>
              </a:lnSpc>
            </a:pPr>
            <a:r>
              <a:rPr lang="it-IT" sz="1200" b="1" i="1" u="none" strike="noStrike" dirty="0">
                <a:solidFill>
                  <a:schemeClr val="bg1"/>
                </a:solidFill>
                <a:effectLst/>
                <a:highlight>
                  <a:srgbClr val="FF0000"/>
                </a:highlight>
                <a:latin typeface="Calibri" panose="020F0502020204030204" pitchFamily="34" charset="0"/>
              </a:rPr>
              <a:t>Nel 2022 l'ente NON ha rendicontato gli utenti del trasporto scolastico di studenti con disabilità aggiuntivi coerentemente con l'obiettivo di servizio per il 2022. Compilare il quadro 3 di destinazione delle risorse non rendicontate 2022-2023.</a:t>
            </a:r>
            <a:endParaRPr lang="it-IT" sz="1200" b="1" i="1" dirty="0">
              <a:solidFill>
                <a:schemeClr val="bg1"/>
              </a:solidFill>
              <a:highlight>
                <a:srgbClr val="FF0000"/>
              </a:highlight>
              <a:latin typeface="Calibri" panose="020F0502020204030204" pitchFamily="34" charset="0"/>
            </a:endParaRPr>
          </a:p>
          <a:p>
            <a:pPr algn="ctr">
              <a:lnSpc>
                <a:spcPct val="114000"/>
              </a:lnSpc>
            </a:pPr>
            <a:r>
              <a:rPr lang="it-IT" sz="1200" b="1" i="1" dirty="0">
                <a:solidFill>
                  <a:srgbClr val="444444"/>
                </a:solidFill>
                <a:effectLst/>
                <a:highlight>
                  <a:srgbClr val="00FF00"/>
                </a:highlight>
                <a:latin typeface="Calibri" panose="020F0502020204030204" pitchFamily="34" charset="0"/>
              </a:rPr>
              <a:t>Nel 2023 l'ente ha rendicontato gli utenti degli asili nido aggiuntivi coerentemente con l'obiettivo di servizio per il 2023.</a:t>
            </a:r>
            <a:endParaRPr lang="it-IT" sz="1600" b="0" i="0" dirty="0">
              <a:solidFill>
                <a:schemeClr val="bg1"/>
              </a:solidFill>
              <a:effectLst/>
              <a:highlight>
                <a:srgbClr val="00FF00"/>
              </a:highlight>
              <a:latin typeface="Noto Sans" panose="020B0502040504020204" pitchFamily="34" charset="0"/>
            </a:endParaRPr>
          </a:p>
        </p:txBody>
      </p:sp>
    </p:spTree>
    <p:extLst>
      <p:ext uri="{BB962C8B-B14F-4D97-AF65-F5344CB8AC3E}">
        <p14:creationId xmlns:p14="http://schemas.microsoft.com/office/powerpoint/2010/main" val="315574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BAC56-850E-D38D-8A4C-B3FF0FE5AD6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5F4DFA70-2067-F55B-2725-AD48F2ADFEAC}"/>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A6BC9162-3FF3-C0CC-3355-A28F999BB1C7}"/>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2</a:t>
            </a:r>
            <a:endParaRPr lang="it-IT" sz="2000" dirty="0">
              <a:solidFill>
                <a:srgbClr val="034EA1"/>
              </a:solidFill>
              <a:latin typeface="Arial"/>
              <a:ea typeface="ヒラギノ角ゴ Pro W3"/>
            </a:endParaRPr>
          </a:p>
        </p:txBody>
      </p:sp>
      <p:pic>
        <p:nvPicPr>
          <p:cNvPr id="5" name="Immagine 4">
            <a:extLst>
              <a:ext uri="{FF2B5EF4-FFF2-40B4-BE49-F238E27FC236}">
                <a16:creationId xmlns:a16="http://schemas.microsoft.com/office/drawing/2014/main" id="{35A03280-A083-B9DC-7C8C-DE4FEFAA6AAB}"/>
              </a:ext>
            </a:extLst>
          </p:cNvPr>
          <p:cNvPicPr>
            <a:picLocks noChangeAspect="1"/>
          </p:cNvPicPr>
          <p:nvPr/>
        </p:nvPicPr>
        <p:blipFill>
          <a:blip r:embed="rId4"/>
          <a:stretch>
            <a:fillRect/>
          </a:stretch>
        </p:blipFill>
        <p:spPr>
          <a:xfrm>
            <a:off x="73394" y="508452"/>
            <a:ext cx="8983450" cy="4635048"/>
          </a:xfrm>
          <a:prstGeom prst="rect">
            <a:avLst/>
          </a:prstGeom>
        </p:spPr>
      </p:pic>
    </p:spTree>
    <p:extLst>
      <p:ext uri="{BB962C8B-B14F-4D97-AF65-F5344CB8AC3E}">
        <p14:creationId xmlns:p14="http://schemas.microsoft.com/office/powerpoint/2010/main" val="2102756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96C2-92B4-A61F-92AE-5E997EA0F6D6}"/>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0C4BE34B-29F1-CABE-0581-E28CD97790FE}"/>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9D37780D-2FAF-9DFF-8798-F3CC646838D3}"/>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3</a:t>
            </a:r>
            <a:endParaRPr lang="it-IT" sz="2000" dirty="0">
              <a:solidFill>
                <a:srgbClr val="034EA1"/>
              </a:solidFill>
              <a:latin typeface="Arial"/>
              <a:ea typeface="ヒラギノ角ゴ Pro W3"/>
            </a:endParaRPr>
          </a:p>
        </p:txBody>
      </p:sp>
      <p:sp>
        <p:nvSpPr>
          <p:cNvPr id="11" name="CasellaDiTesto 10">
            <a:extLst>
              <a:ext uri="{FF2B5EF4-FFF2-40B4-BE49-F238E27FC236}">
                <a16:creationId xmlns:a16="http://schemas.microsoft.com/office/drawing/2014/main" id="{47E13685-03E8-787B-F1D3-18F90772E88C}"/>
              </a:ext>
            </a:extLst>
          </p:cNvPr>
          <p:cNvSpPr txBox="1"/>
          <p:nvPr/>
        </p:nvSpPr>
        <p:spPr>
          <a:xfrm>
            <a:off x="60512" y="860630"/>
            <a:ext cx="9009530" cy="954107"/>
          </a:xfrm>
          <a:prstGeom prst="rect">
            <a:avLst/>
          </a:prstGeom>
          <a:noFill/>
        </p:spPr>
        <p:txBody>
          <a:bodyPr wrap="square">
            <a:spAutoFit/>
          </a:bodyPr>
          <a:lstStyle/>
          <a:p>
            <a:r>
              <a:rPr lang="it-IT" sz="1400" b="0" i="0" dirty="0">
                <a:solidFill>
                  <a:srgbClr val="04607E"/>
                </a:solidFill>
                <a:effectLst/>
                <a:latin typeface="Neo Sans"/>
              </a:rPr>
              <a:t>Il Quadro 3 riepiloga nel rigo D04 al Sindaco Commissario le risorse non rendicontate, espresse in euro, riferite agli anni 2022 e 2023, calcolate come differenza tra il rigo R25 e il rigo R24 del Quadro 2 del cronoprogramma, moltiplicata per il relativo “Costo standard di riferimento per un utente a tempo pieno (euro)” (rigo D02). In particolare, in colonna 3 viene riportato l’importo complessivo delle risorse non rendicontate relative agli anni 2022-2023.</a:t>
            </a:r>
            <a:endParaRPr lang="it-IT" sz="1400" dirty="0">
              <a:solidFill>
                <a:srgbClr val="04607E"/>
              </a:solidFill>
              <a:latin typeface="Neo Sans"/>
            </a:endParaRPr>
          </a:p>
        </p:txBody>
      </p:sp>
      <p:pic>
        <p:nvPicPr>
          <p:cNvPr id="5" name="Immagine 4">
            <a:extLst>
              <a:ext uri="{FF2B5EF4-FFF2-40B4-BE49-F238E27FC236}">
                <a16:creationId xmlns:a16="http://schemas.microsoft.com/office/drawing/2014/main" id="{5B5E20B3-0978-462F-EB36-944DE1C5BBCA}"/>
              </a:ext>
            </a:extLst>
          </p:cNvPr>
          <p:cNvPicPr>
            <a:picLocks noChangeAspect="1"/>
          </p:cNvPicPr>
          <p:nvPr/>
        </p:nvPicPr>
        <p:blipFill>
          <a:blip r:embed="rId4"/>
          <a:stretch>
            <a:fillRect/>
          </a:stretch>
        </p:blipFill>
        <p:spPr>
          <a:xfrm>
            <a:off x="0" y="538122"/>
            <a:ext cx="9144000" cy="328961"/>
          </a:xfrm>
          <a:prstGeom prst="rect">
            <a:avLst/>
          </a:prstGeom>
        </p:spPr>
      </p:pic>
      <p:pic>
        <p:nvPicPr>
          <p:cNvPr id="7" name="Immagine 6">
            <a:extLst>
              <a:ext uri="{FF2B5EF4-FFF2-40B4-BE49-F238E27FC236}">
                <a16:creationId xmlns:a16="http://schemas.microsoft.com/office/drawing/2014/main" id="{28E2E836-D38F-72CC-CC66-A983F5DEB359}"/>
              </a:ext>
            </a:extLst>
          </p:cNvPr>
          <p:cNvPicPr>
            <a:picLocks noChangeAspect="1"/>
          </p:cNvPicPr>
          <p:nvPr/>
        </p:nvPicPr>
        <p:blipFill>
          <a:blip r:embed="rId5"/>
          <a:stretch>
            <a:fillRect/>
          </a:stretch>
        </p:blipFill>
        <p:spPr>
          <a:xfrm>
            <a:off x="-60512" y="1905331"/>
            <a:ext cx="9144000" cy="2737026"/>
          </a:xfrm>
          <a:prstGeom prst="rect">
            <a:avLst/>
          </a:prstGeom>
        </p:spPr>
      </p:pic>
    </p:spTree>
    <p:extLst>
      <p:ext uri="{BB962C8B-B14F-4D97-AF65-F5344CB8AC3E}">
        <p14:creationId xmlns:p14="http://schemas.microsoft.com/office/powerpoint/2010/main" val="2401278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C9AE8-3525-EE42-7F5D-DA4903B2BCC6}"/>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8F2E7C58-6323-B639-2D12-1CB480A6DC9B}"/>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42648FF9-F221-8CF9-046F-60508DD4AF86}"/>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3</a:t>
            </a:r>
            <a:endParaRPr lang="it-IT" sz="2000" dirty="0">
              <a:solidFill>
                <a:srgbClr val="034EA1"/>
              </a:solidFill>
              <a:latin typeface="Arial"/>
              <a:ea typeface="ヒラギノ角ゴ Pro W3"/>
            </a:endParaRPr>
          </a:p>
        </p:txBody>
      </p:sp>
      <p:graphicFrame>
        <p:nvGraphicFramePr>
          <p:cNvPr id="12" name="Diagramma 11">
            <a:extLst>
              <a:ext uri="{FF2B5EF4-FFF2-40B4-BE49-F238E27FC236}">
                <a16:creationId xmlns:a16="http://schemas.microsoft.com/office/drawing/2014/main" id="{281A66BF-25D6-B7A4-A79C-6FDE111F3D34}"/>
              </a:ext>
            </a:extLst>
          </p:cNvPr>
          <p:cNvGraphicFramePr/>
          <p:nvPr/>
        </p:nvGraphicFramePr>
        <p:xfrm>
          <a:off x="1136302" y="116802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CasellaDiTesto 13">
            <a:extLst>
              <a:ext uri="{FF2B5EF4-FFF2-40B4-BE49-F238E27FC236}">
                <a16:creationId xmlns:a16="http://schemas.microsoft.com/office/drawing/2014/main" id="{ADC74B55-49D7-7516-671E-A1CD439F50EE}"/>
              </a:ext>
            </a:extLst>
          </p:cNvPr>
          <p:cNvSpPr txBox="1"/>
          <p:nvPr/>
        </p:nvSpPr>
        <p:spPr>
          <a:xfrm>
            <a:off x="113316" y="931405"/>
            <a:ext cx="7516801" cy="461665"/>
          </a:xfrm>
          <a:prstGeom prst="rect">
            <a:avLst/>
          </a:prstGeom>
          <a:noFill/>
        </p:spPr>
        <p:txBody>
          <a:bodyPr wrap="none" rtlCol="0">
            <a:spAutoFit/>
          </a:bodyPr>
          <a:lstStyle/>
          <a:p>
            <a:r>
              <a:rPr lang="it-IT" sz="1200" b="1" i="0" dirty="0">
                <a:solidFill>
                  <a:srgbClr val="444444"/>
                </a:solidFill>
                <a:effectLst/>
                <a:latin typeface="Noto Sans" panose="020B0502040504020204" pitchFamily="34" charset="0"/>
              </a:rPr>
              <a:t>Domanda D10 - Nel Comune non ci sono disabili certificati in età scolastica (infanzia, primaria e </a:t>
            </a:r>
          </a:p>
          <a:p>
            <a:r>
              <a:rPr lang="it-IT" sz="1200" b="1" i="0" dirty="0">
                <a:solidFill>
                  <a:srgbClr val="444444"/>
                </a:solidFill>
                <a:effectLst/>
                <a:latin typeface="Noto Sans" panose="020B0502040504020204" pitchFamily="34" charset="0"/>
              </a:rPr>
              <a:t>secondaria di primo grado) residenti o a carico del comune con necessità di trasporto scolastico</a:t>
            </a:r>
            <a:endParaRPr lang="it-IT" sz="1200" dirty="0"/>
          </a:p>
        </p:txBody>
      </p:sp>
      <p:pic>
        <p:nvPicPr>
          <p:cNvPr id="3" name="Immagine 2">
            <a:extLst>
              <a:ext uri="{FF2B5EF4-FFF2-40B4-BE49-F238E27FC236}">
                <a16:creationId xmlns:a16="http://schemas.microsoft.com/office/drawing/2014/main" id="{D77D0CDE-68D2-E2E3-EC38-EBC78EA4970C}"/>
              </a:ext>
            </a:extLst>
          </p:cNvPr>
          <p:cNvPicPr>
            <a:picLocks noChangeAspect="1"/>
          </p:cNvPicPr>
          <p:nvPr/>
        </p:nvPicPr>
        <p:blipFill>
          <a:blip r:embed="rId9"/>
          <a:stretch>
            <a:fillRect/>
          </a:stretch>
        </p:blipFill>
        <p:spPr>
          <a:xfrm>
            <a:off x="0" y="538122"/>
            <a:ext cx="9144000" cy="328961"/>
          </a:xfrm>
          <a:prstGeom prst="rect">
            <a:avLst/>
          </a:prstGeom>
        </p:spPr>
      </p:pic>
    </p:spTree>
    <p:extLst>
      <p:ext uri="{BB962C8B-B14F-4D97-AF65-F5344CB8AC3E}">
        <p14:creationId xmlns:p14="http://schemas.microsoft.com/office/powerpoint/2010/main" val="1725712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83960-35E8-FD12-1724-0702642D4E35}"/>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E0B3B3DF-D268-0F51-5C39-07EF570A5C2C}"/>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F547B6C0-0204-FC9C-DAFD-B5E119D9121C}"/>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3</a:t>
            </a:r>
            <a:endParaRPr lang="it-IT" sz="2000" dirty="0">
              <a:solidFill>
                <a:srgbClr val="034EA1"/>
              </a:solidFill>
              <a:latin typeface="Arial"/>
              <a:ea typeface="ヒラギノ角ゴ Pro W3"/>
            </a:endParaRPr>
          </a:p>
        </p:txBody>
      </p:sp>
      <p:pic>
        <p:nvPicPr>
          <p:cNvPr id="5" name="Immagine 4">
            <a:extLst>
              <a:ext uri="{FF2B5EF4-FFF2-40B4-BE49-F238E27FC236}">
                <a16:creationId xmlns:a16="http://schemas.microsoft.com/office/drawing/2014/main" id="{382EF05C-1EE8-DABC-7496-80FB4A7A128C}"/>
              </a:ext>
            </a:extLst>
          </p:cNvPr>
          <p:cNvPicPr>
            <a:picLocks noChangeAspect="1"/>
          </p:cNvPicPr>
          <p:nvPr/>
        </p:nvPicPr>
        <p:blipFill>
          <a:blip r:embed="rId4"/>
          <a:stretch>
            <a:fillRect/>
          </a:stretch>
        </p:blipFill>
        <p:spPr>
          <a:xfrm>
            <a:off x="0" y="523837"/>
            <a:ext cx="9144000" cy="384019"/>
          </a:xfrm>
          <a:prstGeom prst="rect">
            <a:avLst/>
          </a:prstGeom>
        </p:spPr>
      </p:pic>
      <p:pic>
        <p:nvPicPr>
          <p:cNvPr id="4" name="Immagine 3">
            <a:extLst>
              <a:ext uri="{FF2B5EF4-FFF2-40B4-BE49-F238E27FC236}">
                <a16:creationId xmlns:a16="http://schemas.microsoft.com/office/drawing/2014/main" id="{3A2780B7-A778-DD33-FD42-96CD243BC9E4}"/>
              </a:ext>
            </a:extLst>
          </p:cNvPr>
          <p:cNvPicPr>
            <a:picLocks noChangeAspect="1"/>
          </p:cNvPicPr>
          <p:nvPr/>
        </p:nvPicPr>
        <p:blipFill>
          <a:blip r:embed="rId5"/>
          <a:stretch>
            <a:fillRect/>
          </a:stretch>
        </p:blipFill>
        <p:spPr>
          <a:xfrm>
            <a:off x="794777" y="878968"/>
            <a:ext cx="7554445" cy="4264532"/>
          </a:xfrm>
          <a:prstGeom prst="rect">
            <a:avLst/>
          </a:prstGeom>
        </p:spPr>
      </p:pic>
    </p:spTree>
    <p:extLst>
      <p:ext uri="{BB962C8B-B14F-4D97-AF65-F5344CB8AC3E}">
        <p14:creationId xmlns:p14="http://schemas.microsoft.com/office/powerpoint/2010/main" val="1709241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BC5CB-508E-3B79-C788-57DDBAC903D0}"/>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4DC2705A-A041-3706-A490-C8C4FA1757CE}"/>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C1E8FF57-1CAE-C9E1-02E1-AB72C64FD67C}"/>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3</a:t>
            </a:r>
            <a:endParaRPr lang="it-IT" sz="2000" dirty="0">
              <a:solidFill>
                <a:srgbClr val="034EA1"/>
              </a:solidFill>
              <a:latin typeface="Arial"/>
              <a:ea typeface="ヒラギノ角ゴ Pro W3"/>
            </a:endParaRPr>
          </a:p>
        </p:txBody>
      </p:sp>
      <p:pic>
        <p:nvPicPr>
          <p:cNvPr id="5" name="Immagine 4">
            <a:extLst>
              <a:ext uri="{FF2B5EF4-FFF2-40B4-BE49-F238E27FC236}">
                <a16:creationId xmlns:a16="http://schemas.microsoft.com/office/drawing/2014/main" id="{EDD07C28-E2C8-935D-451D-522D4B2B4296}"/>
              </a:ext>
            </a:extLst>
          </p:cNvPr>
          <p:cNvPicPr>
            <a:picLocks noChangeAspect="1"/>
          </p:cNvPicPr>
          <p:nvPr/>
        </p:nvPicPr>
        <p:blipFill>
          <a:blip r:embed="rId4"/>
          <a:stretch>
            <a:fillRect/>
          </a:stretch>
        </p:blipFill>
        <p:spPr>
          <a:xfrm>
            <a:off x="0" y="523837"/>
            <a:ext cx="9144000" cy="384019"/>
          </a:xfrm>
          <a:prstGeom prst="rect">
            <a:avLst/>
          </a:prstGeom>
        </p:spPr>
      </p:pic>
      <p:graphicFrame>
        <p:nvGraphicFramePr>
          <p:cNvPr id="3" name="Diagramma 2">
            <a:extLst>
              <a:ext uri="{FF2B5EF4-FFF2-40B4-BE49-F238E27FC236}">
                <a16:creationId xmlns:a16="http://schemas.microsoft.com/office/drawing/2014/main" id="{97629A37-5702-EDD1-39AA-A9F53F9217F3}"/>
              </a:ext>
            </a:extLst>
          </p:cNvPr>
          <p:cNvGraphicFramePr/>
          <p:nvPr>
            <p:extLst>
              <p:ext uri="{D42A27DB-BD31-4B8C-83A1-F6EECF244321}">
                <p14:modId xmlns:p14="http://schemas.microsoft.com/office/powerpoint/2010/main" val="2887939053"/>
              </p:ext>
            </p:extLst>
          </p:nvPr>
        </p:nvGraphicFramePr>
        <p:xfrm>
          <a:off x="2904191" y="99209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ma 3">
            <a:extLst>
              <a:ext uri="{FF2B5EF4-FFF2-40B4-BE49-F238E27FC236}">
                <a16:creationId xmlns:a16="http://schemas.microsoft.com/office/drawing/2014/main" id="{948ACE23-29DF-5746-378D-0A8A1CFB6046}"/>
              </a:ext>
            </a:extLst>
          </p:cNvPr>
          <p:cNvGraphicFramePr/>
          <p:nvPr/>
        </p:nvGraphicFramePr>
        <p:xfrm>
          <a:off x="-1" y="715846"/>
          <a:ext cx="2723029"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2729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97BD9-7F15-E0C9-73E7-455D4F4E6DCF}"/>
            </a:ext>
          </a:extLst>
        </p:cNvPr>
        <p:cNvGrpSpPr/>
        <p:nvPr/>
      </p:nvGrpSpPr>
      <p:grpSpPr>
        <a:xfrm>
          <a:off x="0" y="0"/>
          <a:ext cx="0" cy="0"/>
          <a:chOff x="0" y="0"/>
          <a:chExt cx="0" cy="0"/>
        </a:xfrm>
      </p:grpSpPr>
      <p:pic>
        <p:nvPicPr>
          <p:cNvPr id="10" name="Immagine 9">
            <a:extLst>
              <a:ext uri="{FF2B5EF4-FFF2-40B4-BE49-F238E27FC236}">
                <a16:creationId xmlns:a16="http://schemas.microsoft.com/office/drawing/2014/main" id="{E3D98FEC-EB8D-BFF4-9F53-6566A777968A}"/>
              </a:ext>
            </a:extLst>
          </p:cNvPr>
          <p:cNvPicPr>
            <a:picLocks noChangeAspect="1"/>
          </p:cNvPicPr>
          <p:nvPr/>
        </p:nvPicPr>
        <p:blipFill>
          <a:blip r:embed="rId3"/>
          <a:stretch>
            <a:fillRect/>
          </a:stretch>
        </p:blipFill>
        <p:spPr>
          <a:xfrm>
            <a:off x="-6723" y="1992484"/>
            <a:ext cx="9144000" cy="3181958"/>
          </a:xfrm>
          <a:prstGeom prst="rect">
            <a:avLst/>
          </a:prstGeom>
        </p:spPr>
      </p:pic>
      <p:pic>
        <p:nvPicPr>
          <p:cNvPr id="2" name="Immagine 1">
            <a:extLst>
              <a:ext uri="{FF2B5EF4-FFF2-40B4-BE49-F238E27FC236}">
                <a16:creationId xmlns:a16="http://schemas.microsoft.com/office/drawing/2014/main" id="{22451B9A-B77C-79D0-D795-FC9A5656557F}"/>
              </a:ext>
            </a:extLst>
          </p:cNvPr>
          <p:cNvPicPr>
            <a:picLocks noChangeAspect="1"/>
          </p:cNvPicPr>
          <p:nvPr/>
        </p:nvPicPr>
        <p:blipFill>
          <a:blip r:embed="rId4"/>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804E18CA-4813-93BF-1B04-7A40EFF5FF0F}"/>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3</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4BB06F3E-BB8D-82FF-C4C2-714356637417}"/>
              </a:ext>
            </a:extLst>
          </p:cNvPr>
          <p:cNvPicPr>
            <a:picLocks noChangeAspect="1"/>
          </p:cNvPicPr>
          <p:nvPr/>
        </p:nvPicPr>
        <p:blipFill>
          <a:blip r:embed="rId5"/>
          <a:stretch>
            <a:fillRect/>
          </a:stretch>
        </p:blipFill>
        <p:spPr>
          <a:xfrm>
            <a:off x="0" y="528652"/>
            <a:ext cx="9144000" cy="359595"/>
          </a:xfrm>
          <a:prstGeom prst="rect">
            <a:avLst/>
          </a:prstGeom>
        </p:spPr>
      </p:pic>
      <p:sp>
        <p:nvSpPr>
          <p:cNvPr id="6" name="CasellaDiTesto 5">
            <a:extLst>
              <a:ext uri="{FF2B5EF4-FFF2-40B4-BE49-F238E27FC236}">
                <a16:creationId xmlns:a16="http://schemas.microsoft.com/office/drawing/2014/main" id="{5437A9D5-392E-FC48-C230-6971E35EE541}"/>
              </a:ext>
            </a:extLst>
          </p:cNvPr>
          <p:cNvSpPr txBox="1"/>
          <p:nvPr/>
        </p:nvSpPr>
        <p:spPr>
          <a:xfrm>
            <a:off x="60512" y="924519"/>
            <a:ext cx="9009530" cy="954107"/>
          </a:xfrm>
          <a:prstGeom prst="rect">
            <a:avLst/>
          </a:prstGeom>
          <a:noFill/>
        </p:spPr>
        <p:txBody>
          <a:bodyPr wrap="square">
            <a:spAutoFit/>
          </a:bodyPr>
          <a:lstStyle/>
          <a:p>
            <a:pPr algn="l"/>
            <a:r>
              <a:rPr lang="it-IT" sz="1400" b="1" i="0" u="sng" dirty="0">
                <a:solidFill>
                  <a:srgbClr val="04607E"/>
                </a:solidFill>
                <a:effectLst/>
                <a:latin typeface="Noto Sans" panose="020B0502040504020204" pitchFamily="34" charset="0"/>
              </a:rPr>
              <a:t>PREVISIONE UTENTI TRASPORTO SCOLASTICO DI STUDENTI CON DISABILITA'</a:t>
            </a:r>
          </a:p>
          <a:p>
            <a:pPr algn="l"/>
            <a:r>
              <a:rPr lang="it-IT" sz="1400" i="0" dirty="0">
                <a:solidFill>
                  <a:srgbClr val="04607E"/>
                </a:solidFill>
                <a:effectLst/>
                <a:latin typeface="Noto Sans" panose="020B0502040504020204" pitchFamily="34" charset="0"/>
              </a:rPr>
              <a:t>Per supportare il Sindaco Commissario nella pianificazione degli interventi per il potenziamento del trasporto scolastico di studenti con disabilità per l’annualità 2024, viene proposta una tabella di previsione degli utenti serviti, che include i seguenti campi:</a:t>
            </a:r>
          </a:p>
        </p:txBody>
      </p:sp>
      <p:sp>
        <p:nvSpPr>
          <p:cNvPr id="7" name="Ovale 6">
            <a:extLst>
              <a:ext uri="{FF2B5EF4-FFF2-40B4-BE49-F238E27FC236}">
                <a16:creationId xmlns:a16="http://schemas.microsoft.com/office/drawing/2014/main" id="{CA8B8C40-445D-1F45-7A43-AEF52D94BBD4}"/>
              </a:ext>
            </a:extLst>
          </p:cNvPr>
          <p:cNvSpPr/>
          <p:nvPr/>
        </p:nvSpPr>
        <p:spPr bwMode="auto">
          <a:xfrm>
            <a:off x="6756768" y="2266478"/>
            <a:ext cx="2494429" cy="458099"/>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i="0" u="none" strike="noStrike" normalizeH="0" baseline="0" dirty="0">
              <a:ln w="0"/>
              <a:effectLst>
                <a:outerShdw blurRad="38100" dist="19050" dir="2700000" algn="tl" rotWithShape="0">
                  <a:schemeClr val="dk1">
                    <a:alpha val="40000"/>
                  </a:schemeClr>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181327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1F952-6E0B-28A9-0DDC-9F1642F9FA80}"/>
            </a:ext>
          </a:extLst>
        </p:cNvPr>
        <p:cNvGrpSpPr/>
        <p:nvPr/>
      </p:nvGrpSpPr>
      <p:grpSpPr>
        <a:xfrm>
          <a:off x="0" y="0"/>
          <a:ext cx="0" cy="0"/>
          <a:chOff x="0" y="0"/>
          <a:chExt cx="0" cy="0"/>
        </a:xfrm>
      </p:grpSpPr>
      <p:pic>
        <p:nvPicPr>
          <p:cNvPr id="5" name="Immagine 4">
            <a:extLst>
              <a:ext uri="{FF2B5EF4-FFF2-40B4-BE49-F238E27FC236}">
                <a16:creationId xmlns:a16="http://schemas.microsoft.com/office/drawing/2014/main" id="{DD986602-6587-625E-2617-CD927F92204E}"/>
              </a:ext>
            </a:extLst>
          </p:cNvPr>
          <p:cNvPicPr>
            <a:picLocks noChangeAspect="1"/>
          </p:cNvPicPr>
          <p:nvPr/>
        </p:nvPicPr>
        <p:blipFill>
          <a:blip r:embed="rId3"/>
          <a:stretch>
            <a:fillRect/>
          </a:stretch>
        </p:blipFill>
        <p:spPr>
          <a:xfrm>
            <a:off x="-6723" y="2112026"/>
            <a:ext cx="9144000" cy="2558567"/>
          </a:xfrm>
          <a:prstGeom prst="rect">
            <a:avLst/>
          </a:prstGeom>
        </p:spPr>
      </p:pic>
      <p:pic>
        <p:nvPicPr>
          <p:cNvPr id="2" name="Immagine 1">
            <a:extLst>
              <a:ext uri="{FF2B5EF4-FFF2-40B4-BE49-F238E27FC236}">
                <a16:creationId xmlns:a16="http://schemas.microsoft.com/office/drawing/2014/main" id="{1F1C9DB7-5D51-5BD8-8E03-5C6034BA2798}"/>
              </a:ext>
            </a:extLst>
          </p:cNvPr>
          <p:cNvPicPr>
            <a:picLocks noChangeAspect="1"/>
          </p:cNvPicPr>
          <p:nvPr/>
        </p:nvPicPr>
        <p:blipFill>
          <a:blip r:embed="rId4"/>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B239ED3A-4C64-A4EB-F715-6532D37E8404}"/>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3</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41BCED74-6D3F-2082-A741-1D50A3C5563F}"/>
              </a:ext>
            </a:extLst>
          </p:cNvPr>
          <p:cNvPicPr>
            <a:picLocks noChangeAspect="1"/>
          </p:cNvPicPr>
          <p:nvPr/>
        </p:nvPicPr>
        <p:blipFill>
          <a:blip r:embed="rId5"/>
          <a:stretch>
            <a:fillRect/>
          </a:stretch>
        </p:blipFill>
        <p:spPr>
          <a:xfrm>
            <a:off x="0" y="528652"/>
            <a:ext cx="9144000" cy="359595"/>
          </a:xfrm>
          <a:prstGeom prst="rect">
            <a:avLst/>
          </a:prstGeom>
        </p:spPr>
      </p:pic>
      <p:sp>
        <p:nvSpPr>
          <p:cNvPr id="6" name="CasellaDiTesto 5">
            <a:extLst>
              <a:ext uri="{FF2B5EF4-FFF2-40B4-BE49-F238E27FC236}">
                <a16:creationId xmlns:a16="http://schemas.microsoft.com/office/drawing/2014/main" id="{DC806684-20AC-F547-EC95-55D9F834A307}"/>
              </a:ext>
            </a:extLst>
          </p:cNvPr>
          <p:cNvSpPr txBox="1"/>
          <p:nvPr/>
        </p:nvSpPr>
        <p:spPr>
          <a:xfrm>
            <a:off x="60512" y="924519"/>
            <a:ext cx="9009530" cy="954107"/>
          </a:xfrm>
          <a:prstGeom prst="rect">
            <a:avLst/>
          </a:prstGeom>
          <a:noFill/>
        </p:spPr>
        <p:txBody>
          <a:bodyPr wrap="square">
            <a:spAutoFit/>
          </a:bodyPr>
          <a:lstStyle/>
          <a:p>
            <a:pPr algn="l"/>
            <a:r>
              <a:rPr lang="it-IT" sz="1400" b="1" i="0" u="sng" dirty="0">
                <a:solidFill>
                  <a:srgbClr val="04607E"/>
                </a:solidFill>
                <a:effectLst/>
                <a:latin typeface="Noto Sans" panose="020B0502040504020204" pitchFamily="34" charset="0"/>
              </a:rPr>
              <a:t>PREVISIONE UTENTI TRASPORTO SCOLASTICO DI STUDENTI CON DISABILITA'</a:t>
            </a:r>
          </a:p>
          <a:p>
            <a:pPr algn="l"/>
            <a:r>
              <a:rPr lang="it-IT" sz="1400" i="0" dirty="0">
                <a:solidFill>
                  <a:srgbClr val="04607E"/>
                </a:solidFill>
                <a:effectLst/>
                <a:latin typeface="Noto Sans" panose="020B0502040504020204" pitchFamily="34" charset="0"/>
              </a:rPr>
              <a:t>Per supportare il Sindaco Commissario nella pianificazione degli interventi per il potenziamento del trasporto scolastico di studenti con disabilità per l’annualità 2024, viene proposta una tabella di previsione degli utenti serviti, che include i seguenti campi:</a:t>
            </a:r>
          </a:p>
        </p:txBody>
      </p:sp>
      <p:sp>
        <p:nvSpPr>
          <p:cNvPr id="7" name="Ovale 6">
            <a:extLst>
              <a:ext uri="{FF2B5EF4-FFF2-40B4-BE49-F238E27FC236}">
                <a16:creationId xmlns:a16="http://schemas.microsoft.com/office/drawing/2014/main" id="{3BFC9C99-1C9B-2AF9-D592-55B6ECBC99ED}"/>
              </a:ext>
            </a:extLst>
          </p:cNvPr>
          <p:cNvSpPr/>
          <p:nvPr/>
        </p:nvSpPr>
        <p:spPr bwMode="auto">
          <a:xfrm>
            <a:off x="6803833" y="2386020"/>
            <a:ext cx="2494429" cy="458099"/>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i="0" u="none" strike="noStrike" normalizeH="0" baseline="0" dirty="0">
              <a:ln w="0"/>
              <a:effectLst>
                <a:outerShdw blurRad="38100" dist="19050" dir="2700000" algn="tl" rotWithShape="0">
                  <a:schemeClr val="dk1">
                    <a:alpha val="40000"/>
                  </a:schemeClr>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32120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0">
            <a:extLst>
              <a:ext uri="{FF2B5EF4-FFF2-40B4-BE49-F238E27FC236}">
                <a16:creationId xmlns:a16="http://schemas.microsoft.com/office/drawing/2014/main" id="{017A85DF-4299-BCFC-B0DC-ED8F8B1D6DDF}"/>
              </a:ext>
            </a:extLst>
          </p:cNvPr>
          <p:cNvSpPr>
            <a:spLocks noGrp="1" noChangeArrowheads="1"/>
          </p:cNvSpPr>
          <p:nvPr>
            <p:ph type="title"/>
          </p:nvPr>
        </p:nvSpPr>
        <p:spPr>
          <a:xfrm>
            <a:off x="608013" y="2212975"/>
            <a:ext cx="7920037" cy="1101725"/>
          </a:xfrm>
        </p:spPr>
        <p:txBody>
          <a:bodyPr/>
          <a:lstStyle/>
          <a:p>
            <a:r>
              <a:rPr lang="it-IT" altLang="it-IT" sz="3200" dirty="0"/>
              <a:t>FONDI SPECIALI, OBIETTIVI DI SERVIZIO E COMMISSARIAMENTI </a:t>
            </a:r>
          </a:p>
        </p:txBody>
      </p:sp>
      <p:sp>
        <p:nvSpPr>
          <p:cNvPr id="30724" name="Segnaposto numero diapositiva 3">
            <a:extLst>
              <a:ext uri="{FF2B5EF4-FFF2-40B4-BE49-F238E27FC236}">
                <a16:creationId xmlns:a16="http://schemas.microsoft.com/office/drawing/2014/main" id="{F2276C6F-E6E1-7C2B-C3C8-CCD11077F6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3</a:t>
            </a:fld>
            <a:endParaRPr lang="it-IT" altLang="it-IT" sz="1500">
              <a:solidFill>
                <a:schemeClr val="accent1"/>
              </a:solidFill>
            </a:endParaRPr>
          </a:p>
        </p:txBody>
      </p:sp>
    </p:spTree>
    <p:extLst>
      <p:ext uri="{BB962C8B-B14F-4D97-AF65-F5344CB8AC3E}">
        <p14:creationId xmlns:p14="http://schemas.microsoft.com/office/powerpoint/2010/main" val="1901050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E24F3-3082-5053-A9D5-5FFF11C1C08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9FCD44E7-66D3-111F-7DE7-37CBA9C80DD3}"/>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E4353532-C16D-4261-FB43-EE8A044D52B7}"/>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QUADRO 4</a:t>
            </a:r>
            <a:endParaRPr lang="it-IT" sz="2000" dirty="0">
              <a:solidFill>
                <a:srgbClr val="034EA1"/>
              </a:solidFill>
              <a:latin typeface="Arial"/>
              <a:ea typeface="ヒラギノ角ゴ Pro W3"/>
            </a:endParaRPr>
          </a:p>
        </p:txBody>
      </p:sp>
      <p:pic>
        <p:nvPicPr>
          <p:cNvPr id="6" name="Immagine 5">
            <a:extLst>
              <a:ext uri="{FF2B5EF4-FFF2-40B4-BE49-F238E27FC236}">
                <a16:creationId xmlns:a16="http://schemas.microsoft.com/office/drawing/2014/main" id="{5A91FFFC-4B78-AFFF-5957-8F8F8805B0AE}"/>
              </a:ext>
            </a:extLst>
          </p:cNvPr>
          <p:cNvPicPr>
            <a:picLocks noChangeAspect="1"/>
          </p:cNvPicPr>
          <p:nvPr/>
        </p:nvPicPr>
        <p:blipFill>
          <a:blip r:embed="rId4"/>
          <a:stretch>
            <a:fillRect/>
          </a:stretch>
        </p:blipFill>
        <p:spPr>
          <a:xfrm>
            <a:off x="0" y="589703"/>
            <a:ext cx="9144000" cy="341899"/>
          </a:xfrm>
          <a:prstGeom prst="rect">
            <a:avLst/>
          </a:prstGeom>
        </p:spPr>
      </p:pic>
      <p:pic>
        <p:nvPicPr>
          <p:cNvPr id="10" name="Immagine 9">
            <a:extLst>
              <a:ext uri="{FF2B5EF4-FFF2-40B4-BE49-F238E27FC236}">
                <a16:creationId xmlns:a16="http://schemas.microsoft.com/office/drawing/2014/main" id="{F0C5AC43-5C3D-DEB7-5E92-A1AD11C7F802}"/>
              </a:ext>
            </a:extLst>
          </p:cNvPr>
          <p:cNvPicPr>
            <a:picLocks noChangeAspect="1"/>
          </p:cNvPicPr>
          <p:nvPr/>
        </p:nvPicPr>
        <p:blipFill>
          <a:blip r:embed="rId5"/>
          <a:stretch>
            <a:fillRect/>
          </a:stretch>
        </p:blipFill>
        <p:spPr>
          <a:xfrm>
            <a:off x="-1" y="2827244"/>
            <a:ext cx="9144000" cy="1659898"/>
          </a:xfrm>
          <a:prstGeom prst="rect">
            <a:avLst/>
          </a:prstGeom>
        </p:spPr>
      </p:pic>
      <p:sp>
        <p:nvSpPr>
          <p:cNvPr id="13" name="CasellaDiTesto 12">
            <a:extLst>
              <a:ext uri="{FF2B5EF4-FFF2-40B4-BE49-F238E27FC236}">
                <a16:creationId xmlns:a16="http://schemas.microsoft.com/office/drawing/2014/main" id="{3F59CEFB-44D9-2376-08BE-C3454F0F704C}"/>
              </a:ext>
            </a:extLst>
          </p:cNvPr>
          <p:cNvSpPr txBox="1"/>
          <p:nvPr/>
        </p:nvSpPr>
        <p:spPr>
          <a:xfrm>
            <a:off x="117897" y="1080516"/>
            <a:ext cx="8908203" cy="1200329"/>
          </a:xfrm>
          <a:prstGeom prst="rect">
            <a:avLst/>
          </a:prstGeom>
          <a:noFill/>
        </p:spPr>
        <p:txBody>
          <a:bodyPr wrap="square">
            <a:spAutoFit/>
          </a:bodyPr>
          <a:lstStyle/>
          <a:p>
            <a:r>
              <a:rPr lang="it-IT" sz="1800" b="0" i="0" dirty="0">
                <a:solidFill>
                  <a:srgbClr val="04607E"/>
                </a:solidFill>
                <a:effectLst/>
                <a:latin typeface="Neo Sans"/>
              </a:rPr>
              <a:t>Il Quadro 4, denominato “Quadro della relazione in formato libero”, è progettato per acquisire una relazione sintetica sul livello di sviluppo del trasporto scolastico di studenti con disabilità dell’ente compilatore, nonché sull’impiego delle risorse aggiuntive non rendicontate degli anni precedenti.</a:t>
            </a:r>
            <a:endParaRPr lang="it-IT" sz="1800" dirty="0">
              <a:solidFill>
                <a:srgbClr val="04607E"/>
              </a:solidFill>
              <a:latin typeface="Neo Sans"/>
            </a:endParaRPr>
          </a:p>
        </p:txBody>
      </p:sp>
    </p:spTree>
    <p:extLst>
      <p:ext uri="{BB962C8B-B14F-4D97-AF65-F5344CB8AC3E}">
        <p14:creationId xmlns:p14="http://schemas.microsoft.com/office/powerpoint/2010/main" val="2066474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B0996-A37F-F0D5-EA75-1B306233D646}"/>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BC804880-6B64-F905-86B5-4DBF03131991}"/>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9FA8DE56-4B68-1F15-E33B-D9E791246DE1}"/>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Trasporto Scolastico - Conferma finale</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EC44AA82-3657-7CC4-052D-EA1CCE36DD18}"/>
              </a:ext>
            </a:extLst>
          </p:cNvPr>
          <p:cNvPicPr>
            <a:picLocks noChangeAspect="1"/>
          </p:cNvPicPr>
          <p:nvPr/>
        </p:nvPicPr>
        <p:blipFill>
          <a:blip r:embed="rId4"/>
          <a:stretch>
            <a:fillRect/>
          </a:stretch>
        </p:blipFill>
        <p:spPr>
          <a:xfrm>
            <a:off x="0" y="589703"/>
            <a:ext cx="9144000" cy="401693"/>
          </a:xfrm>
          <a:prstGeom prst="rect">
            <a:avLst/>
          </a:prstGeom>
        </p:spPr>
      </p:pic>
      <p:pic>
        <p:nvPicPr>
          <p:cNvPr id="7" name="Immagine 6">
            <a:extLst>
              <a:ext uri="{FF2B5EF4-FFF2-40B4-BE49-F238E27FC236}">
                <a16:creationId xmlns:a16="http://schemas.microsoft.com/office/drawing/2014/main" id="{384A52B4-1C20-7F56-A6F6-6BD6F8C75864}"/>
              </a:ext>
            </a:extLst>
          </p:cNvPr>
          <p:cNvPicPr>
            <a:picLocks noChangeAspect="1"/>
          </p:cNvPicPr>
          <p:nvPr/>
        </p:nvPicPr>
        <p:blipFill>
          <a:blip r:embed="rId5"/>
          <a:stretch>
            <a:fillRect/>
          </a:stretch>
        </p:blipFill>
        <p:spPr>
          <a:xfrm>
            <a:off x="0" y="1391289"/>
            <a:ext cx="9144000" cy="2360921"/>
          </a:xfrm>
          <a:prstGeom prst="rect">
            <a:avLst/>
          </a:prstGeom>
        </p:spPr>
      </p:pic>
    </p:spTree>
    <p:extLst>
      <p:ext uri="{BB962C8B-B14F-4D97-AF65-F5344CB8AC3E}">
        <p14:creationId xmlns:p14="http://schemas.microsoft.com/office/powerpoint/2010/main" val="42438840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0">
            <a:extLst>
              <a:ext uri="{FF2B5EF4-FFF2-40B4-BE49-F238E27FC236}">
                <a16:creationId xmlns:a16="http://schemas.microsoft.com/office/drawing/2014/main" id="{017A85DF-4299-BCFC-B0DC-ED8F8B1D6DDF}"/>
              </a:ext>
            </a:extLst>
          </p:cNvPr>
          <p:cNvSpPr>
            <a:spLocks noGrp="1" noChangeArrowheads="1"/>
          </p:cNvSpPr>
          <p:nvPr>
            <p:ph type="title"/>
          </p:nvPr>
        </p:nvSpPr>
        <p:spPr>
          <a:xfrm>
            <a:off x="608013" y="2212975"/>
            <a:ext cx="7920037" cy="1101725"/>
          </a:xfrm>
        </p:spPr>
        <p:txBody>
          <a:bodyPr/>
          <a:lstStyle/>
          <a:p>
            <a:r>
              <a:rPr lang="it-IT" altLang="it-IT" i="0" dirty="0">
                <a:solidFill>
                  <a:schemeClr val="bg1"/>
                </a:solidFill>
              </a:rPr>
              <a:t>LA SCHEDA </a:t>
            </a:r>
            <a:br>
              <a:rPr lang="it-IT" altLang="it-IT" i="0" dirty="0">
                <a:solidFill>
                  <a:schemeClr val="bg1"/>
                </a:solidFill>
              </a:rPr>
            </a:br>
            <a:r>
              <a:rPr lang="it-IT" altLang="it-IT" i="0" dirty="0">
                <a:solidFill>
                  <a:schemeClr val="bg1"/>
                </a:solidFill>
              </a:rPr>
              <a:t>CRONOPROGRAMMA</a:t>
            </a:r>
            <a:br>
              <a:rPr lang="it-IT" altLang="it-IT" i="0" dirty="0">
                <a:solidFill>
                  <a:schemeClr val="bg1"/>
                </a:solidFill>
              </a:rPr>
            </a:br>
            <a:r>
              <a:rPr lang="it-IT" altLang="it-IT" i="0" dirty="0">
                <a:solidFill>
                  <a:schemeClr val="bg1"/>
                </a:solidFill>
              </a:rPr>
              <a:t>DEGLI ASILI NIDO</a:t>
            </a:r>
            <a:br>
              <a:rPr lang="it-IT" altLang="it-IT" i="0" dirty="0">
                <a:solidFill>
                  <a:schemeClr val="bg1"/>
                </a:solidFill>
              </a:rPr>
            </a:br>
            <a:r>
              <a:rPr lang="it-IT" altLang="it-IT" i="0" dirty="0">
                <a:solidFill>
                  <a:schemeClr val="bg1"/>
                </a:solidFill>
              </a:rPr>
              <a:t>anno 2024  </a:t>
            </a:r>
          </a:p>
        </p:txBody>
      </p:sp>
      <p:sp>
        <p:nvSpPr>
          <p:cNvPr id="30724" name="Segnaposto numero diapositiva 3">
            <a:extLst>
              <a:ext uri="{FF2B5EF4-FFF2-40B4-BE49-F238E27FC236}">
                <a16:creationId xmlns:a16="http://schemas.microsoft.com/office/drawing/2014/main" id="{F2276C6F-E6E1-7C2B-C3C8-CCD11077F6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32</a:t>
            </a:fld>
            <a:endParaRPr lang="it-IT" altLang="it-IT" sz="1500">
              <a:solidFill>
                <a:schemeClr val="accent1"/>
              </a:solidFill>
            </a:endParaRPr>
          </a:p>
        </p:txBody>
      </p:sp>
    </p:spTree>
    <p:extLst>
      <p:ext uri="{BB962C8B-B14F-4D97-AF65-F5344CB8AC3E}">
        <p14:creationId xmlns:p14="http://schemas.microsoft.com/office/powerpoint/2010/main" val="2938341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0E4F42D-5326-9E72-8AC7-6BD784C970B9}"/>
              </a:ext>
            </a:extLst>
          </p:cNvPr>
          <p:cNvPicPr>
            <a:picLocks noChangeAspect="1"/>
          </p:cNvPicPr>
          <p:nvPr/>
        </p:nvPicPr>
        <p:blipFill>
          <a:blip r:embed="rId3"/>
          <a:stretch>
            <a:fillRect/>
          </a:stretch>
        </p:blipFill>
        <p:spPr>
          <a:xfrm>
            <a:off x="7729437" y="331395"/>
            <a:ext cx="1414563" cy="589703"/>
          </a:xfrm>
          <a:prstGeom prst="rect">
            <a:avLst/>
          </a:prstGeom>
        </p:spPr>
      </p:pic>
      <p:sp>
        <p:nvSpPr>
          <p:cNvPr id="5" name="Rettangolo 4">
            <a:extLst>
              <a:ext uri="{FF2B5EF4-FFF2-40B4-BE49-F238E27FC236}">
                <a16:creationId xmlns:a16="http://schemas.microsoft.com/office/drawing/2014/main" id="{B15192AD-371F-C400-7AFF-26A1AE7969D5}"/>
              </a:ext>
            </a:extLst>
          </p:cNvPr>
          <p:cNvSpPr/>
          <p:nvPr/>
        </p:nvSpPr>
        <p:spPr>
          <a:xfrm>
            <a:off x="890600" y="2324688"/>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1 </a:t>
            </a:r>
            <a:r>
              <a:rPr lang="it-IT" sz="1400" dirty="0">
                <a:solidFill>
                  <a:schemeClr val="tx1"/>
                </a:solidFill>
              </a:rPr>
              <a:t>Autodiagnosi del numero di utenti serviti</a:t>
            </a:r>
          </a:p>
        </p:txBody>
      </p:sp>
      <p:sp>
        <p:nvSpPr>
          <p:cNvPr id="6" name="Rettangolo 5">
            <a:extLst>
              <a:ext uri="{FF2B5EF4-FFF2-40B4-BE49-F238E27FC236}">
                <a16:creationId xmlns:a16="http://schemas.microsoft.com/office/drawing/2014/main" id="{18DD1E86-5BF8-9A9C-A83C-F2C620C98E59}"/>
              </a:ext>
            </a:extLst>
          </p:cNvPr>
          <p:cNvSpPr/>
          <p:nvPr/>
        </p:nvSpPr>
        <p:spPr>
          <a:xfrm>
            <a:off x="2494149" y="2324687"/>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2 </a:t>
            </a:r>
            <a:r>
              <a:rPr lang="it-IT" sz="1400" dirty="0">
                <a:solidFill>
                  <a:schemeClr val="tx1"/>
                </a:solidFill>
              </a:rPr>
              <a:t>Obiettivi </a:t>
            </a:r>
          </a:p>
          <a:p>
            <a:pPr algn="ctr"/>
            <a:r>
              <a:rPr lang="it-IT" sz="1400" dirty="0">
                <a:solidFill>
                  <a:schemeClr val="tx1"/>
                </a:solidFill>
              </a:rPr>
              <a:t>di servizio </a:t>
            </a:r>
          </a:p>
          <a:p>
            <a:pPr algn="ctr"/>
            <a:r>
              <a:rPr lang="it-IT" sz="1400" dirty="0">
                <a:solidFill>
                  <a:schemeClr val="tx1"/>
                </a:solidFill>
              </a:rPr>
              <a:t>2023-2027</a:t>
            </a:r>
          </a:p>
        </p:txBody>
      </p:sp>
      <p:sp>
        <p:nvSpPr>
          <p:cNvPr id="7" name="Rettangolo 6">
            <a:extLst>
              <a:ext uri="{FF2B5EF4-FFF2-40B4-BE49-F238E27FC236}">
                <a16:creationId xmlns:a16="http://schemas.microsoft.com/office/drawing/2014/main" id="{BE830761-45F8-10A9-F3D1-EA3FD741C0B0}"/>
              </a:ext>
            </a:extLst>
          </p:cNvPr>
          <p:cNvSpPr/>
          <p:nvPr/>
        </p:nvSpPr>
        <p:spPr>
          <a:xfrm>
            <a:off x="4073908" y="2322350"/>
            <a:ext cx="1638964"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3 </a:t>
            </a:r>
            <a:r>
              <a:rPr lang="it-IT" sz="1400" dirty="0">
                <a:solidFill>
                  <a:schemeClr val="tx1"/>
                </a:solidFill>
              </a:rPr>
              <a:t>Rendicontazione</a:t>
            </a:r>
            <a:endParaRPr lang="it-IT" sz="1200" dirty="0">
              <a:solidFill>
                <a:schemeClr val="tx1"/>
              </a:solidFill>
            </a:endParaRPr>
          </a:p>
          <a:p>
            <a:pPr algn="ctr"/>
            <a:r>
              <a:rPr lang="it-IT" sz="1400" dirty="0">
                <a:solidFill>
                  <a:schemeClr val="tx1"/>
                </a:solidFill>
              </a:rPr>
              <a:t>obiettivi di </a:t>
            </a:r>
          </a:p>
          <a:p>
            <a:pPr algn="ctr"/>
            <a:r>
              <a:rPr lang="it-IT" sz="1400" dirty="0">
                <a:solidFill>
                  <a:schemeClr val="tx1"/>
                </a:solidFill>
              </a:rPr>
              <a:t>servizio 2023</a:t>
            </a:r>
          </a:p>
        </p:txBody>
      </p:sp>
      <p:sp>
        <p:nvSpPr>
          <p:cNvPr id="8" name="Rettangolo 7">
            <a:extLst>
              <a:ext uri="{FF2B5EF4-FFF2-40B4-BE49-F238E27FC236}">
                <a16:creationId xmlns:a16="http://schemas.microsoft.com/office/drawing/2014/main" id="{F8222B0D-2DEC-BA2B-2199-3F21B8B4F9EB}"/>
              </a:ext>
            </a:extLst>
          </p:cNvPr>
          <p:cNvSpPr/>
          <p:nvPr/>
        </p:nvSpPr>
        <p:spPr>
          <a:xfrm>
            <a:off x="6007628" y="2299200"/>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4 </a:t>
            </a:r>
            <a:r>
              <a:rPr lang="it-IT" sz="1400" dirty="0">
                <a:solidFill>
                  <a:schemeClr val="tx1"/>
                </a:solidFill>
              </a:rPr>
              <a:t>Relazione in formato strutturato</a:t>
            </a:r>
          </a:p>
        </p:txBody>
      </p:sp>
      <p:sp>
        <p:nvSpPr>
          <p:cNvPr id="13" name="Segnaposto contenuto 4">
            <a:extLst>
              <a:ext uri="{FF2B5EF4-FFF2-40B4-BE49-F238E27FC236}">
                <a16:creationId xmlns:a16="http://schemas.microsoft.com/office/drawing/2014/main" id="{1AA11341-011C-2BA3-98EC-C4339B8A9681}"/>
              </a:ext>
            </a:extLst>
          </p:cNvPr>
          <p:cNvSpPr>
            <a:spLocks noGrp="1"/>
          </p:cNvSpPr>
          <p:nvPr/>
        </p:nvSpPr>
        <p:spPr>
          <a:xfrm>
            <a:off x="308170" y="2008752"/>
            <a:ext cx="5258678" cy="360621"/>
          </a:xfrm>
          <a:prstGeom prst="rect">
            <a:avLst/>
          </a:prstGeom>
        </p:spPr>
        <p:txBody>
          <a:bodyPr lIns="0" tIns="0" rIns="0" bIns="0" anchor="t" anchorCtr="0">
            <a:noAutofit/>
          </a:bodyPr>
          <a:lstStyle>
            <a:lvl1pPr marL="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1pPr>
            <a:lvl2pPr marL="4572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2pPr>
            <a:lvl3pPr marL="9144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3pPr>
            <a:lvl4pPr marL="13716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4pPr>
            <a:lvl5pPr marL="18288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lnSpc>
                <a:spcPct val="100000"/>
              </a:lnSpc>
              <a:spcAft>
                <a:spcPts val="600"/>
              </a:spcAft>
            </a:pPr>
            <a:r>
              <a:rPr lang="it-IT" sz="1800" b="1" dirty="0">
                <a:solidFill>
                  <a:srgbClr val="92D050"/>
                </a:solidFill>
                <a:sym typeface="Wingdings" panose="05000000000000000000" pitchFamily="2" charset="2"/>
              </a:rPr>
              <a:t>Comuni con obiettivo</a:t>
            </a:r>
            <a:endParaRPr lang="it-IT" sz="1400" dirty="0">
              <a:sym typeface="Wingdings" pitchFamily="2" charset="2"/>
            </a:endParaRPr>
          </a:p>
          <a:p>
            <a:pPr marL="742950" lvl="1" indent="-285750">
              <a:lnSpc>
                <a:spcPct val="100000"/>
              </a:lnSpc>
              <a:spcAft>
                <a:spcPts val="600"/>
              </a:spcAft>
              <a:buFont typeface="Courier New" panose="02070309020205020404" pitchFamily="49" charset="0"/>
              <a:buChar char="o"/>
            </a:pPr>
            <a:endParaRPr lang="it-IT" sz="1400" dirty="0">
              <a:sym typeface="Wingdings" pitchFamily="2" charset="2"/>
            </a:endParaRPr>
          </a:p>
        </p:txBody>
      </p:sp>
      <p:sp>
        <p:nvSpPr>
          <p:cNvPr id="16" name="CasellaDiTesto 15">
            <a:extLst>
              <a:ext uri="{FF2B5EF4-FFF2-40B4-BE49-F238E27FC236}">
                <a16:creationId xmlns:a16="http://schemas.microsoft.com/office/drawing/2014/main" id="{FC1CDBC3-3744-D463-2D87-669515A051C6}"/>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a:t>
            </a:r>
            <a:endParaRPr lang="it-IT" sz="2000" dirty="0">
              <a:solidFill>
                <a:srgbClr val="034EA1"/>
              </a:solidFill>
              <a:latin typeface="Arial"/>
              <a:ea typeface="ヒラギノ角ゴ Pro W3"/>
            </a:endParaRPr>
          </a:p>
        </p:txBody>
      </p:sp>
      <p:graphicFrame>
        <p:nvGraphicFramePr>
          <p:cNvPr id="4" name="Diagramma 3">
            <a:extLst>
              <a:ext uri="{FF2B5EF4-FFF2-40B4-BE49-F238E27FC236}">
                <a16:creationId xmlns:a16="http://schemas.microsoft.com/office/drawing/2014/main" id="{4EC3BCB5-5FAF-FA48-15E9-9B009D5F782A}"/>
              </a:ext>
            </a:extLst>
          </p:cNvPr>
          <p:cNvGraphicFramePr/>
          <p:nvPr>
            <p:extLst>
              <p:ext uri="{D42A27DB-BD31-4B8C-83A1-F6EECF244321}">
                <p14:modId xmlns:p14="http://schemas.microsoft.com/office/powerpoint/2010/main" val="2855441043"/>
              </p:ext>
            </p:extLst>
          </p:nvPr>
        </p:nvGraphicFramePr>
        <p:xfrm>
          <a:off x="79830" y="558053"/>
          <a:ext cx="8984340" cy="4518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58109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36FF10-DA6A-4D8B-74B9-9CDF7CD5F4F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66817EBC-2C70-F93B-67D1-701A06ED839B}"/>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10CD3BC9-8F91-1A6D-DAD0-27AE738E4760}"/>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1</a:t>
            </a:r>
            <a:endParaRPr lang="it-IT" sz="2000" dirty="0">
              <a:solidFill>
                <a:srgbClr val="034EA1"/>
              </a:solidFill>
              <a:latin typeface="Arial"/>
              <a:ea typeface="ヒラギノ角ゴ Pro W3"/>
            </a:endParaRPr>
          </a:p>
        </p:txBody>
      </p:sp>
      <p:pic>
        <p:nvPicPr>
          <p:cNvPr id="14" name="Immagine 13">
            <a:extLst>
              <a:ext uri="{FF2B5EF4-FFF2-40B4-BE49-F238E27FC236}">
                <a16:creationId xmlns:a16="http://schemas.microsoft.com/office/drawing/2014/main" id="{3B910F16-CCC3-7EED-6F08-2A39F1688B7D}"/>
              </a:ext>
            </a:extLst>
          </p:cNvPr>
          <p:cNvPicPr>
            <a:picLocks noChangeAspect="1"/>
          </p:cNvPicPr>
          <p:nvPr/>
        </p:nvPicPr>
        <p:blipFill>
          <a:blip r:embed="rId4"/>
          <a:stretch>
            <a:fillRect/>
          </a:stretch>
        </p:blipFill>
        <p:spPr>
          <a:xfrm>
            <a:off x="0" y="1884417"/>
            <a:ext cx="9144000" cy="2345038"/>
          </a:xfrm>
          <a:prstGeom prst="rect">
            <a:avLst/>
          </a:prstGeom>
        </p:spPr>
      </p:pic>
      <p:pic>
        <p:nvPicPr>
          <p:cNvPr id="15" name="Immagine 14">
            <a:extLst>
              <a:ext uri="{FF2B5EF4-FFF2-40B4-BE49-F238E27FC236}">
                <a16:creationId xmlns:a16="http://schemas.microsoft.com/office/drawing/2014/main" id="{4B39A474-6F8C-90A2-1EB4-195728D2F99D}"/>
              </a:ext>
            </a:extLst>
          </p:cNvPr>
          <p:cNvPicPr>
            <a:picLocks noChangeAspect="1"/>
          </p:cNvPicPr>
          <p:nvPr/>
        </p:nvPicPr>
        <p:blipFill>
          <a:blip r:embed="rId5"/>
          <a:stretch>
            <a:fillRect/>
          </a:stretch>
        </p:blipFill>
        <p:spPr>
          <a:xfrm>
            <a:off x="0" y="512224"/>
            <a:ext cx="9144000" cy="432635"/>
          </a:xfrm>
          <a:prstGeom prst="rect">
            <a:avLst/>
          </a:prstGeom>
        </p:spPr>
      </p:pic>
      <p:sp>
        <p:nvSpPr>
          <p:cNvPr id="17" name="CasellaDiTesto 16">
            <a:extLst>
              <a:ext uri="{FF2B5EF4-FFF2-40B4-BE49-F238E27FC236}">
                <a16:creationId xmlns:a16="http://schemas.microsoft.com/office/drawing/2014/main" id="{2444F516-AFDE-EBA9-E746-070078977018}"/>
              </a:ext>
            </a:extLst>
          </p:cNvPr>
          <p:cNvSpPr txBox="1"/>
          <p:nvPr/>
        </p:nvSpPr>
        <p:spPr>
          <a:xfrm>
            <a:off x="60512" y="900689"/>
            <a:ext cx="9009530" cy="923330"/>
          </a:xfrm>
          <a:prstGeom prst="rect">
            <a:avLst/>
          </a:prstGeom>
          <a:noFill/>
        </p:spPr>
        <p:txBody>
          <a:bodyPr wrap="square">
            <a:spAutoFit/>
          </a:bodyPr>
          <a:lstStyle/>
          <a:p>
            <a:r>
              <a:rPr lang="it-IT" sz="1800" b="0" i="0" dirty="0">
                <a:solidFill>
                  <a:srgbClr val="04607E"/>
                </a:solidFill>
                <a:effectLst/>
                <a:latin typeface="Neo Sans"/>
              </a:rPr>
              <a:t>Il Quadro 1 fornisce al Sindaco Commissario lo stato delle relazioni di rendicontazione dei servizi di asili nido forniti dall’ente, relative agli anni 2022 e 2023, indicate rispettivamente come NID23 e NID24.</a:t>
            </a:r>
            <a:endParaRPr lang="it-IT" sz="1800" dirty="0">
              <a:solidFill>
                <a:srgbClr val="04607E"/>
              </a:solidFill>
              <a:latin typeface="Neo Sans"/>
            </a:endParaRPr>
          </a:p>
        </p:txBody>
      </p:sp>
    </p:spTree>
    <p:extLst>
      <p:ext uri="{BB962C8B-B14F-4D97-AF65-F5344CB8AC3E}">
        <p14:creationId xmlns:p14="http://schemas.microsoft.com/office/powerpoint/2010/main" val="2094272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91969-91A9-636C-09E1-CD47485E4D4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4C6B1301-49CB-77AC-3294-EF5A0FA78E40}"/>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5AA3AAB4-EA4D-358A-7A4E-006F210E9581}"/>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1</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B997BEC3-5DDE-BEB1-B8FB-25D09F3C0774}"/>
              </a:ext>
            </a:extLst>
          </p:cNvPr>
          <p:cNvPicPr>
            <a:picLocks noChangeAspect="1"/>
          </p:cNvPicPr>
          <p:nvPr/>
        </p:nvPicPr>
        <p:blipFill>
          <a:blip r:embed="rId4"/>
          <a:stretch>
            <a:fillRect/>
          </a:stretch>
        </p:blipFill>
        <p:spPr>
          <a:xfrm>
            <a:off x="-2164" y="1806614"/>
            <a:ext cx="9144000" cy="2347858"/>
          </a:xfrm>
          <a:prstGeom prst="rect">
            <a:avLst/>
          </a:prstGeom>
        </p:spPr>
      </p:pic>
      <p:sp>
        <p:nvSpPr>
          <p:cNvPr id="8" name="CasellaDiTesto 7">
            <a:extLst>
              <a:ext uri="{FF2B5EF4-FFF2-40B4-BE49-F238E27FC236}">
                <a16:creationId xmlns:a16="http://schemas.microsoft.com/office/drawing/2014/main" id="{0EA92933-78A9-8C5B-8C9F-DF1802D6C170}"/>
              </a:ext>
            </a:extLst>
          </p:cNvPr>
          <p:cNvSpPr txBox="1"/>
          <p:nvPr/>
        </p:nvSpPr>
        <p:spPr>
          <a:xfrm>
            <a:off x="0" y="4025598"/>
            <a:ext cx="9144000" cy="1077218"/>
          </a:xfrm>
          <a:prstGeom prst="rect">
            <a:avLst/>
          </a:prstGeom>
          <a:noFill/>
        </p:spPr>
        <p:txBody>
          <a:bodyPr wrap="square" lIns="91440" tIns="45720" rIns="91440" bIns="45720" anchor="t">
            <a:spAutoFit/>
          </a:bodyPr>
          <a:lstStyle/>
          <a:p>
            <a:pPr algn="l"/>
            <a:r>
              <a:rPr lang="it-IT" sz="3200" b="1" dirty="0">
                <a:solidFill>
                  <a:srgbClr val="002060"/>
                </a:solidFill>
                <a:latin typeface="Neo Sans"/>
              </a:rPr>
              <a:t>Attenzione:</a:t>
            </a:r>
          </a:p>
          <a:p>
            <a:pPr algn="l"/>
            <a:r>
              <a:rPr lang="it-IT" sz="1600" b="1" i="0" dirty="0">
                <a:solidFill>
                  <a:srgbClr val="002060"/>
                </a:solidFill>
                <a:effectLst/>
                <a:latin typeface="Neo Sans"/>
              </a:rPr>
              <a:t>Le relazioni ufficiali relative all’anno 2022 sono sul </a:t>
            </a:r>
            <a:r>
              <a:rPr lang="it-IT" sz="1600" b="1" dirty="0">
                <a:solidFill>
                  <a:srgbClr val="002060"/>
                </a:solidFill>
                <a:latin typeface="Neo Sans"/>
              </a:rPr>
              <a:t>vecchio sito della SOSE (opendata.sose.it)</a:t>
            </a:r>
          </a:p>
          <a:p>
            <a:pPr algn="l"/>
            <a:r>
              <a:rPr lang="it-IT" sz="1600" b="1" dirty="0">
                <a:solidFill>
                  <a:srgbClr val="002060"/>
                </a:solidFill>
                <a:latin typeface="Neo Sans"/>
              </a:rPr>
              <a:t>Le relazioni ufficiali relative all’anno 2023 sono sul nuovo sito della SOGEI (</a:t>
            </a:r>
            <a:r>
              <a:rPr lang="it-IT" sz="1400" b="1" dirty="0">
                <a:solidFill>
                  <a:srgbClr val="002060"/>
                </a:solidFill>
                <a:latin typeface="Neo Sans"/>
              </a:rPr>
              <a:t>www.opencivitas.it/</a:t>
            </a:r>
            <a:r>
              <a:rPr lang="it-IT" sz="1400" b="1" dirty="0" err="1">
                <a:solidFill>
                  <a:srgbClr val="002060"/>
                </a:solidFill>
                <a:latin typeface="Neo Sans"/>
              </a:rPr>
              <a:t>it</a:t>
            </a:r>
            <a:r>
              <a:rPr lang="it-IT" sz="1400" b="1" dirty="0">
                <a:solidFill>
                  <a:srgbClr val="002060"/>
                </a:solidFill>
                <a:latin typeface="Neo Sans"/>
              </a:rPr>
              <a:t>/raccolta-dati</a:t>
            </a:r>
            <a:r>
              <a:rPr lang="it-IT" sz="1600" b="1" dirty="0">
                <a:solidFill>
                  <a:srgbClr val="002060"/>
                </a:solidFill>
                <a:latin typeface="Neo Sans"/>
              </a:rPr>
              <a:t>)</a:t>
            </a:r>
            <a:endParaRPr lang="fi-FI" sz="1000" b="0" i="0" dirty="0">
              <a:solidFill>
                <a:srgbClr val="002060"/>
              </a:solidFill>
              <a:effectLst/>
              <a:latin typeface="Neo Sans"/>
            </a:endParaRPr>
          </a:p>
        </p:txBody>
      </p:sp>
      <p:pic>
        <p:nvPicPr>
          <p:cNvPr id="10" name="Immagine 9">
            <a:extLst>
              <a:ext uri="{FF2B5EF4-FFF2-40B4-BE49-F238E27FC236}">
                <a16:creationId xmlns:a16="http://schemas.microsoft.com/office/drawing/2014/main" id="{BC63854C-2364-C178-1360-6D890325E462}"/>
              </a:ext>
            </a:extLst>
          </p:cNvPr>
          <p:cNvPicPr>
            <a:picLocks noChangeAspect="1"/>
          </p:cNvPicPr>
          <p:nvPr/>
        </p:nvPicPr>
        <p:blipFill>
          <a:blip r:embed="rId5"/>
          <a:stretch>
            <a:fillRect/>
          </a:stretch>
        </p:blipFill>
        <p:spPr>
          <a:xfrm>
            <a:off x="0" y="512224"/>
            <a:ext cx="9144000" cy="432635"/>
          </a:xfrm>
          <a:prstGeom prst="rect">
            <a:avLst/>
          </a:prstGeom>
        </p:spPr>
      </p:pic>
      <p:sp>
        <p:nvSpPr>
          <p:cNvPr id="12" name="CasellaDiTesto 11">
            <a:extLst>
              <a:ext uri="{FF2B5EF4-FFF2-40B4-BE49-F238E27FC236}">
                <a16:creationId xmlns:a16="http://schemas.microsoft.com/office/drawing/2014/main" id="{A89D930B-88BE-CB18-5ADC-886112F8624B}"/>
              </a:ext>
            </a:extLst>
          </p:cNvPr>
          <p:cNvSpPr txBox="1"/>
          <p:nvPr/>
        </p:nvSpPr>
        <p:spPr>
          <a:xfrm>
            <a:off x="60512" y="900689"/>
            <a:ext cx="9009530" cy="923330"/>
          </a:xfrm>
          <a:prstGeom prst="rect">
            <a:avLst/>
          </a:prstGeom>
          <a:noFill/>
        </p:spPr>
        <p:txBody>
          <a:bodyPr wrap="square">
            <a:spAutoFit/>
          </a:bodyPr>
          <a:lstStyle/>
          <a:p>
            <a:r>
              <a:rPr lang="it-IT" sz="1800" b="0" i="0" dirty="0">
                <a:solidFill>
                  <a:srgbClr val="04607E"/>
                </a:solidFill>
                <a:effectLst/>
                <a:latin typeface="Neo Sans"/>
              </a:rPr>
              <a:t>Il Quadro 1 fornisce al Sindaco Commissario lo stato delle relazioni di rendicontazione dei servizi di asili nido forniti dall’ente, relative agli anni 2022 e 2023, indicate rispettivamente come NID23 e NID24.</a:t>
            </a:r>
            <a:endParaRPr lang="it-IT" sz="1800" dirty="0">
              <a:solidFill>
                <a:srgbClr val="04607E"/>
              </a:solidFill>
              <a:latin typeface="Neo Sans"/>
            </a:endParaRPr>
          </a:p>
        </p:txBody>
      </p:sp>
    </p:spTree>
    <p:extLst>
      <p:ext uri="{BB962C8B-B14F-4D97-AF65-F5344CB8AC3E}">
        <p14:creationId xmlns:p14="http://schemas.microsoft.com/office/powerpoint/2010/main" val="1837047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C66B3-8CD4-7284-58B1-C5B4AF69E843}"/>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C483CB6-BC33-A9F1-5391-A953A2F68B17}"/>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5FA3FF86-481B-E33D-250A-04C0828DE22B}"/>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2</a:t>
            </a:r>
            <a:endParaRPr lang="it-IT" sz="2000" dirty="0">
              <a:solidFill>
                <a:srgbClr val="034EA1"/>
              </a:solidFill>
              <a:latin typeface="Arial"/>
              <a:ea typeface="ヒラギノ角ゴ Pro W3"/>
            </a:endParaRPr>
          </a:p>
        </p:txBody>
      </p:sp>
      <p:pic>
        <p:nvPicPr>
          <p:cNvPr id="6" name="Immagine 5">
            <a:extLst>
              <a:ext uri="{FF2B5EF4-FFF2-40B4-BE49-F238E27FC236}">
                <a16:creationId xmlns:a16="http://schemas.microsoft.com/office/drawing/2014/main" id="{1830E6BC-ACCE-DEA4-CD47-3167916F4148}"/>
              </a:ext>
            </a:extLst>
          </p:cNvPr>
          <p:cNvPicPr>
            <a:picLocks noChangeAspect="1"/>
          </p:cNvPicPr>
          <p:nvPr/>
        </p:nvPicPr>
        <p:blipFill>
          <a:blip r:embed="rId4"/>
          <a:stretch>
            <a:fillRect/>
          </a:stretch>
        </p:blipFill>
        <p:spPr>
          <a:xfrm>
            <a:off x="0" y="551774"/>
            <a:ext cx="9144000" cy="431527"/>
          </a:xfrm>
          <a:prstGeom prst="rect">
            <a:avLst/>
          </a:prstGeom>
        </p:spPr>
      </p:pic>
      <p:pic>
        <p:nvPicPr>
          <p:cNvPr id="18" name="Immagine 17">
            <a:extLst>
              <a:ext uri="{FF2B5EF4-FFF2-40B4-BE49-F238E27FC236}">
                <a16:creationId xmlns:a16="http://schemas.microsoft.com/office/drawing/2014/main" id="{5505DD6F-F6A3-6F5B-31AE-3A2DC1F5724D}"/>
              </a:ext>
            </a:extLst>
          </p:cNvPr>
          <p:cNvPicPr>
            <a:picLocks noChangeAspect="1"/>
          </p:cNvPicPr>
          <p:nvPr/>
        </p:nvPicPr>
        <p:blipFill>
          <a:blip r:embed="rId5"/>
          <a:stretch>
            <a:fillRect/>
          </a:stretch>
        </p:blipFill>
        <p:spPr>
          <a:xfrm>
            <a:off x="7019" y="983301"/>
            <a:ext cx="7191346" cy="3884534"/>
          </a:xfrm>
          <a:prstGeom prst="rect">
            <a:avLst/>
          </a:prstGeom>
        </p:spPr>
      </p:pic>
      <p:sp>
        <p:nvSpPr>
          <p:cNvPr id="19" name="CasellaDiTesto 18">
            <a:extLst>
              <a:ext uri="{FF2B5EF4-FFF2-40B4-BE49-F238E27FC236}">
                <a16:creationId xmlns:a16="http://schemas.microsoft.com/office/drawing/2014/main" id="{CFD9BC46-0FB5-C33F-EB78-1A3ABCF6E683}"/>
              </a:ext>
            </a:extLst>
          </p:cNvPr>
          <p:cNvSpPr txBox="1"/>
          <p:nvPr/>
        </p:nvSpPr>
        <p:spPr>
          <a:xfrm>
            <a:off x="7205383" y="950769"/>
            <a:ext cx="1931597" cy="3970318"/>
          </a:xfrm>
          <a:prstGeom prst="rect">
            <a:avLst/>
          </a:prstGeom>
          <a:noFill/>
        </p:spPr>
        <p:txBody>
          <a:bodyPr wrap="square">
            <a:spAutoFit/>
          </a:bodyPr>
          <a:lstStyle/>
          <a:p>
            <a:r>
              <a:rPr lang="it-IT" sz="1800" b="0" i="0" dirty="0">
                <a:solidFill>
                  <a:srgbClr val="04607E"/>
                </a:solidFill>
                <a:effectLst/>
                <a:latin typeface="Neo Sans"/>
              </a:rPr>
              <a:t>Il Quadro 2 fornisce al Sindaco Commissario un riepilogo degli elementi rilevanti per la rendicontazione, ricavati dal Quadro 3 delle relazioni relative agli anni 2022 e 2023, denominate rispettivamente NID23 e NID24</a:t>
            </a:r>
            <a:endParaRPr lang="it-IT" sz="1800" dirty="0">
              <a:solidFill>
                <a:srgbClr val="04607E"/>
              </a:solidFill>
              <a:latin typeface="Neo Sans"/>
            </a:endParaRPr>
          </a:p>
        </p:txBody>
      </p:sp>
    </p:spTree>
    <p:extLst>
      <p:ext uri="{BB962C8B-B14F-4D97-AF65-F5344CB8AC3E}">
        <p14:creationId xmlns:p14="http://schemas.microsoft.com/office/powerpoint/2010/main" val="173223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F3162-1413-EC81-91D1-E496791B194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BEB7DD49-57CC-EA2E-B0BA-92D1B36D9464}"/>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9A5E937D-1BCF-D7F1-BEB1-715CC20CB494}"/>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2</a:t>
            </a:r>
            <a:endParaRPr lang="it-IT" sz="2000" dirty="0">
              <a:solidFill>
                <a:srgbClr val="034EA1"/>
              </a:solidFill>
              <a:latin typeface="Arial"/>
              <a:ea typeface="ヒラギノ角ゴ Pro W3"/>
            </a:endParaRPr>
          </a:p>
        </p:txBody>
      </p:sp>
      <p:pic>
        <p:nvPicPr>
          <p:cNvPr id="10" name="Immagine 9">
            <a:extLst>
              <a:ext uri="{FF2B5EF4-FFF2-40B4-BE49-F238E27FC236}">
                <a16:creationId xmlns:a16="http://schemas.microsoft.com/office/drawing/2014/main" id="{35BDADBF-10DC-DCA7-7003-A3A60489DA59}"/>
              </a:ext>
            </a:extLst>
          </p:cNvPr>
          <p:cNvPicPr>
            <a:picLocks noChangeAspect="1"/>
          </p:cNvPicPr>
          <p:nvPr/>
        </p:nvPicPr>
        <p:blipFill>
          <a:blip r:embed="rId4"/>
          <a:stretch>
            <a:fillRect/>
          </a:stretch>
        </p:blipFill>
        <p:spPr>
          <a:xfrm>
            <a:off x="864593" y="499745"/>
            <a:ext cx="7572125" cy="4090218"/>
          </a:xfrm>
          <a:prstGeom prst="rect">
            <a:avLst/>
          </a:prstGeom>
        </p:spPr>
      </p:pic>
      <p:sp>
        <p:nvSpPr>
          <p:cNvPr id="3" name="CasellaDiTesto 2">
            <a:extLst>
              <a:ext uri="{FF2B5EF4-FFF2-40B4-BE49-F238E27FC236}">
                <a16:creationId xmlns:a16="http://schemas.microsoft.com/office/drawing/2014/main" id="{8C91277C-EED9-5151-B509-2071A37D8020}"/>
              </a:ext>
            </a:extLst>
          </p:cNvPr>
          <p:cNvSpPr txBox="1"/>
          <p:nvPr/>
        </p:nvSpPr>
        <p:spPr>
          <a:xfrm>
            <a:off x="208432" y="4488988"/>
            <a:ext cx="8747312" cy="646331"/>
          </a:xfrm>
          <a:prstGeom prst="rect">
            <a:avLst/>
          </a:prstGeom>
          <a:noFill/>
        </p:spPr>
        <p:txBody>
          <a:bodyPr wrap="square">
            <a:spAutoFit/>
          </a:bodyPr>
          <a:lstStyle/>
          <a:p>
            <a:pPr algn="ctr"/>
            <a:r>
              <a:rPr lang="it-IT" sz="1200" b="1" i="1" u="none" strike="noStrike" dirty="0">
                <a:solidFill>
                  <a:schemeClr val="bg1"/>
                </a:solidFill>
                <a:effectLst/>
                <a:highlight>
                  <a:srgbClr val="FF0000"/>
                </a:highlight>
                <a:latin typeface="Calibri" panose="020F0502020204030204" pitchFamily="34" charset="0"/>
              </a:rPr>
              <a:t>Nel 2022 l'ente NON ha rendicontato gli utenti degli asili nido aggiuntivi coerentemente con l'obiettivo di servizio per il 2022.</a:t>
            </a:r>
            <a:endParaRPr lang="it-IT" sz="1200" b="0" i="0" dirty="0">
              <a:solidFill>
                <a:schemeClr val="bg1"/>
              </a:solidFill>
              <a:effectLst/>
              <a:highlight>
                <a:srgbClr val="FF0000"/>
              </a:highlight>
              <a:latin typeface="Noto Sans" panose="020B0502040504020204" pitchFamily="34" charset="0"/>
            </a:endParaRPr>
          </a:p>
          <a:p>
            <a:pPr algn="ctr"/>
            <a:r>
              <a:rPr lang="it-IT" sz="1200" b="1" i="1" u="none" strike="noStrike" dirty="0">
                <a:solidFill>
                  <a:schemeClr val="bg1"/>
                </a:solidFill>
                <a:effectLst/>
                <a:highlight>
                  <a:srgbClr val="FF0000"/>
                </a:highlight>
                <a:latin typeface="Calibri" panose="020F0502020204030204" pitchFamily="34" charset="0"/>
              </a:rPr>
              <a:t>Compilare il quadro 3 di destinazione delle risorse non rendicontate 2022-2023.</a:t>
            </a:r>
            <a:endParaRPr lang="it-IT" sz="1200" b="1" i="1" dirty="0">
              <a:solidFill>
                <a:schemeClr val="bg1"/>
              </a:solidFill>
              <a:highlight>
                <a:srgbClr val="FF0000"/>
              </a:highlight>
              <a:latin typeface="Calibri" panose="020F0502020204030204" pitchFamily="34" charset="0"/>
            </a:endParaRPr>
          </a:p>
          <a:p>
            <a:pPr algn="ctr"/>
            <a:r>
              <a:rPr lang="it-IT" sz="1200" b="1" i="1" dirty="0">
                <a:solidFill>
                  <a:srgbClr val="444444"/>
                </a:solidFill>
                <a:effectLst/>
                <a:highlight>
                  <a:srgbClr val="00FF00"/>
                </a:highlight>
                <a:latin typeface="Calibri" panose="020F0502020204030204" pitchFamily="34" charset="0"/>
              </a:rPr>
              <a:t>Nel 2023 l'ente ha rendicontato gli utenti degli asili nido aggiuntivi coerentemente con l'obiettivo di servizio per il 2023.</a:t>
            </a:r>
            <a:endParaRPr lang="it-IT" sz="1600" b="0" i="0" dirty="0">
              <a:solidFill>
                <a:schemeClr val="bg1"/>
              </a:solidFill>
              <a:effectLst/>
              <a:highlight>
                <a:srgbClr val="00FF00"/>
              </a:highlight>
              <a:latin typeface="Noto Sans" panose="020B0502040504020204" pitchFamily="34" charset="0"/>
            </a:endParaRPr>
          </a:p>
        </p:txBody>
      </p:sp>
    </p:spTree>
    <p:extLst>
      <p:ext uri="{BB962C8B-B14F-4D97-AF65-F5344CB8AC3E}">
        <p14:creationId xmlns:p14="http://schemas.microsoft.com/office/powerpoint/2010/main" val="708258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524C3-61C6-9CF9-CF26-6614CF5D54B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333669F8-49EC-AA76-F0A3-C43148263F01}"/>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71E1D493-1FE1-873A-06C8-63D1481D5AC6}"/>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2</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794A01E9-6181-B2E6-3BC7-58C7BECD53CD}"/>
              </a:ext>
            </a:extLst>
          </p:cNvPr>
          <p:cNvPicPr>
            <a:picLocks noChangeAspect="1"/>
          </p:cNvPicPr>
          <p:nvPr/>
        </p:nvPicPr>
        <p:blipFill>
          <a:blip r:embed="rId4"/>
          <a:stretch>
            <a:fillRect/>
          </a:stretch>
        </p:blipFill>
        <p:spPr>
          <a:xfrm>
            <a:off x="174818" y="523867"/>
            <a:ext cx="8760759" cy="4614232"/>
          </a:xfrm>
          <a:prstGeom prst="rect">
            <a:avLst/>
          </a:prstGeom>
        </p:spPr>
      </p:pic>
    </p:spTree>
    <p:extLst>
      <p:ext uri="{BB962C8B-B14F-4D97-AF65-F5344CB8AC3E}">
        <p14:creationId xmlns:p14="http://schemas.microsoft.com/office/powerpoint/2010/main" val="40621508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A4270-EFF2-9A15-5B26-F25C7525E8C0}"/>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01D7C8A-8F1F-DC7A-5202-1DA43A847174}"/>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C58A94AF-E1C6-E94B-637B-5A2E85B228AC}"/>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3</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D823CA85-27AE-5967-1B54-E01661F63D46}"/>
              </a:ext>
            </a:extLst>
          </p:cNvPr>
          <p:cNvPicPr>
            <a:picLocks noChangeAspect="1"/>
          </p:cNvPicPr>
          <p:nvPr/>
        </p:nvPicPr>
        <p:blipFill>
          <a:blip r:embed="rId4"/>
          <a:stretch>
            <a:fillRect/>
          </a:stretch>
        </p:blipFill>
        <p:spPr>
          <a:xfrm>
            <a:off x="0" y="504187"/>
            <a:ext cx="9144000" cy="465196"/>
          </a:xfrm>
          <a:prstGeom prst="rect">
            <a:avLst/>
          </a:prstGeom>
        </p:spPr>
      </p:pic>
      <p:sp>
        <p:nvSpPr>
          <p:cNvPr id="11" name="CasellaDiTesto 10">
            <a:extLst>
              <a:ext uri="{FF2B5EF4-FFF2-40B4-BE49-F238E27FC236}">
                <a16:creationId xmlns:a16="http://schemas.microsoft.com/office/drawing/2014/main" id="{89C89DA7-CDA1-8B93-F79C-155247B7AE75}"/>
              </a:ext>
            </a:extLst>
          </p:cNvPr>
          <p:cNvSpPr txBox="1"/>
          <p:nvPr/>
        </p:nvSpPr>
        <p:spPr>
          <a:xfrm>
            <a:off x="60512" y="860630"/>
            <a:ext cx="9009530" cy="954107"/>
          </a:xfrm>
          <a:prstGeom prst="rect">
            <a:avLst/>
          </a:prstGeom>
          <a:noFill/>
        </p:spPr>
        <p:txBody>
          <a:bodyPr wrap="square">
            <a:spAutoFit/>
          </a:bodyPr>
          <a:lstStyle/>
          <a:p>
            <a:r>
              <a:rPr lang="it-IT" sz="1400" b="0" i="0" dirty="0">
                <a:solidFill>
                  <a:srgbClr val="04607E"/>
                </a:solidFill>
                <a:effectLst/>
                <a:latin typeface="Neo Sans"/>
              </a:rPr>
              <a:t>Il Quadro 3 riepiloga nel rigo N04 al Sindaco Commissario le risorse non rendicontate, espresse in euro, riferite agli anni 2022 e 2023, calcolate come differenza tra il rigo R28 e il rigo R27 del Quadro 2 del cronoprogramma, moltiplicata per il relativo “Costo standard di riferimento per un utente a tempo pieno (euro)” (rigo N02). In particolare, in colonna 3 viene riportato l’importo complessivo delle risorse non rendicontate relative agli anni 2022 e/o 2023.</a:t>
            </a:r>
            <a:endParaRPr lang="it-IT" sz="1400" dirty="0">
              <a:solidFill>
                <a:srgbClr val="04607E"/>
              </a:solidFill>
              <a:latin typeface="Neo Sans"/>
            </a:endParaRPr>
          </a:p>
        </p:txBody>
      </p:sp>
      <p:pic>
        <p:nvPicPr>
          <p:cNvPr id="5" name="Immagine 4">
            <a:extLst>
              <a:ext uri="{FF2B5EF4-FFF2-40B4-BE49-F238E27FC236}">
                <a16:creationId xmlns:a16="http://schemas.microsoft.com/office/drawing/2014/main" id="{3DF1D7CD-617D-6895-C75A-69A8B31CB95D}"/>
              </a:ext>
            </a:extLst>
          </p:cNvPr>
          <p:cNvPicPr>
            <a:picLocks noChangeAspect="1"/>
          </p:cNvPicPr>
          <p:nvPr/>
        </p:nvPicPr>
        <p:blipFill>
          <a:blip r:embed="rId5"/>
          <a:stretch>
            <a:fillRect/>
          </a:stretch>
        </p:blipFill>
        <p:spPr>
          <a:xfrm>
            <a:off x="281917" y="1814737"/>
            <a:ext cx="8485094" cy="3347135"/>
          </a:xfrm>
          <a:prstGeom prst="rect">
            <a:avLst/>
          </a:prstGeom>
        </p:spPr>
      </p:pic>
    </p:spTree>
    <p:extLst>
      <p:ext uri="{BB962C8B-B14F-4D97-AF65-F5344CB8AC3E}">
        <p14:creationId xmlns:p14="http://schemas.microsoft.com/office/powerpoint/2010/main" val="167028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6C2C617-52B0-3D83-754E-5CAD972C8FB9}"/>
              </a:ext>
            </a:extLst>
          </p:cNvPr>
          <p:cNvPicPr>
            <a:picLocks noChangeAspect="1"/>
          </p:cNvPicPr>
          <p:nvPr/>
        </p:nvPicPr>
        <p:blipFill>
          <a:blip r:embed="rId3"/>
          <a:stretch>
            <a:fillRect/>
          </a:stretch>
        </p:blipFill>
        <p:spPr>
          <a:xfrm>
            <a:off x="7729437" y="265705"/>
            <a:ext cx="1414563" cy="589703"/>
          </a:xfrm>
          <a:prstGeom prst="rect">
            <a:avLst/>
          </a:prstGeom>
        </p:spPr>
      </p:pic>
      <p:sp>
        <p:nvSpPr>
          <p:cNvPr id="13" name="CasellaDiTesto 12">
            <a:extLst>
              <a:ext uri="{FF2B5EF4-FFF2-40B4-BE49-F238E27FC236}">
                <a16:creationId xmlns:a16="http://schemas.microsoft.com/office/drawing/2014/main" id="{271939BE-9129-5E42-2E5C-F7775597863C}"/>
              </a:ext>
            </a:extLst>
          </p:cNvPr>
          <p:cNvSpPr txBox="1"/>
          <p:nvPr/>
        </p:nvSpPr>
        <p:spPr>
          <a:xfrm>
            <a:off x="163910" y="535575"/>
            <a:ext cx="8816180" cy="1675178"/>
          </a:xfrm>
          <a:prstGeom prst="rect">
            <a:avLst/>
          </a:prstGeom>
          <a:noFill/>
        </p:spPr>
        <p:txBody>
          <a:bodyPr wrap="square" rtlCol="0">
            <a:noAutofit/>
          </a:bodyPr>
          <a:lstStyle/>
          <a:p>
            <a:pPr>
              <a:spcAft>
                <a:spcPts val="300"/>
              </a:spcAft>
            </a:pPr>
            <a:r>
              <a:rPr lang="it-IT" sz="1400" dirty="0">
                <a:latin typeface="Arial Narrow" panose="020B0606020202030204" pitchFamily="34" charset="0"/>
              </a:rPr>
              <a:t>La </a:t>
            </a:r>
            <a:r>
              <a:rPr lang="it-IT" sz="1400" b="1" dirty="0">
                <a:latin typeface="Arial Narrow" panose="020B0606020202030204" pitchFamily="34" charset="0"/>
              </a:rPr>
              <a:t>sentenza </a:t>
            </a:r>
            <a:r>
              <a:rPr lang="it-IT" sz="1400" b="1" dirty="0" err="1">
                <a:latin typeface="Arial Narrow" panose="020B0606020202030204" pitchFamily="34" charset="0"/>
              </a:rPr>
              <a:t>CCost</a:t>
            </a:r>
            <a:r>
              <a:rPr lang="it-IT" sz="1400" b="1" dirty="0">
                <a:latin typeface="Arial Narrow" panose="020B0606020202030204" pitchFamily="34" charset="0"/>
              </a:rPr>
              <a:t> n. 71/2023 </a:t>
            </a:r>
            <a:r>
              <a:rPr lang="it-IT" sz="1400" dirty="0">
                <a:latin typeface="Arial Narrow" panose="020B0606020202030204" pitchFamily="34" charset="0"/>
              </a:rPr>
              <a:t>ha messo in questione l’inserimento nel FSC di quote vincolate </a:t>
            </a:r>
          </a:p>
          <a:p>
            <a:pPr>
              <a:spcAft>
                <a:spcPts val="300"/>
              </a:spcAft>
            </a:pPr>
            <a:r>
              <a:rPr lang="it-IT" sz="1400" dirty="0">
                <a:latin typeface="Arial Narrow" panose="020B0606020202030204" pitchFamily="34" charset="0"/>
              </a:rPr>
              <a:t>per il potenziamento di servizi comunali di rilevanza sociale (asili nido, servizi sociali, trasporto scolastico studenti disabili):</a:t>
            </a:r>
          </a:p>
          <a:p>
            <a:pPr marL="174621" indent="-174621">
              <a:spcAft>
                <a:spcPts val="300"/>
              </a:spcAft>
              <a:buClr>
                <a:srgbClr val="0070C0"/>
              </a:buClr>
              <a:buFont typeface="Arial" panose="020B0604020202020204" pitchFamily="34" charset="0"/>
              <a:buChar char="•"/>
            </a:pPr>
            <a:r>
              <a:rPr lang="it-IT" sz="1400" dirty="0">
                <a:latin typeface="Arial Narrow" panose="020B0606020202030204" pitchFamily="34" charset="0"/>
              </a:rPr>
              <a:t>non è legittimo </a:t>
            </a:r>
            <a:r>
              <a:rPr lang="it-IT" sz="1400" b="1" dirty="0">
                <a:latin typeface="Arial Narrow" panose="020B0606020202030204" pitchFamily="34" charset="0"/>
              </a:rPr>
              <a:t>mettere insieme nello stesso fondo «contenitore» risorse con diverse finalità</a:t>
            </a:r>
            <a:r>
              <a:rPr lang="it-IT" sz="1400" dirty="0">
                <a:latin typeface="Arial Narrow" panose="020B0606020202030204" pitchFamily="34" charset="0"/>
              </a:rPr>
              <a:t>: </a:t>
            </a:r>
          </a:p>
          <a:p>
            <a:pPr marL="450839" lvl="1" indent="-285744">
              <a:spcAft>
                <a:spcPts val="300"/>
              </a:spcAft>
              <a:buClr>
                <a:srgbClr val="0070C0"/>
              </a:buClr>
              <a:buSzPct val="80000"/>
              <a:buFont typeface="Wingdings" panose="05000000000000000000" pitchFamily="2" charset="2"/>
              <a:buChar char="Ø"/>
            </a:pPr>
            <a:r>
              <a:rPr lang="it-IT" sz="1400" dirty="0">
                <a:latin typeface="Arial Narrow" panose="020B0606020202030204" pitchFamily="34" charset="0"/>
              </a:rPr>
              <a:t>perequazione generale senza vincolo di destinazione, da un lato, </a:t>
            </a:r>
          </a:p>
          <a:p>
            <a:pPr marL="450839" lvl="1" indent="-285744">
              <a:spcAft>
                <a:spcPts val="300"/>
              </a:spcAft>
              <a:buClr>
                <a:srgbClr val="0070C0"/>
              </a:buClr>
              <a:buSzPct val="80000"/>
              <a:buFont typeface="Wingdings" panose="05000000000000000000" pitchFamily="2" charset="2"/>
              <a:buChar char="Ø"/>
            </a:pPr>
            <a:r>
              <a:rPr lang="it-IT" sz="1400" dirty="0">
                <a:latin typeface="Arial Narrow" panose="020B0606020202030204" pitchFamily="34" charset="0"/>
              </a:rPr>
              <a:t>fondi dedicati allo sviluppo di servizi carenti in determinati territori, dall’altro</a:t>
            </a:r>
          </a:p>
          <a:p>
            <a:pPr marL="174621" indent="-174621">
              <a:spcAft>
                <a:spcPts val="300"/>
              </a:spcAft>
              <a:buClr>
                <a:srgbClr val="0070C0"/>
              </a:buClr>
              <a:buFont typeface="Arial" panose="020B0604020202020204" pitchFamily="34" charset="0"/>
              <a:buChar char="•"/>
            </a:pPr>
            <a:r>
              <a:rPr lang="it-IT" sz="1400" dirty="0">
                <a:latin typeface="Arial Narrow" panose="020B0606020202030204" pitchFamily="34" charset="0"/>
              </a:rPr>
              <a:t>non è legittimo </a:t>
            </a:r>
            <a:r>
              <a:rPr lang="it-IT" sz="1400" b="1" dirty="0">
                <a:latin typeface="Arial Narrow" panose="020B0606020202030204" pitchFamily="34" charset="0"/>
              </a:rPr>
              <a:t>«sanzionare» gli enti che non raggiungono gli obiettivi </a:t>
            </a:r>
            <a:r>
              <a:rPr lang="it-IT" sz="1400" dirty="0">
                <a:latin typeface="Arial Narrow" panose="020B0606020202030204" pitchFamily="34" charset="0"/>
              </a:rPr>
              <a:t>di servizio connessi al vincolo imposto di anno in anno </a:t>
            </a:r>
            <a:r>
              <a:rPr lang="it-IT" sz="1400" b="1" dirty="0">
                <a:latin typeface="Arial Narrow" panose="020B0606020202030204" pitchFamily="34" charset="0"/>
              </a:rPr>
              <a:t>con il recupero delle risorse </a:t>
            </a:r>
            <a:r>
              <a:rPr lang="it-IT" sz="1400" dirty="0">
                <a:latin typeface="Arial Narrow" panose="020B0606020202030204" pitchFamily="34" charset="0"/>
              </a:rPr>
              <a:t>assegnate</a:t>
            </a:r>
          </a:p>
          <a:p>
            <a:pPr marL="450839" lvl="1" indent="-285744">
              <a:spcAft>
                <a:spcPts val="300"/>
              </a:spcAft>
              <a:buClr>
                <a:srgbClr val="0070C0"/>
              </a:buClr>
              <a:buSzPct val="80000"/>
              <a:buFont typeface="Wingdings" panose="05000000000000000000" pitchFamily="2" charset="2"/>
              <a:buChar char="Ø"/>
            </a:pPr>
            <a:r>
              <a:rPr lang="it-IT" sz="1400" dirty="0">
                <a:latin typeface="Arial Narrow" panose="020B0606020202030204" pitchFamily="34" charset="0"/>
              </a:rPr>
              <a:t>gli obiettivi sono connessi / prodromici al rispetto di Livelli essenziali delle prestazioni che devono essere raggiunti, </a:t>
            </a:r>
          </a:p>
          <a:p>
            <a:pPr marL="450839" lvl="1" indent="-285744">
              <a:spcAft>
                <a:spcPts val="300"/>
              </a:spcAft>
              <a:buClr>
                <a:srgbClr val="0070C0"/>
              </a:buClr>
              <a:buSzPct val="80000"/>
              <a:buFont typeface="Wingdings" panose="05000000000000000000" pitchFamily="2" charset="2"/>
              <a:buChar char="Ø"/>
            </a:pPr>
            <a:r>
              <a:rPr lang="it-IT" sz="1400" dirty="0">
                <a:latin typeface="Arial Narrow" panose="020B0606020202030204" pitchFamily="34" charset="0"/>
              </a:rPr>
              <a:t>semmai, l’ente va commissariato per assicurare l’efficace utilizzo delle risorse e il raggiungimento degli obiettivi</a:t>
            </a:r>
          </a:p>
        </p:txBody>
      </p:sp>
      <p:sp>
        <p:nvSpPr>
          <p:cNvPr id="16" name="CasellaDiTesto 15">
            <a:extLst>
              <a:ext uri="{FF2B5EF4-FFF2-40B4-BE49-F238E27FC236}">
                <a16:creationId xmlns:a16="http://schemas.microsoft.com/office/drawing/2014/main" id="{56F4E314-7150-B131-D5D0-8F0A81DD2634}"/>
              </a:ext>
            </a:extLst>
          </p:cNvPr>
          <p:cNvSpPr txBox="1"/>
          <p:nvPr/>
        </p:nvSpPr>
        <p:spPr>
          <a:xfrm>
            <a:off x="6174707" y="3776928"/>
            <a:ext cx="1998965" cy="830997"/>
          </a:xfrm>
          <a:prstGeom prst="rect">
            <a:avLst/>
          </a:prstGeom>
          <a:noFill/>
          <a:ln w="28575">
            <a:solidFill>
              <a:srgbClr val="C00000"/>
            </a:solidFill>
          </a:ln>
        </p:spPr>
        <p:txBody>
          <a:bodyPr wrap="square" rtlCol="0">
            <a:spAutoFit/>
          </a:bodyPr>
          <a:lstStyle/>
          <a:p>
            <a:r>
              <a:rPr lang="it-IT" sz="1200" dirty="0"/>
              <a:t>Quasi 2 miliardi di euro in più a regime, in progressivo inserimento tra il 2021 e il 2030</a:t>
            </a:r>
          </a:p>
        </p:txBody>
      </p:sp>
      <p:sp>
        <p:nvSpPr>
          <p:cNvPr id="17" name="Segnaposto numero diapositiva 3">
            <a:extLst>
              <a:ext uri="{FF2B5EF4-FFF2-40B4-BE49-F238E27FC236}">
                <a16:creationId xmlns:a16="http://schemas.microsoft.com/office/drawing/2014/main" id="{29C49F1D-1C37-AA9B-948B-7F9A5C0DFEE8}"/>
              </a:ext>
            </a:extLst>
          </p:cNvPr>
          <p:cNvSpPr>
            <a:spLocks noGrp="1"/>
          </p:cNvSpPr>
          <p:nvPr>
            <p:ph type="sldNum" sz="quarter" idx="11"/>
          </p:nvPr>
        </p:nvSpPr>
        <p:spPr>
          <a:xfrm>
            <a:off x="4038600" y="6356351"/>
            <a:ext cx="3313319" cy="257402"/>
          </a:xfrm>
        </p:spPr>
        <p:txBody>
          <a:bodyPr/>
          <a:lstStyle/>
          <a:p>
            <a:pPr>
              <a:defRPr/>
            </a:pPr>
            <a:fld id="{124B15D9-D453-40DF-8CF2-2FDFE492491B}" type="slidenum">
              <a:rPr lang="it-IT" altLang="it-IT" smtClean="0"/>
              <a:pPr>
                <a:defRPr/>
              </a:pPr>
              <a:t>4</a:t>
            </a:fld>
            <a:endParaRPr lang="it-IT" altLang="it-IT"/>
          </a:p>
        </p:txBody>
      </p:sp>
      <p:sp>
        <p:nvSpPr>
          <p:cNvPr id="18" name="CasellaDiTesto 17">
            <a:extLst>
              <a:ext uri="{FF2B5EF4-FFF2-40B4-BE49-F238E27FC236}">
                <a16:creationId xmlns:a16="http://schemas.microsoft.com/office/drawing/2014/main" id="{8C1D299C-7FDF-1055-345A-7D4C634B7BB7}"/>
              </a:ext>
            </a:extLst>
          </p:cNvPr>
          <p:cNvSpPr txBox="1"/>
          <p:nvPr/>
        </p:nvSpPr>
        <p:spPr>
          <a:xfrm>
            <a:off x="0" y="-91851"/>
            <a:ext cx="9144000" cy="446276"/>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r>
              <a:rPr lang="it-IT" sz="1800" b="1" dirty="0">
                <a:solidFill>
                  <a:srgbClr val="034EA1"/>
                </a:solidFill>
                <a:latin typeface="Arial"/>
                <a:ea typeface="ヒラギノ角ゴ Pro W3"/>
              </a:rPr>
              <a:t>Perequazione e Fondo Speciale Equità Livello Servizi (Sentenza </a:t>
            </a:r>
            <a:r>
              <a:rPr lang="it-IT" sz="1800" b="1" dirty="0" err="1">
                <a:solidFill>
                  <a:srgbClr val="034EA1"/>
                </a:solidFill>
                <a:latin typeface="Arial"/>
                <a:ea typeface="ヒラギノ角ゴ Pro W3"/>
              </a:rPr>
              <a:t>CCost</a:t>
            </a:r>
            <a:r>
              <a:rPr lang="it-IT" sz="1800" b="1" dirty="0">
                <a:solidFill>
                  <a:srgbClr val="034EA1"/>
                </a:solidFill>
                <a:latin typeface="Arial"/>
                <a:ea typeface="ヒラギノ角ゴ Pro W3"/>
              </a:rPr>
              <a:t> n.71/2023)</a:t>
            </a:r>
          </a:p>
        </p:txBody>
      </p:sp>
      <p:pic>
        <p:nvPicPr>
          <p:cNvPr id="3" name="Immagine 2">
            <a:extLst>
              <a:ext uri="{FF2B5EF4-FFF2-40B4-BE49-F238E27FC236}">
                <a16:creationId xmlns:a16="http://schemas.microsoft.com/office/drawing/2014/main" id="{FA04090B-22B1-B79C-89A8-E4895BCA7170}"/>
              </a:ext>
            </a:extLst>
          </p:cNvPr>
          <p:cNvPicPr>
            <a:picLocks noChangeAspect="1"/>
          </p:cNvPicPr>
          <p:nvPr/>
        </p:nvPicPr>
        <p:blipFill>
          <a:blip r:embed="rId4"/>
          <a:stretch>
            <a:fillRect/>
          </a:stretch>
        </p:blipFill>
        <p:spPr>
          <a:xfrm>
            <a:off x="2479331" y="2774337"/>
            <a:ext cx="3157566" cy="2227730"/>
          </a:xfrm>
          <a:prstGeom prst="rect">
            <a:avLst/>
          </a:prstGeom>
        </p:spPr>
      </p:pic>
    </p:spTree>
    <p:extLst>
      <p:ext uri="{BB962C8B-B14F-4D97-AF65-F5344CB8AC3E}">
        <p14:creationId xmlns:p14="http://schemas.microsoft.com/office/powerpoint/2010/main" val="31388836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267B0-D322-BBC6-0ACA-F6439D231D8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42CC0886-F3CA-FD0F-5300-B154B16CA355}"/>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9216C97B-7E09-85AE-B332-C722B968C48F}"/>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3</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5484619C-DB40-8E21-A3B1-D7D5B40B9508}"/>
              </a:ext>
            </a:extLst>
          </p:cNvPr>
          <p:cNvPicPr>
            <a:picLocks noChangeAspect="1"/>
          </p:cNvPicPr>
          <p:nvPr/>
        </p:nvPicPr>
        <p:blipFill>
          <a:blip r:embed="rId4"/>
          <a:stretch>
            <a:fillRect/>
          </a:stretch>
        </p:blipFill>
        <p:spPr>
          <a:xfrm>
            <a:off x="0" y="504187"/>
            <a:ext cx="9144000" cy="465196"/>
          </a:xfrm>
          <a:prstGeom prst="rect">
            <a:avLst/>
          </a:prstGeom>
        </p:spPr>
      </p:pic>
      <p:graphicFrame>
        <p:nvGraphicFramePr>
          <p:cNvPr id="12" name="Diagramma 11">
            <a:extLst>
              <a:ext uri="{FF2B5EF4-FFF2-40B4-BE49-F238E27FC236}">
                <a16:creationId xmlns:a16="http://schemas.microsoft.com/office/drawing/2014/main" id="{FC611EA9-CD76-6693-8BD8-095C9F1E3E84}"/>
              </a:ext>
            </a:extLst>
          </p:cNvPr>
          <p:cNvGraphicFramePr/>
          <p:nvPr>
            <p:extLst>
              <p:ext uri="{D42A27DB-BD31-4B8C-83A1-F6EECF244321}">
                <p14:modId xmlns:p14="http://schemas.microsoft.com/office/powerpoint/2010/main" val="2091035462"/>
              </p:ext>
            </p:extLst>
          </p:nvPr>
        </p:nvGraphicFramePr>
        <p:xfrm>
          <a:off x="1136302" y="1168027"/>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CasellaDiTesto 13">
            <a:extLst>
              <a:ext uri="{FF2B5EF4-FFF2-40B4-BE49-F238E27FC236}">
                <a16:creationId xmlns:a16="http://schemas.microsoft.com/office/drawing/2014/main" id="{53BAF4BA-BB69-7471-7066-9A42B874B32C}"/>
              </a:ext>
            </a:extLst>
          </p:cNvPr>
          <p:cNvSpPr txBox="1"/>
          <p:nvPr/>
        </p:nvSpPr>
        <p:spPr>
          <a:xfrm>
            <a:off x="113316" y="931405"/>
            <a:ext cx="8885766" cy="461665"/>
          </a:xfrm>
          <a:prstGeom prst="rect">
            <a:avLst/>
          </a:prstGeom>
          <a:noFill/>
        </p:spPr>
        <p:txBody>
          <a:bodyPr wrap="none" rtlCol="0">
            <a:spAutoFit/>
          </a:bodyPr>
          <a:lstStyle/>
          <a:p>
            <a:r>
              <a:rPr lang="it-IT" sz="1200" b="1" i="0" dirty="0">
                <a:solidFill>
                  <a:srgbClr val="444444"/>
                </a:solidFill>
                <a:effectLst/>
                <a:latin typeface="Noto Sans" panose="020B0502040504020204" pitchFamily="34" charset="0"/>
              </a:rPr>
              <a:t>Domanda N10 - Nel Comune non ci sono più bambini residenti o a carico dell'ente di età compresa tra 3 e 36 mesi, </a:t>
            </a:r>
          </a:p>
          <a:p>
            <a:r>
              <a:rPr lang="it-IT" sz="1200" b="1" i="0" dirty="0">
                <a:solidFill>
                  <a:srgbClr val="444444"/>
                </a:solidFill>
                <a:effectLst/>
                <a:latin typeface="Noto Sans" panose="020B0502040504020204" pitchFamily="34" charset="0"/>
              </a:rPr>
              <a:t>di conseguenza le risorse 2022-2023 non rendicontate dovranno essere restituite</a:t>
            </a:r>
            <a:endParaRPr lang="it-IT" sz="1200" dirty="0"/>
          </a:p>
        </p:txBody>
      </p:sp>
    </p:spTree>
    <p:extLst>
      <p:ext uri="{BB962C8B-B14F-4D97-AF65-F5344CB8AC3E}">
        <p14:creationId xmlns:p14="http://schemas.microsoft.com/office/powerpoint/2010/main" val="3510827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BE4FE-BC6E-1F8A-6FD5-C5CA2A114E9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22BE03C9-926F-7AD7-F536-1AA14C2C863E}"/>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3063A7C9-2081-AD98-F6FD-B42D4909BDA8}"/>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3</a:t>
            </a:r>
            <a:endParaRPr lang="it-IT" sz="2000" dirty="0">
              <a:solidFill>
                <a:srgbClr val="034EA1"/>
              </a:solidFill>
              <a:latin typeface="Arial"/>
              <a:ea typeface="ヒラギノ角ゴ Pro W3"/>
            </a:endParaRPr>
          </a:p>
        </p:txBody>
      </p:sp>
      <p:pic>
        <p:nvPicPr>
          <p:cNvPr id="5" name="Immagine 4">
            <a:extLst>
              <a:ext uri="{FF2B5EF4-FFF2-40B4-BE49-F238E27FC236}">
                <a16:creationId xmlns:a16="http://schemas.microsoft.com/office/drawing/2014/main" id="{CCA7B369-6287-C8D7-8952-57D9FEBBFE4A}"/>
              </a:ext>
            </a:extLst>
          </p:cNvPr>
          <p:cNvPicPr>
            <a:picLocks noChangeAspect="1"/>
          </p:cNvPicPr>
          <p:nvPr/>
        </p:nvPicPr>
        <p:blipFill>
          <a:blip r:embed="rId4"/>
          <a:stretch>
            <a:fillRect/>
          </a:stretch>
        </p:blipFill>
        <p:spPr>
          <a:xfrm>
            <a:off x="0" y="523837"/>
            <a:ext cx="9144000" cy="384019"/>
          </a:xfrm>
          <a:prstGeom prst="rect">
            <a:avLst/>
          </a:prstGeom>
        </p:spPr>
      </p:pic>
      <p:pic>
        <p:nvPicPr>
          <p:cNvPr id="8" name="Immagine 7">
            <a:extLst>
              <a:ext uri="{FF2B5EF4-FFF2-40B4-BE49-F238E27FC236}">
                <a16:creationId xmlns:a16="http://schemas.microsoft.com/office/drawing/2014/main" id="{B092A60B-10AA-BB03-561A-11D91AF21AE3}"/>
              </a:ext>
            </a:extLst>
          </p:cNvPr>
          <p:cNvPicPr>
            <a:picLocks noChangeAspect="1"/>
          </p:cNvPicPr>
          <p:nvPr/>
        </p:nvPicPr>
        <p:blipFill>
          <a:blip r:embed="rId5"/>
          <a:stretch>
            <a:fillRect/>
          </a:stretch>
        </p:blipFill>
        <p:spPr>
          <a:xfrm>
            <a:off x="1117658" y="815234"/>
            <a:ext cx="6908684" cy="4328266"/>
          </a:xfrm>
          <a:prstGeom prst="rect">
            <a:avLst/>
          </a:prstGeom>
        </p:spPr>
      </p:pic>
    </p:spTree>
    <p:extLst>
      <p:ext uri="{BB962C8B-B14F-4D97-AF65-F5344CB8AC3E}">
        <p14:creationId xmlns:p14="http://schemas.microsoft.com/office/powerpoint/2010/main" val="1524328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F2584-B811-D19F-9EAF-DBF2B8C0145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B30919A2-020A-2D3D-0EF3-24FB2FEE0D2B}"/>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8FA1736C-1A3F-B41C-0063-7DF8B738F0B8}"/>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3</a:t>
            </a:r>
            <a:endParaRPr lang="it-IT" sz="2000" dirty="0">
              <a:solidFill>
                <a:srgbClr val="034EA1"/>
              </a:solidFill>
              <a:latin typeface="Arial"/>
              <a:ea typeface="ヒラギノ角ゴ Pro W3"/>
            </a:endParaRPr>
          </a:p>
        </p:txBody>
      </p:sp>
      <p:pic>
        <p:nvPicPr>
          <p:cNvPr id="5" name="Immagine 4">
            <a:extLst>
              <a:ext uri="{FF2B5EF4-FFF2-40B4-BE49-F238E27FC236}">
                <a16:creationId xmlns:a16="http://schemas.microsoft.com/office/drawing/2014/main" id="{7B5615E3-545C-E59C-221E-A33934861F0D}"/>
              </a:ext>
            </a:extLst>
          </p:cNvPr>
          <p:cNvPicPr>
            <a:picLocks noChangeAspect="1"/>
          </p:cNvPicPr>
          <p:nvPr/>
        </p:nvPicPr>
        <p:blipFill>
          <a:blip r:embed="rId4"/>
          <a:stretch>
            <a:fillRect/>
          </a:stretch>
        </p:blipFill>
        <p:spPr>
          <a:xfrm>
            <a:off x="0" y="523837"/>
            <a:ext cx="9144000" cy="384019"/>
          </a:xfrm>
          <a:prstGeom prst="rect">
            <a:avLst/>
          </a:prstGeom>
        </p:spPr>
      </p:pic>
      <p:graphicFrame>
        <p:nvGraphicFramePr>
          <p:cNvPr id="3" name="Diagramma 2">
            <a:extLst>
              <a:ext uri="{FF2B5EF4-FFF2-40B4-BE49-F238E27FC236}">
                <a16:creationId xmlns:a16="http://schemas.microsoft.com/office/drawing/2014/main" id="{7784393A-41A4-E5ED-EFBF-7CF4D43A079F}"/>
              </a:ext>
            </a:extLst>
          </p:cNvPr>
          <p:cNvGraphicFramePr/>
          <p:nvPr>
            <p:extLst>
              <p:ext uri="{D42A27DB-BD31-4B8C-83A1-F6EECF244321}">
                <p14:modId xmlns:p14="http://schemas.microsoft.com/office/powerpoint/2010/main" val="2074228631"/>
              </p:ext>
            </p:extLst>
          </p:nvPr>
        </p:nvGraphicFramePr>
        <p:xfrm>
          <a:off x="2904191" y="992094"/>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ma 3">
            <a:extLst>
              <a:ext uri="{FF2B5EF4-FFF2-40B4-BE49-F238E27FC236}">
                <a16:creationId xmlns:a16="http://schemas.microsoft.com/office/drawing/2014/main" id="{1D30F5E0-0CFE-DF64-62D6-263DF1C34C7D}"/>
              </a:ext>
            </a:extLst>
          </p:cNvPr>
          <p:cNvGraphicFramePr/>
          <p:nvPr>
            <p:extLst>
              <p:ext uri="{D42A27DB-BD31-4B8C-83A1-F6EECF244321}">
                <p14:modId xmlns:p14="http://schemas.microsoft.com/office/powerpoint/2010/main" val="1259080638"/>
              </p:ext>
            </p:extLst>
          </p:nvPr>
        </p:nvGraphicFramePr>
        <p:xfrm>
          <a:off x="-1" y="715846"/>
          <a:ext cx="2723029"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7658619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0E2A4-BEE9-ED28-CBD7-A5706044564E}"/>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2DC9702-9D4E-8E5E-5DF8-E4680D5434CC}"/>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59E29EB8-62D1-FAA3-7C1C-B7390AF2F14E}"/>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3</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A9756F0B-88EB-297D-3A4F-1A8DE796BF01}"/>
              </a:ext>
            </a:extLst>
          </p:cNvPr>
          <p:cNvPicPr>
            <a:picLocks noChangeAspect="1"/>
          </p:cNvPicPr>
          <p:nvPr/>
        </p:nvPicPr>
        <p:blipFill>
          <a:blip r:embed="rId4"/>
          <a:stretch>
            <a:fillRect/>
          </a:stretch>
        </p:blipFill>
        <p:spPr>
          <a:xfrm>
            <a:off x="0" y="528652"/>
            <a:ext cx="9144000" cy="359595"/>
          </a:xfrm>
          <a:prstGeom prst="rect">
            <a:avLst/>
          </a:prstGeom>
        </p:spPr>
      </p:pic>
      <p:sp>
        <p:nvSpPr>
          <p:cNvPr id="6" name="CasellaDiTesto 5">
            <a:extLst>
              <a:ext uri="{FF2B5EF4-FFF2-40B4-BE49-F238E27FC236}">
                <a16:creationId xmlns:a16="http://schemas.microsoft.com/office/drawing/2014/main" id="{B4D7186C-3636-EE85-7A55-E130CBF68BF6}"/>
              </a:ext>
            </a:extLst>
          </p:cNvPr>
          <p:cNvSpPr txBox="1"/>
          <p:nvPr/>
        </p:nvSpPr>
        <p:spPr>
          <a:xfrm>
            <a:off x="60512" y="924519"/>
            <a:ext cx="9009530" cy="954107"/>
          </a:xfrm>
          <a:prstGeom prst="rect">
            <a:avLst/>
          </a:prstGeom>
          <a:noFill/>
        </p:spPr>
        <p:txBody>
          <a:bodyPr wrap="square">
            <a:spAutoFit/>
          </a:bodyPr>
          <a:lstStyle/>
          <a:p>
            <a:pPr algn="l"/>
            <a:r>
              <a:rPr lang="it-IT" sz="1400" b="1" i="0" dirty="0">
                <a:solidFill>
                  <a:srgbClr val="04607E"/>
                </a:solidFill>
                <a:effectLst/>
                <a:latin typeface="Noto Sans" panose="020B0502040504020204" pitchFamily="34" charset="0"/>
              </a:rPr>
              <a:t>PREVISIONE UTENTI SERVITI IN ASILI NIDO</a:t>
            </a:r>
          </a:p>
          <a:p>
            <a:pPr algn="l">
              <a:spcAft>
                <a:spcPts val="375"/>
              </a:spcAft>
            </a:pPr>
            <a:r>
              <a:rPr lang="it-IT" sz="1400" i="1" dirty="0">
                <a:solidFill>
                  <a:srgbClr val="04607E"/>
                </a:solidFill>
                <a:effectLst/>
                <a:latin typeface="Noto Sans" panose="020B0502040504020204" pitchFamily="34" charset="0"/>
              </a:rPr>
              <a:t>Per supportare il Sindaco Commissario nella pianificazione degli interventi per il potenziamento degli asili nido per gli anni 2024-2027, viene proposta una tabella di previsione degli utenti serviti, che include i seguenti campi:</a:t>
            </a:r>
            <a:endParaRPr lang="it-IT" sz="1400" i="0" dirty="0">
              <a:solidFill>
                <a:srgbClr val="04607E"/>
              </a:solidFill>
              <a:effectLst/>
              <a:latin typeface="Noto Sans" panose="020B0502040504020204" pitchFamily="34" charset="0"/>
            </a:endParaRPr>
          </a:p>
        </p:txBody>
      </p:sp>
      <p:pic>
        <p:nvPicPr>
          <p:cNvPr id="5" name="Immagine 4">
            <a:extLst>
              <a:ext uri="{FF2B5EF4-FFF2-40B4-BE49-F238E27FC236}">
                <a16:creationId xmlns:a16="http://schemas.microsoft.com/office/drawing/2014/main" id="{E2F39B5F-B601-DBF6-D10E-84471C4A168E}"/>
              </a:ext>
            </a:extLst>
          </p:cNvPr>
          <p:cNvPicPr>
            <a:picLocks noChangeAspect="1"/>
          </p:cNvPicPr>
          <p:nvPr/>
        </p:nvPicPr>
        <p:blipFill>
          <a:blip r:embed="rId5"/>
          <a:stretch>
            <a:fillRect/>
          </a:stretch>
        </p:blipFill>
        <p:spPr>
          <a:xfrm>
            <a:off x="4" y="1833181"/>
            <a:ext cx="9144000" cy="3417903"/>
          </a:xfrm>
          <a:prstGeom prst="rect">
            <a:avLst/>
          </a:prstGeom>
        </p:spPr>
      </p:pic>
      <p:sp>
        <p:nvSpPr>
          <p:cNvPr id="7" name="Ovale 6">
            <a:extLst>
              <a:ext uri="{FF2B5EF4-FFF2-40B4-BE49-F238E27FC236}">
                <a16:creationId xmlns:a16="http://schemas.microsoft.com/office/drawing/2014/main" id="{64DB2D34-0078-AD77-D237-180CE647097E}"/>
              </a:ext>
            </a:extLst>
          </p:cNvPr>
          <p:cNvSpPr/>
          <p:nvPr/>
        </p:nvSpPr>
        <p:spPr bwMode="auto">
          <a:xfrm>
            <a:off x="6743321" y="2113651"/>
            <a:ext cx="2494429" cy="458099"/>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i="0" u="none" strike="noStrike" normalizeH="0" baseline="0" dirty="0">
              <a:ln w="0"/>
              <a:effectLst>
                <a:outerShdw blurRad="38100" dist="19050" dir="2700000" algn="tl" rotWithShape="0">
                  <a:schemeClr val="dk1">
                    <a:alpha val="40000"/>
                  </a:schemeClr>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5205197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2109E-2BFF-1E98-CB37-59731AB5DD68}"/>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0C37616-AEEE-E580-75FC-44106938EED4}"/>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8372B04B-C2B0-004E-43E6-D03B6ADA8E05}"/>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3</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E28DEC4E-E3C3-1254-1CE9-4493781790EE}"/>
              </a:ext>
            </a:extLst>
          </p:cNvPr>
          <p:cNvPicPr>
            <a:picLocks noChangeAspect="1"/>
          </p:cNvPicPr>
          <p:nvPr/>
        </p:nvPicPr>
        <p:blipFill>
          <a:blip r:embed="rId4"/>
          <a:stretch>
            <a:fillRect/>
          </a:stretch>
        </p:blipFill>
        <p:spPr>
          <a:xfrm>
            <a:off x="0" y="528652"/>
            <a:ext cx="9144000" cy="359595"/>
          </a:xfrm>
          <a:prstGeom prst="rect">
            <a:avLst/>
          </a:prstGeom>
        </p:spPr>
      </p:pic>
      <p:sp>
        <p:nvSpPr>
          <p:cNvPr id="6" name="CasellaDiTesto 5">
            <a:extLst>
              <a:ext uri="{FF2B5EF4-FFF2-40B4-BE49-F238E27FC236}">
                <a16:creationId xmlns:a16="http://schemas.microsoft.com/office/drawing/2014/main" id="{275C79CD-34D8-757F-B348-6A8DA31AF5B1}"/>
              </a:ext>
            </a:extLst>
          </p:cNvPr>
          <p:cNvSpPr txBox="1"/>
          <p:nvPr/>
        </p:nvSpPr>
        <p:spPr>
          <a:xfrm>
            <a:off x="60512" y="924519"/>
            <a:ext cx="9009530" cy="954107"/>
          </a:xfrm>
          <a:prstGeom prst="rect">
            <a:avLst/>
          </a:prstGeom>
          <a:noFill/>
        </p:spPr>
        <p:txBody>
          <a:bodyPr wrap="square">
            <a:spAutoFit/>
          </a:bodyPr>
          <a:lstStyle/>
          <a:p>
            <a:pPr algn="l"/>
            <a:r>
              <a:rPr lang="it-IT" sz="1400" b="1" i="0" dirty="0">
                <a:solidFill>
                  <a:srgbClr val="04607E"/>
                </a:solidFill>
                <a:effectLst/>
                <a:latin typeface="Noto Sans" panose="020B0502040504020204" pitchFamily="34" charset="0"/>
              </a:rPr>
              <a:t>PREVISIONE UTENTI SERVITI IN ASILI NIDO</a:t>
            </a:r>
          </a:p>
          <a:p>
            <a:pPr algn="l">
              <a:spcAft>
                <a:spcPts val="375"/>
              </a:spcAft>
            </a:pPr>
            <a:r>
              <a:rPr lang="it-IT" sz="1400" i="1" dirty="0">
                <a:solidFill>
                  <a:srgbClr val="04607E"/>
                </a:solidFill>
                <a:effectLst/>
                <a:latin typeface="Noto Sans" panose="020B0502040504020204" pitchFamily="34" charset="0"/>
              </a:rPr>
              <a:t>Per supportare il Sindaco Commissario nella pianificazione degli interventi per il potenziamento degli asili nido per gli anni 2024-2027, viene proposta una tabella di previsione degli utenti serviti, che include i seguenti campi:</a:t>
            </a:r>
            <a:endParaRPr lang="it-IT" sz="1400" i="0" dirty="0">
              <a:solidFill>
                <a:srgbClr val="04607E"/>
              </a:solidFill>
              <a:effectLst/>
              <a:latin typeface="Noto Sans" panose="020B0502040504020204" pitchFamily="34" charset="0"/>
            </a:endParaRPr>
          </a:p>
        </p:txBody>
      </p:sp>
      <p:pic>
        <p:nvPicPr>
          <p:cNvPr id="9" name="Immagine 8">
            <a:extLst>
              <a:ext uri="{FF2B5EF4-FFF2-40B4-BE49-F238E27FC236}">
                <a16:creationId xmlns:a16="http://schemas.microsoft.com/office/drawing/2014/main" id="{2B09B03B-3C29-C3F1-E5C6-9B25FEEFC7EA}"/>
              </a:ext>
            </a:extLst>
          </p:cNvPr>
          <p:cNvPicPr>
            <a:picLocks noChangeAspect="1"/>
          </p:cNvPicPr>
          <p:nvPr/>
        </p:nvPicPr>
        <p:blipFill>
          <a:blip r:embed="rId5"/>
          <a:stretch>
            <a:fillRect/>
          </a:stretch>
        </p:blipFill>
        <p:spPr>
          <a:xfrm>
            <a:off x="-4" y="1927866"/>
            <a:ext cx="9144000" cy="2887968"/>
          </a:xfrm>
          <a:prstGeom prst="rect">
            <a:avLst/>
          </a:prstGeom>
        </p:spPr>
      </p:pic>
      <p:sp>
        <p:nvSpPr>
          <p:cNvPr id="17" name="Ovale 16">
            <a:extLst>
              <a:ext uri="{FF2B5EF4-FFF2-40B4-BE49-F238E27FC236}">
                <a16:creationId xmlns:a16="http://schemas.microsoft.com/office/drawing/2014/main" id="{16C1F0CD-D3F3-8FEB-FDFE-48B4B1F353A5}"/>
              </a:ext>
            </a:extLst>
          </p:cNvPr>
          <p:cNvSpPr/>
          <p:nvPr/>
        </p:nvSpPr>
        <p:spPr bwMode="auto">
          <a:xfrm>
            <a:off x="6757147" y="2188509"/>
            <a:ext cx="2494429" cy="458099"/>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i="0" u="none" strike="noStrike" normalizeH="0" baseline="0" dirty="0">
              <a:ln w="0"/>
              <a:effectLst>
                <a:outerShdw blurRad="38100" dist="19050" dir="2700000" algn="tl" rotWithShape="0">
                  <a:schemeClr val="dk1">
                    <a:alpha val="40000"/>
                  </a:schemeClr>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23303715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68D0E-4249-4B6A-E852-EA4F08E6ABFD}"/>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73B9C64-9ADE-3488-DB06-38721E3AA322}"/>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8884449B-BCAA-4153-4EE7-242BEC63B15C}"/>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QUADRO 4</a:t>
            </a:r>
            <a:endParaRPr lang="it-IT" sz="2000" dirty="0">
              <a:solidFill>
                <a:srgbClr val="034EA1"/>
              </a:solidFill>
              <a:latin typeface="Arial"/>
              <a:ea typeface="ヒラギノ角ゴ Pro W3"/>
            </a:endParaRPr>
          </a:p>
        </p:txBody>
      </p:sp>
      <p:pic>
        <p:nvPicPr>
          <p:cNvPr id="6" name="Immagine 5">
            <a:extLst>
              <a:ext uri="{FF2B5EF4-FFF2-40B4-BE49-F238E27FC236}">
                <a16:creationId xmlns:a16="http://schemas.microsoft.com/office/drawing/2014/main" id="{DDCA7EF3-AC26-C8A7-7A87-C19D7F9F99C6}"/>
              </a:ext>
            </a:extLst>
          </p:cNvPr>
          <p:cNvPicPr>
            <a:picLocks noChangeAspect="1"/>
          </p:cNvPicPr>
          <p:nvPr/>
        </p:nvPicPr>
        <p:blipFill>
          <a:blip r:embed="rId4"/>
          <a:stretch>
            <a:fillRect/>
          </a:stretch>
        </p:blipFill>
        <p:spPr>
          <a:xfrm>
            <a:off x="0" y="589703"/>
            <a:ext cx="9144000" cy="341899"/>
          </a:xfrm>
          <a:prstGeom prst="rect">
            <a:avLst/>
          </a:prstGeom>
        </p:spPr>
      </p:pic>
      <p:pic>
        <p:nvPicPr>
          <p:cNvPr id="10" name="Immagine 9">
            <a:extLst>
              <a:ext uri="{FF2B5EF4-FFF2-40B4-BE49-F238E27FC236}">
                <a16:creationId xmlns:a16="http://schemas.microsoft.com/office/drawing/2014/main" id="{E4974C8D-9CA0-D689-0061-29FD7D90A899}"/>
              </a:ext>
            </a:extLst>
          </p:cNvPr>
          <p:cNvPicPr>
            <a:picLocks noChangeAspect="1"/>
          </p:cNvPicPr>
          <p:nvPr/>
        </p:nvPicPr>
        <p:blipFill>
          <a:blip r:embed="rId5"/>
          <a:stretch>
            <a:fillRect/>
          </a:stretch>
        </p:blipFill>
        <p:spPr>
          <a:xfrm>
            <a:off x="-1" y="2827244"/>
            <a:ext cx="9144000" cy="1659898"/>
          </a:xfrm>
          <a:prstGeom prst="rect">
            <a:avLst/>
          </a:prstGeom>
        </p:spPr>
      </p:pic>
      <p:sp>
        <p:nvSpPr>
          <p:cNvPr id="13" name="CasellaDiTesto 12">
            <a:extLst>
              <a:ext uri="{FF2B5EF4-FFF2-40B4-BE49-F238E27FC236}">
                <a16:creationId xmlns:a16="http://schemas.microsoft.com/office/drawing/2014/main" id="{C7617740-7624-6DE4-63F4-BBC055CF9989}"/>
              </a:ext>
            </a:extLst>
          </p:cNvPr>
          <p:cNvSpPr txBox="1"/>
          <p:nvPr/>
        </p:nvSpPr>
        <p:spPr>
          <a:xfrm>
            <a:off x="117897" y="1080516"/>
            <a:ext cx="8908203" cy="1200329"/>
          </a:xfrm>
          <a:prstGeom prst="rect">
            <a:avLst/>
          </a:prstGeom>
          <a:noFill/>
        </p:spPr>
        <p:txBody>
          <a:bodyPr wrap="square">
            <a:spAutoFit/>
          </a:bodyPr>
          <a:lstStyle/>
          <a:p>
            <a:r>
              <a:rPr lang="it-IT" sz="1800" b="0" i="0" dirty="0">
                <a:solidFill>
                  <a:srgbClr val="04607E"/>
                </a:solidFill>
                <a:effectLst/>
                <a:latin typeface="Neo Sans"/>
              </a:rPr>
              <a:t>Il Quadro 4, denominato “Quadro della relazione in formato libero”, è progettato per acquisire una relazione sintetica sul livello di sviluppo dei servizi di asilo nido dell’ente compilatore, nonché sull’impiego delle risorse aggiuntive non rendicontate degli anni precedenti.</a:t>
            </a:r>
            <a:endParaRPr lang="it-IT" sz="1800" dirty="0">
              <a:solidFill>
                <a:srgbClr val="04607E"/>
              </a:solidFill>
              <a:latin typeface="Neo Sans"/>
            </a:endParaRPr>
          </a:p>
        </p:txBody>
      </p:sp>
    </p:spTree>
    <p:extLst>
      <p:ext uri="{BB962C8B-B14F-4D97-AF65-F5344CB8AC3E}">
        <p14:creationId xmlns:p14="http://schemas.microsoft.com/office/powerpoint/2010/main" val="1556508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A0A2D-7800-1636-4728-D109046A478A}"/>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91364D0D-2D96-94CE-5333-90E24F5A9A89}"/>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B8AD0811-939E-62BF-F7AE-72E90D7EEC12}"/>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Asili Nido - Conferma finale</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69E7959F-FF2C-FC6F-D5DE-E708C9DFC65B}"/>
              </a:ext>
            </a:extLst>
          </p:cNvPr>
          <p:cNvPicPr>
            <a:picLocks noChangeAspect="1"/>
          </p:cNvPicPr>
          <p:nvPr/>
        </p:nvPicPr>
        <p:blipFill>
          <a:blip r:embed="rId4"/>
          <a:stretch>
            <a:fillRect/>
          </a:stretch>
        </p:blipFill>
        <p:spPr>
          <a:xfrm>
            <a:off x="0" y="589703"/>
            <a:ext cx="9144000" cy="401693"/>
          </a:xfrm>
          <a:prstGeom prst="rect">
            <a:avLst/>
          </a:prstGeom>
        </p:spPr>
      </p:pic>
      <p:pic>
        <p:nvPicPr>
          <p:cNvPr id="7" name="Immagine 6">
            <a:extLst>
              <a:ext uri="{FF2B5EF4-FFF2-40B4-BE49-F238E27FC236}">
                <a16:creationId xmlns:a16="http://schemas.microsoft.com/office/drawing/2014/main" id="{6B20931B-1194-3C93-DA69-04EBC1712F99}"/>
              </a:ext>
            </a:extLst>
          </p:cNvPr>
          <p:cNvPicPr>
            <a:picLocks noChangeAspect="1"/>
          </p:cNvPicPr>
          <p:nvPr/>
        </p:nvPicPr>
        <p:blipFill>
          <a:blip r:embed="rId5"/>
          <a:stretch>
            <a:fillRect/>
          </a:stretch>
        </p:blipFill>
        <p:spPr>
          <a:xfrm>
            <a:off x="0" y="1391289"/>
            <a:ext cx="9144000" cy="2360921"/>
          </a:xfrm>
          <a:prstGeom prst="rect">
            <a:avLst/>
          </a:prstGeom>
        </p:spPr>
      </p:pic>
    </p:spTree>
    <p:extLst>
      <p:ext uri="{BB962C8B-B14F-4D97-AF65-F5344CB8AC3E}">
        <p14:creationId xmlns:p14="http://schemas.microsoft.com/office/powerpoint/2010/main" val="164843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0">
            <a:extLst>
              <a:ext uri="{FF2B5EF4-FFF2-40B4-BE49-F238E27FC236}">
                <a16:creationId xmlns:a16="http://schemas.microsoft.com/office/drawing/2014/main" id="{017A85DF-4299-BCFC-B0DC-ED8F8B1D6DDF}"/>
              </a:ext>
            </a:extLst>
          </p:cNvPr>
          <p:cNvSpPr>
            <a:spLocks noGrp="1" noChangeArrowheads="1"/>
          </p:cNvSpPr>
          <p:nvPr>
            <p:ph type="title"/>
          </p:nvPr>
        </p:nvSpPr>
        <p:spPr>
          <a:xfrm>
            <a:off x="608013" y="2212975"/>
            <a:ext cx="7920037" cy="1101725"/>
          </a:xfrm>
        </p:spPr>
        <p:txBody>
          <a:bodyPr/>
          <a:lstStyle/>
          <a:p>
            <a:r>
              <a:rPr lang="it-IT" altLang="it-IT" i="0" dirty="0">
                <a:solidFill>
                  <a:schemeClr val="bg1"/>
                </a:solidFill>
              </a:rPr>
              <a:t>LA SCHEDA </a:t>
            </a:r>
            <a:br>
              <a:rPr lang="it-IT" altLang="it-IT" i="0" dirty="0">
                <a:solidFill>
                  <a:schemeClr val="bg1"/>
                </a:solidFill>
              </a:rPr>
            </a:br>
            <a:r>
              <a:rPr lang="it-IT" altLang="it-IT" i="0" dirty="0">
                <a:solidFill>
                  <a:schemeClr val="bg1"/>
                </a:solidFill>
              </a:rPr>
              <a:t>CRONOPROGRAMMA</a:t>
            </a:r>
            <a:br>
              <a:rPr lang="it-IT" altLang="it-IT" i="0" dirty="0">
                <a:solidFill>
                  <a:schemeClr val="bg1"/>
                </a:solidFill>
              </a:rPr>
            </a:br>
            <a:r>
              <a:rPr lang="it-IT" altLang="it-IT" i="0" dirty="0">
                <a:solidFill>
                  <a:schemeClr val="bg1"/>
                </a:solidFill>
              </a:rPr>
              <a:t>DEL SOCIALE </a:t>
            </a:r>
            <a:br>
              <a:rPr lang="it-IT" altLang="it-IT" i="0" dirty="0">
                <a:solidFill>
                  <a:schemeClr val="bg1"/>
                </a:solidFill>
              </a:rPr>
            </a:br>
            <a:r>
              <a:rPr lang="it-IT" altLang="it-IT" i="0" dirty="0">
                <a:solidFill>
                  <a:schemeClr val="bg1"/>
                </a:solidFill>
              </a:rPr>
              <a:t>Anno 2024</a:t>
            </a:r>
            <a:br>
              <a:rPr lang="it-IT" altLang="it-IT" i="0" dirty="0">
                <a:solidFill>
                  <a:schemeClr val="bg1"/>
                </a:solidFill>
              </a:rPr>
            </a:br>
            <a:r>
              <a:rPr lang="it-IT" altLang="it-IT" i="0" dirty="0">
                <a:solidFill>
                  <a:schemeClr val="bg1"/>
                </a:solidFill>
              </a:rPr>
              <a:t>CR24SOC</a:t>
            </a:r>
          </a:p>
        </p:txBody>
      </p:sp>
      <p:sp>
        <p:nvSpPr>
          <p:cNvPr id="30724" name="Segnaposto numero diapositiva 3">
            <a:extLst>
              <a:ext uri="{FF2B5EF4-FFF2-40B4-BE49-F238E27FC236}">
                <a16:creationId xmlns:a16="http://schemas.microsoft.com/office/drawing/2014/main" id="{F2276C6F-E6E1-7C2B-C3C8-CCD11077F6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47</a:t>
            </a:fld>
            <a:endParaRPr lang="it-IT" altLang="it-IT" sz="1500">
              <a:solidFill>
                <a:schemeClr val="accent1"/>
              </a:solidFill>
            </a:endParaRPr>
          </a:p>
        </p:txBody>
      </p:sp>
    </p:spTree>
    <p:extLst>
      <p:ext uri="{BB962C8B-B14F-4D97-AF65-F5344CB8AC3E}">
        <p14:creationId xmlns:p14="http://schemas.microsoft.com/office/powerpoint/2010/main" val="1139846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CB5C3-92D4-5749-0378-5A5C3673EC00}"/>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68F6503-6749-6B29-6B23-22FCFFA9F7A1}"/>
              </a:ext>
            </a:extLst>
          </p:cNvPr>
          <p:cNvPicPr>
            <a:picLocks noChangeAspect="1"/>
          </p:cNvPicPr>
          <p:nvPr/>
        </p:nvPicPr>
        <p:blipFill>
          <a:blip r:embed="rId3"/>
          <a:stretch>
            <a:fillRect/>
          </a:stretch>
        </p:blipFill>
        <p:spPr>
          <a:xfrm>
            <a:off x="7729437" y="331395"/>
            <a:ext cx="1414563" cy="589703"/>
          </a:xfrm>
          <a:prstGeom prst="rect">
            <a:avLst/>
          </a:prstGeom>
        </p:spPr>
      </p:pic>
      <p:sp>
        <p:nvSpPr>
          <p:cNvPr id="5" name="Rettangolo 4">
            <a:extLst>
              <a:ext uri="{FF2B5EF4-FFF2-40B4-BE49-F238E27FC236}">
                <a16:creationId xmlns:a16="http://schemas.microsoft.com/office/drawing/2014/main" id="{0CB30E4B-339C-F038-DC8A-C68F7642345C}"/>
              </a:ext>
            </a:extLst>
          </p:cNvPr>
          <p:cNvSpPr/>
          <p:nvPr/>
        </p:nvSpPr>
        <p:spPr>
          <a:xfrm>
            <a:off x="890600" y="2324688"/>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1 </a:t>
            </a:r>
            <a:r>
              <a:rPr lang="it-IT" sz="1400" dirty="0">
                <a:solidFill>
                  <a:schemeClr val="tx1"/>
                </a:solidFill>
              </a:rPr>
              <a:t>Autodiagnosi del numero di utenti serviti</a:t>
            </a:r>
          </a:p>
        </p:txBody>
      </p:sp>
      <p:sp>
        <p:nvSpPr>
          <p:cNvPr id="6" name="Rettangolo 5">
            <a:extLst>
              <a:ext uri="{FF2B5EF4-FFF2-40B4-BE49-F238E27FC236}">
                <a16:creationId xmlns:a16="http://schemas.microsoft.com/office/drawing/2014/main" id="{2220F7AC-4116-8B66-A566-2375103D5694}"/>
              </a:ext>
            </a:extLst>
          </p:cNvPr>
          <p:cNvSpPr/>
          <p:nvPr/>
        </p:nvSpPr>
        <p:spPr>
          <a:xfrm>
            <a:off x="2494149" y="2324687"/>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2 </a:t>
            </a:r>
            <a:r>
              <a:rPr lang="it-IT" sz="1400" dirty="0">
                <a:solidFill>
                  <a:schemeClr val="tx1"/>
                </a:solidFill>
              </a:rPr>
              <a:t>Obiettivi </a:t>
            </a:r>
          </a:p>
          <a:p>
            <a:pPr algn="ctr"/>
            <a:r>
              <a:rPr lang="it-IT" sz="1400" dirty="0">
                <a:solidFill>
                  <a:schemeClr val="tx1"/>
                </a:solidFill>
              </a:rPr>
              <a:t>di servizio </a:t>
            </a:r>
          </a:p>
          <a:p>
            <a:pPr algn="ctr"/>
            <a:r>
              <a:rPr lang="it-IT" sz="1400" dirty="0">
                <a:solidFill>
                  <a:schemeClr val="tx1"/>
                </a:solidFill>
              </a:rPr>
              <a:t>2023-2027</a:t>
            </a:r>
          </a:p>
        </p:txBody>
      </p:sp>
      <p:sp>
        <p:nvSpPr>
          <p:cNvPr id="7" name="Rettangolo 6">
            <a:extLst>
              <a:ext uri="{FF2B5EF4-FFF2-40B4-BE49-F238E27FC236}">
                <a16:creationId xmlns:a16="http://schemas.microsoft.com/office/drawing/2014/main" id="{00BB60A7-8F60-5C71-5875-6999DE497B52}"/>
              </a:ext>
            </a:extLst>
          </p:cNvPr>
          <p:cNvSpPr/>
          <p:nvPr/>
        </p:nvSpPr>
        <p:spPr>
          <a:xfrm>
            <a:off x="4073908" y="2322350"/>
            <a:ext cx="1638964"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3 </a:t>
            </a:r>
            <a:r>
              <a:rPr lang="it-IT" sz="1400" dirty="0">
                <a:solidFill>
                  <a:schemeClr val="tx1"/>
                </a:solidFill>
              </a:rPr>
              <a:t>Rendicontazione</a:t>
            </a:r>
            <a:endParaRPr lang="it-IT" sz="1200" dirty="0">
              <a:solidFill>
                <a:schemeClr val="tx1"/>
              </a:solidFill>
            </a:endParaRPr>
          </a:p>
          <a:p>
            <a:pPr algn="ctr"/>
            <a:r>
              <a:rPr lang="it-IT" sz="1400" dirty="0">
                <a:solidFill>
                  <a:schemeClr val="tx1"/>
                </a:solidFill>
              </a:rPr>
              <a:t>obiettivi di </a:t>
            </a:r>
          </a:p>
          <a:p>
            <a:pPr algn="ctr"/>
            <a:r>
              <a:rPr lang="it-IT" sz="1400" dirty="0">
                <a:solidFill>
                  <a:schemeClr val="tx1"/>
                </a:solidFill>
              </a:rPr>
              <a:t>servizio 2023</a:t>
            </a:r>
          </a:p>
        </p:txBody>
      </p:sp>
      <p:sp>
        <p:nvSpPr>
          <p:cNvPr id="8" name="Rettangolo 7">
            <a:extLst>
              <a:ext uri="{FF2B5EF4-FFF2-40B4-BE49-F238E27FC236}">
                <a16:creationId xmlns:a16="http://schemas.microsoft.com/office/drawing/2014/main" id="{7FB21357-39F3-81D0-CE98-E7212F02CDF9}"/>
              </a:ext>
            </a:extLst>
          </p:cNvPr>
          <p:cNvSpPr/>
          <p:nvPr/>
        </p:nvSpPr>
        <p:spPr>
          <a:xfrm>
            <a:off x="6007628" y="2299200"/>
            <a:ext cx="1457525" cy="1154301"/>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defPPr>
              <a:defRPr lang="it-IT"/>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it-IT" sz="1400" b="1" dirty="0">
                <a:solidFill>
                  <a:schemeClr val="tx1"/>
                </a:solidFill>
              </a:rPr>
              <a:t>Quadro 4 </a:t>
            </a:r>
            <a:r>
              <a:rPr lang="it-IT" sz="1400" dirty="0">
                <a:solidFill>
                  <a:schemeClr val="tx1"/>
                </a:solidFill>
              </a:rPr>
              <a:t>Relazione in formato strutturato</a:t>
            </a:r>
          </a:p>
        </p:txBody>
      </p:sp>
      <p:sp>
        <p:nvSpPr>
          <p:cNvPr id="13" name="Segnaposto contenuto 4">
            <a:extLst>
              <a:ext uri="{FF2B5EF4-FFF2-40B4-BE49-F238E27FC236}">
                <a16:creationId xmlns:a16="http://schemas.microsoft.com/office/drawing/2014/main" id="{BC39194D-CA59-908B-E83D-8DE1184A34BC}"/>
              </a:ext>
            </a:extLst>
          </p:cNvPr>
          <p:cNvSpPr>
            <a:spLocks noGrp="1"/>
          </p:cNvSpPr>
          <p:nvPr/>
        </p:nvSpPr>
        <p:spPr>
          <a:xfrm>
            <a:off x="308170" y="2008752"/>
            <a:ext cx="5258678" cy="360621"/>
          </a:xfrm>
          <a:prstGeom prst="rect">
            <a:avLst/>
          </a:prstGeom>
        </p:spPr>
        <p:txBody>
          <a:bodyPr lIns="0" tIns="0" rIns="0" bIns="0" anchor="t" anchorCtr="0">
            <a:noAutofit/>
          </a:bodyPr>
          <a:lstStyle>
            <a:lvl1pPr marL="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1pPr>
            <a:lvl2pPr marL="4572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2pPr>
            <a:lvl3pPr marL="9144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3pPr>
            <a:lvl4pPr marL="13716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4pPr>
            <a:lvl5pPr marL="1828800" indent="0" algn="l" defTabSz="457200" rtl="0" eaLnBrk="1" latinLnBrk="0" hangingPunct="1">
              <a:lnSpc>
                <a:spcPts val="2300"/>
              </a:lnSpc>
              <a:spcBef>
                <a:spcPts val="0"/>
              </a:spcBef>
              <a:buFont typeface="Arial"/>
              <a:buNone/>
              <a:defRPr sz="1600" kern="1200">
                <a:solidFill>
                  <a:srgbClr val="000000"/>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lvl="1">
              <a:lnSpc>
                <a:spcPct val="100000"/>
              </a:lnSpc>
              <a:spcAft>
                <a:spcPts val="600"/>
              </a:spcAft>
            </a:pPr>
            <a:r>
              <a:rPr lang="it-IT" sz="1800" b="1" dirty="0">
                <a:solidFill>
                  <a:srgbClr val="92D050"/>
                </a:solidFill>
                <a:sym typeface="Wingdings" panose="05000000000000000000" pitchFamily="2" charset="2"/>
              </a:rPr>
              <a:t>Comuni con obiettivo</a:t>
            </a:r>
            <a:endParaRPr lang="it-IT" sz="1400" dirty="0">
              <a:sym typeface="Wingdings" pitchFamily="2" charset="2"/>
            </a:endParaRPr>
          </a:p>
          <a:p>
            <a:pPr marL="742950" lvl="1" indent="-285750">
              <a:lnSpc>
                <a:spcPct val="100000"/>
              </a:lnSpc>
              <a:spcAft>
                <a:spcPts val="600"/>
              </a:spcAft>
              <a:buFont typeface="Courier New" panose="02070309020205020404" pitchFamily="49" charset="0"/>
              <a:buChar char="o"/>
            </a:pPr>
            <a:endParaRPr lang="it-IT" sz="1400" dirty="0">
              <a:sym typeface="Wingdings" pitchFamily="2" charset="2"/>
            </a:endParaRPr>
          </a:p>
        </p:txBody>
      </p:sp>
      <p:sp>
        <p:nvSpPr>
          <p:cNvPr id="16" name="CasellaDiTesto 15">
            <a:extLst>
              <a:ext uri="{FF2B5EF4-FFF2-40B4-BE49-F238E27FC236}">
                <a16:creationId xmlns:a16="http://schemas.microsoft.com/office/drawing/2014/main" id="{AD55039E-0DED-CB0F-4651-E23DA74A9EE2}"/>
              </a:ext>
            </a:extLst>
          </p:cNvPr>
          <p:cNvSpPr txBox="1"/>
          <p:nvPr/>
        </p:nvSpPr>
        <p:spPr>
          <a:xfrm>
            <a:off x="0" y="-91851"/>
            <a:ext cx="7886700"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a:t>
            </a:r>
            <a:endParaRPr lang="it-IT" sz="2000" dirty="0">
              <a:solidFill>
                <a:srgbClr val="034EA1"/>
              </a:solidFill>
              <a:latin typeface="Arial"/>
              <a:ea typeface="ヒラギノ角ゴ Pro W3"/>
            </a:endParaRPr>
          </a:p>
        </p:txBody>
      </p:sp>
      <p:graphicFrame>
        <p:nvGraphicFramePr>
          <p:cNvPr id="4" name="Diagramma 3">
            <a:extLst>
              <a:ext uri="{FF2B5EF4-FFF2-40B4-BE49-F238E27FC236}">
                <a16:creationId xmlns:a16="http://schemas.microsoft.com/office/drawing/2014/main" id="{0ED3AFF7-B5AB-46A6-BE42-B56F81F7FD29}"/>
              </a:ext>
            </a:extLst>
          </p:cNvPr>
          <p:cNvGraphicFramePr/>
          <p:nvPr>
            <p:extLst>
              <p:ext uri="{D42A27DB-BD31-4B8C-83A1-F6EECF244321}">
                <p14:modId xmlns:p14="http://schemas.microsoft.com/office/powerpoint/2010/main" val="3795257077"/>
              </p:ext>
            </p:extLst>
          </p:nvPr>
        </p:nvGraphicFramePr>
        <p:xfrm>
          <a:off x="79830" y="558053"/>
          <a:ext cx="8984340" cy="45182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10729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6B334-A35F-538E-9BB6-C2C8A5CE3740}"/>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1DB602D6-C885-3250-60DB-F4E342738C18}"/>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D647FA2F-5047-0C8A-C7D4-469B0F36F8C9}"/>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1</a:t>
            </a:r>
            <a:endParaRPr lang="it-IT" sz="2000" dirty="0">
              <a:solidFill>
                <a:srgbClr val="034EA1"/>
              </a:solidFill>
              <a:latin typeface="Arial"/>
              <a:ea typeface="ヒラギノ角ゴ Pro W3"/>
            </a:endParaRPr>
          </a:p>
        </p:txBody>
      </p:sp>
      <p:sp>
        <p:nvSpPr>
          <p:cNvPr id="17" name="CasellaDiTesto 16">
            <a:extLst>
              <a:ext uri="{FF2B5EF4-FFF2-40B4-BE49-F238E27FC236}">
                <a16:creationId xmlns:a16="http://schemas.microsoft.com/office/drawing/2014/main" id="{E3B22D54-C034-A4BE-FABE-483C61BD82A1}"/>
              </a:ext>
            </a:extLst>
          </p:cNvPr>
          <p:cNvSpPr txBox="1"/>
          <p:nvPr/>
        </p:nvSpPr>
        <p:spPr>
          <a:xfrm>
            <a:off x="60512" y="900689"/>
            <a:ext cx="9009530" cy="923330"/>
          </a:xfrm>
          <a:prstGeom prst="rect">
            <a:avLst/>
          </a:prstGeom>
          <a:noFill/>
        </p:spPr>
        <p:txBody>
          <a:bodyPr wrap="square">
            <a:spAutoFit/>
          </a:bodyPr>
          <a:lstStyle/>
          <a:p>
            <a:r>
              <a:rPr lang="it-IT" sz="1800" b="0" i="0" dirty="0">
                <a:solidFill>
                  <a:srgbClr val="04607E"/>
                </a:solidFill>
                <a:effectLst/>
                <a:latin typeface="Neo Sans"/>
              </a:rPr>
              <a:t>Il Quadro 1 fornisce al Sindaco Commissario lo stato delle relazioni di rendicontazione dei servizi sociali forniti dall’ente, relative agli anni 2021, 2022 e 2023, indicate rispettivamente come SOC22, SOC23 e SOC24.</a:t>
            </a:r>
            <a:endParaRPr lang="it-IT" sz="1800" dirty="0">
              <a:solidFill>
                <a:srgbClr val="04607E"/>
              </a:solidFill>
              <a:latin typeface="Neo Sans"/>
            </a:endParaRPr>
          </a:p>
        </p:txBody>
      </p:sp>
      <p:pic>
        <p:nvPicPr>
          <p:cNvPr id="4" name="Immagine 3">
            <a:extLst>
              <a:ext uri="{FF2B5EF4-FFF2-40B4-BE49-F238E27FC236}">
                <a16:creationId xmlns:a16="http://schemas.microsoft.com/office/drawing/2014/main" id="{835086B8-5166-E01D-96D9-CD7075315FAD}"/>
              </a:ext>
            </a:extLst>
          </p:cNvPr>
          <p:cNvPicPr>
            <a:picLocks noChangeAspect="1"/>
          </p:cNvPicPr>
          <p:nvPr/>
        </p:nvPicPr>
        <p:blipFill>
          <a:blip r:embed="rId4"/>
          <a:stretch>
            <a:fillRect/>
          </a:stretch>
        </p:blipFill>
        <p:spPr>
          <a:xfrm>
            <a:off x="-6718" y="443658"/>
            <a:ext cx="9144000" cy="537546"/>
          </a:xfrm>
          <a:prstGeom prst="rect">
            <a:avLst/>
          </a:prstGeom>
        </p:spPr>
      </p:pic>
      <p:pic>
        <p:nvPicPr>
          <p:cNvPr id="7" name="Immagine 6">
            <a:extLst>
              <a:ext uri="{FF2B5EF4-FFF2-40B4-BE49-F238E27FC236}">
                <a16:creationId xmlns:a16="http://schemas.microsoft.com/office/drawing/2014/main" id="{A7CF8439-595D-12FC-2E32-23599BF27938}"/>
              </a:ext>
            </a:extLst>
          </p:cNvPr>
          <p:cNvPicPr>
            <a:picLocks noChangeAspect="1"/>
          </p:cNvPicPr>
          <p:nvPr/>
        </p:nvPicPr>
        <p:blipFill>
          <a:blip r:embed="rId5"/>
          <a:stretch>
            <a:fillRect/>
          </a:stretch>
        </p:blipFill>
        <p:spPr>
          <a:xfrm>
            <a:off x="-6723" y="1824019"/>
            <a:ext cx="9144000" cy="1165890"/>
          </a:xfrm>
          <a:prstGeom prst="rect">
            <a:avLst/>
          </a:prstGeom>
        </p:spPr>
      </p:pic>
      <p:pic>
        <p:nvPicPr>
          <p:cNvPr id="9" name="Immagine 8">
            <a:extLst>
              <a:ext uri="{FF2B5EF4-FFF2-40B4-BE49-F238E27FC236}">
                <a16:creationId xmlns:a16="http://schemas.microsoft.com/office/drawing/2014/main" id="{207E876A-9D5E-3C0A-CE04-3FF68D9C9375}"/>
              </a:ext>
            </a:extLst>
          </p:cNvPr>
          <p:cNvPicPr>
            <a:picLocks noChangeAspect="1"/>
          </p:cNvPicPr>
          <p:nvPr/>
        </p:nvPicPr>
        <p:blipFill>
          <a:blip r:embed="rId6"/>
          <a:stretch>
            <a:fillRect/>
          </a:stretch>
        </p:blipFill>
        <p:spPr>
          <a:xfrm>
            <a:off x="-13449" y="2938639"/>
            <a:ext cx="9144000" cy="2305256"/>
          </a:xfrm>
          <a:prstGeom prst="rect">
            <a:avLst/>
          </a:prstGeom>
        </p:spPr>
      </p:pic>
    </p:spTree>
    <p:extLst>
      <p:ext uri="{BB962C8B-B14F-4D97-AF65-F5344CB8AC3E}">
        <p14:creationId xmlns:p14="http://schemas.microsoft.com/office/powerpoint/2010/main" val="1186737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6C2C617-52B0-3D83-754E-5CAD972C8FB9}"/>
              </a:ext>
            </a:extLst>
          </p:cNvPr>
          <p:cNvPicPr>
            <a:picLocks noChangeAspect="1"/>
          </p:cNvPicPr>
          <p:nvPr/>
        </p:nvPicPr>
        <p:blipFill>
          <a:blip r:embed="rId3"/>
          <a:stretch>
            <a:fillRect/>
          </a:stretch>
        </p:blipFill>
        <p:spPr>
          <a:xfrm>
            <a:off x="7729437" y="265705"/>
            <a:ext cx="1414563" cy="589703"/>
          </a:xfrm>
          <a:prstGeom prst="rect">
            <a:avLst/>
          </a:prstGeom>
        </p:spPr>
      </p:pic>
      <p:sp>
        <p:nvSpPr>
          <p:cNvPr id="17" name="Segnaposto numero diapositiva 3">
            <a:extLst>
              <a:ext uri="{FF2B5EF4-FFF2-40B4-BE49-F238E27FC236}">
                <a16:creationId xmlns:a16="http://schemas.microsoft.com/office/drawing/2014/main" id="{29C49F1D-1C37-AA9B-948B-7F9A5C0DFEE8}"/>
              </a:ext>
            </a:extLst>
          </p:cNvPr>
          <p:cNvSpPr>
            <a:spLocks noGrp="1"/>
          </p:cNvSpPr>
          <p:nvPr>
            <p:ph type="sldNum" sz="quarter" idx="11"/>
          </p:nvPr>
        </p:nvSpPr>
        <p:spPr>
          <a:xfrm>
            <a:off x="4038600" y="6356351"/>
            <a:ext cx="3313319" cy="257402"/>
          </a:xfrm>
        </p:spPr>
        <p:txBody>
          <a:bodyPr/>
          <a:lstStyle/>
          <a:p>
            <a:pPr>
              <a:defRPr/>
            </a:pPr>
            <a:fld id="{124B15D9-D453-40DF-8CF2-2FDFE492491B}" type="slidenum">
              <a:rPr lang="it-IT" altLang="it-IT" smtClean="0"/>
              <a:pPr>
                <a:defRPr/>
              </a:pPr>
              <a:t>5</a:t>
            </a:fld>
            <a:endParaRPr lang="it-IT" altLang="it-IT"/>
          </a:p>
        </p:txBody>
      </p:sp>
      <p:sp>
        <p:nvSpPr>
          <p:cNvPr id="18" name="CasellaDiTesto 17">
            <a:extLst>
              <a:ext uri="{FF2B5EF4-FFF2-40B4-BE49-F238E27FC236}">
                <a16:creationId xmlns:a16="http://schemas.microsoft.com/office/drawing/2014/main" id="{8C1D299C-7FDF-1055-345A-7D4C634B7BB7}"/>
              </a:ext>
            </a:extLst>
          </p:cNvPr>
          <p:cNvSpPr txBox="1"/>
          <p:nvPr/>
        </p:nvSpPr>
        <p:spPr>
          <a:xfrm>
            <a:off x="0" y="-91851"/>
            <a:ext cx="9144000" cy="446276"/>
          </a:xfrm>
          <a:prstGeom prst="rect">
            <a:avLst/>
          </a:prstGeom>
          <a:noFill/>
        </p:spPr>
        <p:txBody>
          <a:bodyPr wrap="square" lIns="91440" tIns="45720" rIns="91440" bIns="45720" anchor="t">
            <a:spAutoFit/>
          </a:bodyPr>
          <a:lstStyle/>
          <a:p>
            <a:pPr algn="ctr"/>
            <a:endParaRPr lang="it-IT" sz="500" b="1" dirty="0">
              <a:solidFill>
                <a:srgbClr val="0070C0"/>
              </a:solidFill>
              <a:latin typeface="Hadassah Friedlaender" panose="02020603050405020304" pitchFamily="18" charset="-79"/>
            </a:endParaRPr>
          </a:p>
          <a:p>
            <a:r>
              <a:rPr lang="it-IT" sz="1800" b="1" dirty="0">
                <a:solidFill>
                  <a:srgbClr val="034EA1"/>
                </a:solidFill>
                <a:latin typeface="Arial"/>
                <a:ea typeface="ヒラギノ角ゴ Pro W3"/>
              </a:rPr>
              <a:t>Perequazione e Fondo Speciale Equità Livello Servizi (</a:t>
            </a:r>
            <a:r>
              <a:rPr lang="it-IT" sz="1800" b="1" dirty="0" err="1">
                <a:solidFill>
                  <a:srgbClr val="034EA1"/>
                </a:solidFill>
                <a:latin typeface="Arial"/>
                <a:ea typeface="ヒラギノ角ゴ Pro W3"/>
              </a:rPr>
              <a:t>LBil</a:t>
            </a:r>
            <a:r>
              <a:rPr lang="it-IT" sz="1800" b="1" dirty="0">
                <a:solidFill>
                  <a:srgbClr val="034EA1"/>
                </a:solidFill>
                <a:latin typeface="Arial"/>
                <a:ea typeface="ヒラギノ角ゴ Pro W3"/>
              </a:rPr>
              <a:t> 2024, co. 494-501)             </a:t>
            </a:r>
          </a:p>
        </p:txBody>
      </p:sp>
      <p:sp>
        <p:nvSpPr>
          <p:cNvPr id="10" name="Rectangle 3">
            <a:extLst>
              <a:ext uri="{FF2B5EF4-FFF2-40B4-BE49-F238E27FC236}">
                <a16:creationId xmlns:a16="http://schemas.microsoft.com/office/drawing/2014/main" id="{91883ECE-22F2-0B17-3D6C-7D9C3D591F55}"/>
              </a:ext>
            </a:extLst>
          </p:cNvPr>
          <p:cNvSpPr txBox="1">
            <a:spLocks noChangeArrowheads="1"/>
          </p:cNvSpPr>
          <p:nvPr/>
        </p:nvSpPr>
        <p:spPr>
          <a:xfrm>
            <a:off x="0" y="146677"/>
            <a:ext cx="9049407" cy="4996824"/>
          </a:xfrm>
          <a:prstGeom prst="rect">
            <a:avLst/>
          </a:prstGeom>
        </p:spPr>
        <p:txBody>
          <a:bodyPr anchor="ctr">
            <a:normAutofit/>
          </a:bodyPr>
          <a:lstStyle>
            <a:lvl1pPr marL="257175" indent="-257175" algn="l" rtl="0" eaLnBrk="0" fontAlgn="base" hangingPunct="0">
              <a:spcBef>
                <a:spcPct val="20000"/>
              </a:spcBef>
              <a:spcAft>
                <a:spcPct val="0"/>
              </a:spcAft>
              <a:buChar char="•"/>
              <a:defRPr sz="1200">
                <a:solidFill>
                  <a:schemeClr val="tx1"/>
                </a:solidFill>
                <a:latin typeface="Arial"/>
                <a:ea typeface="+mn-ea"/>
                <a:cs typeface="+mn-cs"/>
              </a:defRPr>
            </a:lvl1pPr>
            <a:lvl2pPr marL="557213" indent="-214313" algn="l" rtl="0" eaLnBrk="0" fontAlgn="base" hangingPunct="0">
              <a:spcBef>
                <a:spcPct val="20000"/>
              </a:spcBef>
              <a:spcAft>
                <a:spcPct val="0"/>
              </a:spcAft>
              <a:buChar char="–"/>
              <a:defRPr sz="1200">
                <a:solidFill>
                  <a:schemeClr val="tx1"/>
                </a:solidFill>
                <a:latin typeface="Arial"/>
                <a:ea typeface="+mn-ea"/>
                <a:cs typeface="+mn-cs"/>
              </a:defRPr>
            </a:lvl2pPr>
            <a:lvl3pPr marL="857250" indent="-171450" algn="l" rtl="0" eaLnBrk="0" fontAlgn="base" hangingPunct="0">
              <a:spcBef>
                <a:spcPct val="20000"/>
              </a:spcBef>
              <a:spcAft>
                <a:spcPct val="0"/>
              </a:spcAft>
              <a:buChar char="•"/>
              <a:defRPr sz="1200">
                <a:solidFill>
                  <a:schemeClr val="tx1"/>
                </a:solidFill>
                <a:latin typeface="Arial"/>
                <a:ea typeface="+mn-ea"/>
                <a:cs typeface="+mn-cs"/>
              </a:defRPr>
            </a:lvl3pPr>
            <a:lvl4pPr marL="1200150" indent="-171450" algn="l" rtl="0" eaLnBrk="0" fontAlgn="base" hangingPunct="0">
              <a:spcBef>
                <a:spcPct val="20000"/>
              </a:spcBef>
              <a:spcAft>
                <a:spcPct val="0"/>
              </a:spcAft>
              <a:buChar char="–"/>
              <a:defRPr sz="1200">
                <a:solidFill>
                  <a:schemeClr val="tx1"/>
                </a:solidFill>
                <a:latin typeface="Arial"/>
                <a:ea typeface="+mn-ea"/>
                <a:cs typeface="+mn-cs"/>
              </a:defRPr>
            </a:lvl4pPr>
            <a:lvl5pPr marL="1543050" indent="-171450" algn="l" rtl="0" eaLnBrk="0" fontAlgn="base" hangingPunct="0">
              <a:spcBef>
                <a:spcPct val="20000"/>
              </a:spcBef>
              <a:spcAft>
                <a:spcPct val="0"/>
              </a:spcAft>
              <a:buChar char="»"/>
              <a:defRPr sz="1200">
                <a:solidFill>
                  <a:schemeClr val="tx1"/>
                </a:solidFill>
                <a:latin typeface="Arial"/>
                <a:ea typeface="+mn-ea"/>
                <a:cs typeface="+mn-cs"/>
              </a:defRPr>
            </a:lvl5pPr>
            <a:lvl6pPr marL="1885950" indent="-171450" algn="l" rtl="0" fontAlgn="base">
              <a:spcBef>
                <a:spcPct val="20000"/>
              </a:spcBef>
              <a:spcAft>
                <a:spcPct val="0"/>
              </a:spcAft>
              <a:buChar char="»"/>
              <a:defRPr>
                <a:solidFill>
                  <a:schemeClr val="tx1"/>
                </a:solidFill>
                <a:latin typeface="+mn-lt"/>
                <a:ea typeface="+mn-ea"/>
                <a:cs typeface="+mn-cs"/>
              </a:defRPr>
            </a:lvl6pPr>
            <a:lvl7pPr marL="2228850" indent="-171450" algn="l" rtl="0" fontAlgn="base">
              <a:spcBef>
                <a:spcPct val="20000"/>
              </a:spcBef>
              <a:spcAft>
                <a:spcPct val="0"/>
              </a:spcAft>
              <a:buChar char="»"/>
              <a:defRPr>
                <a:solidFill>
                  <a:schemeClr val="tx1"/>
                </a:solidFill>
                <a:latin typeface="+mn-lt"/>
                <a:ea typeface="+mn-ea"/>
                <a:cs typeface="+mn-cs"/>
              </a:defRPr>
            </a:lvl7pPr>
            <a:lvl8pPr marL="2571750" indent="-171450" algn="l" rtl="0" fontAlgn="base">
              <a:spcBef>
                <a:spcPct val="20000"/>
              </a:spcBef>
              <a:spcAft>
                <a:spcPct val="0"/>
              </a:spcAft>
              <a:buChar char="»"/>
              <a:defRPr>
                <a:solidFill>
                  <a:schemeClr val="tx1"/>
                </a:solidFill>
                <a:latin typeface="+mn-lt"/>
                <a:ea typeface="+mn-ea"/>
                <a:cs typeface="+mn-cs"/>
              </a:defRPr>
            </a:lvl8pPr>
            <a:lvl9pPr marL="2914650" indent="-171450" algn="l" rtl="0" fontAlgn="base">
              <a:spcBef>
                <a:spcPct val="20000"/>
              </a:spcBef>
              <a:spcAft>
                <a:spcPct val="0"/>
              </a:spcAft>
              <a:buChar char="»"/>
              <a:defRPr>
                <a:solidFill>
                  <a:schemeClr val="tx1"/>
                </a:solidFill>
                <a:latin typeface="+mn-lt"/>
                <a:ea typeface="+mn-ea"/>
                <a:cs typeface="+mn-cs"/>
              </a:defRPr>
            </a:lvl9pPr>
          </a:lstStyle>
          <a:p>
            <a:pPr algn="just">
              <a:spcBef>
                <a:spcPts val="0"/>
              </a:spcBef>
              <a:spcAft>
                <a:spcPts val="600"/>
              </a:spcAft>
              <a:buClr>
                <a:srgbClr val="0070C0"/>
              </a:buClr>
            </a:pPr>
            <a:r>
              <a:rPr lang="it-IT" sz="1600" b="1" kern="100" dirty="0">
                <a:latin typeface="Arial Narrow" panose="020B0606020202030204" pitchFamily="34" charset="0"/>
                <a:ea typeface="Calibri" panose="020F0502020204030204" pitchFamily="34" charset="0"/>
                <a:cs typeface="Times New Roman" panose="02020603050405020304" pitchFamily="18" charset="0"/>
              </a:rPr>
              <a:t>Il co. 494 ridetermina la dotazione del Fondo di solidarietà comunale (FSC) </a:t>
            </a:r>
            <a:r>
              <a:rPr lang="it-IT" sz="1600" b="1" u="sng" kern="100" dirty="0">
                <a:latin typeface="Arial Narrow" panose="020B0606020202030204" pitchFamily="34" charset="0"/>
                <a:ea typeface="Calibri" panose="020F0502020204030204" pitchFamily="34" charset="0"/>
                <a:cs typeface="Times New Roman" panose="02020603050405020304" pitchFamily="18" charset="0"/>
              </a:rPr>
              <a:t>a decorrere dal 2025</a:t>
            </a:r>
          </a:p>
          <a:p>
            <a:pPr algn="just">
              <a:spcBef>
                <a:spcPts val="0"/>
              </a:spcBef>
              <a:spcAft>
                <a:spcPts val="600"/>
              </a:spcAft>
              <a:buClr>
                <a:srgbClr val="0070C0"/>
              </a:buClr>
            </a:pPr>
            <a:r>
              <a:rPr lang="it-IT" sz="1600" kern="100" dirty="0">
                <a:latin typeface="Arial Narrow" panose="020B0606020202030204" pitchFamily="34" charset="0"/>
                <a:ea typeface="Calibri" panose="020F0502020204030204" pitchFamily="34" charset="0"/>
                <a:cs typeface="Times New Roman" panose="02020603050405020304" pitchFamily="18" charset="0"/>
              </a:rPr>
              <a:t>Le risorse aggiuntive vincolate</a:t>
            </a:r>
            <a:r>
              <a:rPr lang="it-IT" sz="1600" b="1" kern="100" dirty="0">
                <a:latin typeface="Arial Narrow" panose="020B0606020202030204" pitchFamily="34" charset="0"/>
                <a:ea typeface="Calibri" panose="020F0502020204030204" pitchFamily="34" charset="0"/>
                <a:cs typeface="Times New Roman" panose="02020603050405020304" pitchFamily="18" charset="0"/>
              </a:rPr>
              <a:t> </a:t>
            </a:r>
            <a:r>
              <a:rPr lang="it-IT" sz="1600" kern="100" dirty="0">
                <a:latin typeface="Arial Narrow" panose="020B0606020202030204" pitchFamily="34" charset="0"/>
                <a:ea typeface="Calibri" panose="020F0502020204030204" pitchFamily="34" charset="0"/>
                <a:cs typeface="Times New Roman" panose="02020603050405020304" pitchFamily="18" charset="0"/>
              </a:rPr>
              <a:t>al miglioramento di servizi di rilevanza sociale sono scorporate dal FSC e inserite nel nuovo “</a:t>
            </a:r>
            <a:r>
              <a:rPr lang="it-IT" sz="1600" b="1" kern="100" dirty="0">
                <a:latin typeface="Arial Narrow" panose="020B0606020202030204" pitchFamily="34" charset="0"/>
                <a:ea typeface="Calibri" panose="020F0502020204030204" pitchFamily="34" charset="0"/>
                <a:cs typeface="Times New Roman" panose="02020603050405020304" pitchFamily="18" charset="0"/>
              </a:rPr>
              <a:t>Fondo</a:t>
            </a:r>
            <a:r>
              <a:rPr lang="it-IT" sz="1600" kern="100" dirty="0">
                <a:latin typeface="Arial Narrow" panose="020B0606020202030204" pitchFamily="34" charset="0"/>
                <a:ea typeface="Calibri" panose="020F0502020204030204" pitchFamily="34" charset="0"/>
                <a:cs typeface="Times New Roman" panose="02020603050405020304" pitchFamily="18" charset="0"/>
              </a:rPr>
              <a:t> </a:t>
            </a:r>
            <a:r>
              <a:rPr lang="it-IT" sz="1600" b="1" kern="100" dirty="0">
                <a:latin typeface="Arial Narrow" panose="020B0606020202030204" pitchFamily="34" charset="0"/>
                <a:ea typeface="Calibri" panose="020F0502020204030204" pitchFamily="34" charset="0"/>
                <a:cs typeface="Times New Roman" panose="02020603050405020304" pitchFamily="18" charset="0"/>
              </a:rPr>
              <a:t>Speciale Equità Livello dei Servizi</a:t>
            </a:r>
            <a:r>
              <a:rPr lang="it-IT" sz="1600" kern="100" dirty="0">
                <a:latin typeface="Arial Narrow" panose="020B0606020202030204" pitchFamily="34" charset="0"/>
                <a:ea typeface="Calibri" panose="020F0502020204030204" pitchFamily="34" charset="0"/>
                <a:cs typeface="Times New Roman" panose="02020603050405020304" pitchFamily="18" charset="0"/>
              </a:rPr>
              <a:t>” </a:t>
            </a:r>
            <a:r>
              <a:rPr lang="it-IT" sz="1600" b="1" kern="100" dirty="0">
                <a:latin typeface="Arial Narrow" panose="020B0606020202030204" pitchFamily="34" charset="0"/>
                <a:ea typeface="Calibri" panose="020F0502020204030204" pitchFamily="34" charset="0"/>
                <a:cs typeface="Times New Roman" panose="02020603050405020304" pitchFamily="18" charset="0"/>
              </a:rPr>
              <a:t>(co. 496)</a:t>
            </a:r>
            <a:r>
              <a:rPr lang="it-IT" sz="1600" kern="100" dirty="0">
                <a:latin typeface="Arial Narrow" panose="020B0606020202030204" pitchFamily="34" charset="0"/>
                <a:ea typeface="Calibri" panose="020F0502020204030204" pitchFamily="34" charset="0"/>
                <a:cs typeface="Times New Roman" panose="02020603050405020304" pitchFamily="18" charset="0"/>
              </a:rPr>
              <a:t>. In parziale ottemperanza alla sentenza della Corte costituzionale n. 71/2023, sono inoltre </a:t>
            </a:r>
            <a:r>
              <a:rPr lang="it-IT" sz="1600" b="1" kern="100" dirty="0">
                <a:latin typeface="Arial Narrow" panose="020B0606020202030204" pitchFamily="34" charset="0"/>
                <a:ea typeface="Calibri" panose="020F0502020204030204" pitchFamily="34" charset="0"/>
                <a:cs typeface="Times New Roman" panose="02020603050405020304" pitchFamily="18" charset="0"/>
              </a:rPr>
              <a:t>aboliti gli obblighi di restituzione allo Stato dei fondi aggiuntivi </a:t>
            </a:r>
            <a:r>
              <a:rPr lang="it-IT" sz="1600" kern="100" dirty="0">
                <a:latin typeface="Arial Narrow" panose="020B0606020202030204" pitchFamily="34" charset="0"/>
                <a:ea typeface="Calibri" panose="020F0502020204030204" pitchFamily="34" charset="0"/>
                <a:cs typeface="Times New Roman" panose="02020603050405020304" pitchFamily="18" charset="0"/>
              </a:rPr>
              <a:t>in caso di mancato raggiungimento degli obiettivi di servizio annuali</a:t>
            </a:r>
          </a:p>
          <a:p>
            <a:pPr algn="just">
              <a:spcBef>
                <a:spcPts val="0"/>
              </a:spcBef>
              <a:spcAft>
                <a:spcPts val="600"/>
              </a:spcAft>
              <a:buClr>
                <a:srgbClr val="0070C0"/>
              </a:buClr>
            </a:pPr>
            <a:r>
              <a:rPr lang="it-IT" sz="1600" kern="100" dirty="0">
                <a:latin typeface="Arial Narrow" panose="020B0606020202030204" pitchFamily="34" charset="0"/>
                <a:ea typeface="Calibri" panose="020F0502020204030204" pitchFamily="34" charset="0"/>
                <a:cs typeface="Times New Roman" panose="02020603050405020304" pitchFamily="18" charset="0"/>
              </a:rPr>
              <a:t>Dopo il periodo di avvio e di raggiungimento a regime delle erogazioni aggiuntive e vincolate, tra il 2029 e il 2031 tali risorse rientreranno nel perimetro del FSC per concorrere all’obbligatorio mantenimento dei livelli essenziali delle prestazioni (LEP), nei rispettivi campi di attività</a:t>
            </a:r>
          </a:p>
          <a:p>
            <a:pPr algn="just">
              <a:spcBef>
                <a:spcPts val="0"/>
              </a:spcBef>
              <a:spcAft>
                <a:spcPts val="600"/>
              </a:spcAft>
              <a:buClr>
                <a:srgbClr val="0070C0"/>
              </a:buClr>
            </a:pPr>
            <a:r>
              <a:rPr lang="it-IT" sz="1600" kern="100" dirty="0">
                <a:latin typeface="Arial Narrow" panose="020B0606020202030204" pitchFamily="34" charset="0"/>
                <a:ea typeface="Calibri" panose="020F0502020204030204" pitchFamily="34" charset="0"/>
                <a:cs typeface="Times New Roman" panose="02020603050405020304" pitchFamily="18" charset="0"/>
              </a:rPr>
              <a:t>La norma presenta notevoli problematiche applicative, in particolare:</a:t>
            </a:r>
          </a:p>
          <a:p>
            <a:pPr lvl="1" algn="just">
              <a:spcBef>
                <a:spcPts val="0"/>
              </a:spcBef>
              <a:spcAft>
                <a:spcPts val="600"/>
              </a:spcAft>
              <a:buClr>
                <a:srgbClr val="0070C0"/>
              </a:buClr>
              <a:buFont typeface="Wingdings" panose="05000000000000000000" pitchFamily="2" charset="2"/>
              <a:buChar char="Ø"/>
            </a:pPr>
            <a:r>
              <a:rPr lang="it-IT" sz="1100" kern="100" dirty="0">
                <a:latin typeface="Arial Narrow" panose="020B0606020202030204" pitchFamily="34" charset="0"/>
                <a:ea typeface="Calibri" panose="020F0502020204030204" pitchFamily="34" charset="0"/>
                <a:cs typeface="Times New Roman" panose="02020603050405020304" pitchFamily="18" charset="0"/>
              </a:rPr>
              <a:t>l’individuazione delle risorse aggiuntive sui servizi sociali che sono in realtà assegnati a tutti i Comuni sulla base di una ridefinizione dei coefficienti di riparto dei fabbisogni standard dei servizi sociali, su cui peraltro non c’è ancora un sistema di LEP ben definito</a:t>
            </a:r>
          </a:p>
          <a:p>
            <a:pPr lvl="1" algn="just">
              <a:spcBef>
                <a:spcPts val="0"/>
              </a:spcBef>
              <a:spcAft>
                <a:spcPts val="600"/>
              </a:spcAft>
              <a:buClr>
                <a:srgbClr val="0070C0"/>
              </a:buClr>
              <a:buFont typeface="Wingdings" panose="05000000000000000000" pitchFamily="2" charset="2"/>
              <a:buChar char="Ø"/>
            </a:pPr>
            <a:r>
              <a:rPr lang="it-IT" sz="1100" kern="100" dirty="0">
                <a:latin typeface="Arial Narrow" panose="020B0606020202030204" pitchFamily="34" charset="0"/>
                <a:ea typeface="Calibri" panose="020F0502020204030204" pitchFamily="34" charset="0"/>
                <a:cs typeface="Times New Roman" panose="02020603050405020304" pitchFamily="18" charset="0"/>
              </a:rPr>
              <a:t>attuale imperfetta definizione del “grado di copertura LEP” per gli asili nido e per il trasporto studenti con disabilità</a:t>
            </a:r>
          </a:p>
          <a:p>
            <a:pPr marL="0" lvl="1" indent="0">
              <a:spcBef>
                <a:spcPts val="1600"/>
              </a:spcBef>
              <a:spcAft>
                <a:spcPts val="600"/>
              </a:spcAft>
              <a:buClr>
                <a:srgbClr val="0070C0"/>
              </a:buClr>
              <a:buFontTx/>
              <a:buNone/>
            </a:pPr>
            <a:r>
              <a:rPr lang="it-IT" sz="1400" b="1" i="1" kern="100" dirty="0">
                <a:solidFill>
                  <a:srgbClr val="0070C0"/>
                </a:solidFill>
                <a:latin typeface="Arial Narrow" panose="020B0606020202030204" pitchFamily="34" charset="0"/>
                <a:ea typeface="Calibri" panose="020F0502020204030204" pitchFamily="34" charset="0"/>
                <a:cs typeface="Times New Roman" panose="02020603050405020304" pitchFamily="18" charset="0"/>
              </a:rPr>
              <a:t>Il sito IFEL «Obiettivi in comune» fornisce tutte le informazioni e gli schemi di simulazione per la gestione e il monitoraggio degli obiettivi di servizio (anche dell’assistenza all’autonomia e alla comunicazione degli studenti con disabilità)</a:t>
            </a:r>
          </a:p>
        </p:txBody>
      </p:sp>
    </p:spTree>
    <p:extLst>
      <p:ext uri="{BB962C8B-B14F-4D97-AF65-F5344CB8AC3E}">
        <p14:creationId xmlns:p14="http://schemas.microsoft.com/office/powerpoint/2010/main" val="25877274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1B076-6F9F-1E71-E7E7-876B88804C09}"/>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70841779-7E42-40FA-44F2-A736B902739C}"/>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BBC6B2C1-1F50-7EEF-36F1-16FEC4E054BB}"/>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1</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FFCF0A07-4E16-4A60-9D22-79E67829C607}"/>
              </a:ext>
            </a:extLst>
          </p:cNvPr>
          <p:cNvPicPr>
            <a:picLocks noChangeAspect="1"/>
          </p:cNvPicPr>
          <p:nvPr/>
        </p:nvPicPr>
        <p:blipFill>
          <a:blip r:embed="rId4"/>
          <a:stretch>
            <a:fillRect/>
          </a:stretch>
        </p:blipFill>
        <p:spPr>
          <a:xfrm>
            <a:off x="-2164" y="1806614"/>
            <a:ext cx="9144000" cy="2347858"/>
          </a:xfrm>
          <a:prstGeom prst="rect">
            <a:avLst/>
          </a:prstGeom>
        </p:spPr>
      </p:pic>
      <p:sp>
        <p:nvSpPr>
          <p:cNvPr id="8" name="CasellaDiTesto 7">
            <a:extLst>
              <a:ext uri="{FF2B5EF4-FFF2-40B4-BE49-F238E27FC236}">
                <a16:creationId xmlns:a16="http://schemas.microsoft.com/office/drawing/2014/main" id="{ABAD023C-CCB7-D27E-14F6-41BB00C00107}"/>
              </a:ext>
            </a:extLst>
          </p:cNvPr>
          <p:cNvSpPr txBox="1"/>
          <p:nvPr/>
        </p:nvSpPr>
        <p:spPr>
          <a:xfrm>
            <a:off x="0" y="4025598"/>
            <a:ext cx="9144000" cy="1077218"/>
          </a:xfrm>
          <a:prstGeom prst="rect">
            <a:avLst/>
          </a:prstGeom>
          <a:noFill/>
        </p:spPr>
        <p:txBody>
          <a:bodyPr wrap="square" lIns="91440" tIns="45720" rIns="91440" bIns="45720" anchor="t">
            <a:spAutoFit/>
          </a:bodyPr>
          <a:lstStyle/>
          <a:p>
            <a:pPr algn="l"/>
            <a:r>
              <a:rPr lang="it-IT" sz="3200" b="1" dirty="0">
                <a:solidFill>
                  <a:srgbClr val="002060"/>
                </a:solidFill>
                <a:latin typeface="Neo Sans"/>
              </a:rPr>
              <a:t>Attenzione:</a:t>
            </a:r>
          </a:p>
          <a:p>
            <a:pPr algn="l"/>
            <a:r>
              <a:rPr lang="it-IT" sz="1600" b="1" i="0" dirty="0">
                <a:solidFill>
                  <a:srgbClr val="002060"/>
                </a:solidFill>
                <a:effectLst/>
                <a:latin typeface="Neo Sans"/>
              </a:rPr>
              <a:t>Le relazioni ufficiali relative all’anno 2022 sono sul </a:t>
            </a:r>
            <a:r>
              <a:rPr lang="it-IT" sz="1600" b="1" dirty="0">
                <a:solidFill>
                  <a:srgbClr val="002060"/>
                </a:solidFill>
                <a:latin typeface="Neo Sans"/>
              </a:rPr>
              <a:t>vecchio sito della SOSE (opendata.sose.it)</a:t>
            </a:r>
          </a:p>
          <a:p>
            <a:pPr algn="l"/>
            <a:r>
              <a:rPr lang="it-IT" sz="1600" b="1" dirty="0">
                <a:solidFill>
                  <a:srgbClr val="002060"/>
                </a:solidFill>
                <a:latin typeface="Neo Sans"/>
              </a:rPr>
              <a:t>Le relazioni ufficiali relative all’anno 2023 sono sul nuovo sito della SOGEI (</a:t>
            </a:r>
            <a:r>
              <a:rPr lang="it-IT" sz="1400" b="1" dirty="0">
                <a:solidFill>
                  <a:srgbClr val="002060"/>
                </a:solidFill>
                <a:latin typeface="Neo Sans"/>
              </a:rPr>
              <a:t>www.opencivitas.it/</a:t>
            </a:r>
            <a:r>
              <a:rPr lang="it-IT" sz="1400" b="1" dirty="0" err="1">
                <a:solidFill>
                  <a:srgbClr val="002060"/>
                </a:solidFill>
                <a:latin typeface="Neo Sans"/>
              </a:rPr>
              <a:t>it</a:t>
            </a:r>
            <a:r>
              <a:rPr lang="it-IT" sz="1400" b="1" dirty="0">
                <a:solidFill>
                  <a:srgbClr val="002060"/>
                </a:solidFill>
                <a:latin typeface="Neo Sans"/>
              </a:rPr>
              <a:t>/raccolta-dati</a:t>
            </a:r>
            <a:r>
              <a:rPr lang="it-IT" sz="1600" b="1" dirty="0">
                <a:solidFill>
                  <a:srgbClr val="002060"/>
                </a:solidFill>
                <a:latin typeface="Neo Sans"/>
              </a:rPr>
              <a:t>)</a:t>
            </a:r>
            <a:endParaRPr lang="fi-FI" sz="1000" b="0" i="0" dirty="0">
              <a:solidFill>
                <a:srgbClr val="002060"/>
              </a:solidFill>
              <a:effectLst/>
              <a:latin typeface="Neo Sans"/>
            </a:endParaRPr>
          </a:p>
        </p:txBody>
      </p:sp>
      <p:sp>
        <p:nvSpPr>
          <p:cNvPr id="5" name="CasellaDiTesto 4">
            <a:extLst>
              <a:ext uri="{FF2B5EF4-FFF2-40B4-BE49-F238E27FC236}">
                <a16:creationId xmlns:a16="http://schemas.microsoft.com/office/drawing/2014/main" id="{8B953E12-E17B-D07C-AD78-B943EA0F8A58}"/>
              </a:ext>
            </a:extLst>
          </p:cNvPr>
          <p:cNvSpPr txBox="1"/>
          <p:nvPr/>
        </p:nvSpPr>
        <p:spPr>
          <a:xfrm>
            <a:off x="60512" y="900689"/>
            <a:ext cx="9009530" cy="923330"/>
          </a:xfrm>
          <a:prstGeom prst="rect">
            <a:avLst/>
          </a:prstGeom>
          <a:noFill/>
        </p:spPr>
        <p:txBody>
          <a:bodyPr wrap="square">
            <a:spAutoFit/>
          </a:bodyPr>
          <a:lstStyle/>
          <a:p>
            <a:r>
              <a:rPr lang="it-IT" sz="1800" b="0" i="0" dirty="0">
                <a:solidFill>
                  <a:srgbClr val="04607E"/>
                </a:solidFill>
                <a:effectLst/>
                <a:latin typeface="Neo Sans"/>
              </a:rPr>
              <a:t>Il Quadro 1 fornisce al Sindaco Commissario lo stato delle relazioni di rendicontazione dei servizi sociali forniti dall’ente, relative agli anni 2021, 2022 e 2023, indicate rispettivamente come SOC22, SOC23 e SOC24.</a:t>
            </a:r>
            <a:endParaRPr lang="it-IT" sz="1800" dirty="0">
              <a:solidFill>
                <a:srgbClr val="04607E"/>
              </a:solidFill>
              <a:latin typeface="Neo Sans"/>
            </a:endParaRPr>
          </a:p>
        </p:txBody>
      </p:sp>
      <p:pic>
        <p:nvPicPr>
          <p:cNvPr id="6" name="Immagine 5">
            <a:extLst>
              <a:ext uri="{FF2B5EF4-FFF2-40B4-BE49-F238E27FC236}">
                <a16:creationId xmlns:a16="http://schemas.microsoft.com/office/drawing/2014/main" id="{103897D3-A95D-0709-FFAE-32544F4779C9}"/>
              </a:ext>
            </a:extLst>
          </p:cNvPr>
          <p:cNvPicPr>
            <a:picLocks noChangeAspect="1"/>
          </p:cNvPicPr>
          <p:nvPr/>
        </p:nvPicPr>
        <p:blipFill>
          <a:blip r:embed="rId5"/>
          <a:stretch>
            <a:fillRect/>
          </a:stretch>
        </p:blipFill>
        <p:spPr>
          <a:xfrm>
            <a:off x="-6718" y="443658"/>
            <a:ext cx="9144000" cy="537546"/>
          </a:xfrm>
          <a:prstGeom prst="rect">
            <a:avLst/>
          </a:prstGeom>
        </p:spPr>
      </p:pic>
    </p:spTree>
    <p:extLst>
      <p:ext uri="{BB962C8B-B14F-4D97-AF65-F5344CB8AC3E}">
        <p14:creationId xmlns:p14="http://schemas.microsoft.com/office/powerpoint/2010/main" val="20236299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A6F3-316A-7FD6-34E6-52581F3A82B6}"/>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032B039-B14A-C525-43D3-FCD7BBB2F041}"/>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8F106094-C492-51B1-7913-A5C211F688A6}"/>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2</a:t>
            </a:r>
            <a:endParaRPr lang="it-IT" sz="2000" dirty="0">
              <a:solidFill>
                <a:srgbClr val="034EA1"/>
              </a:solidFill>
              <a:latin typeface="Arial"/>
              <a:ea typeface="ヒラギノ角ゴ Pro W3"/>
            </a:endParaRPr>
          </a:p>
        </p:txBody>
      </p:sp>
      <p:sp>
        <p:nvSpPr>
          <p:cNvPr id="19" name="CasellaDiTesto 18">
            <a:extLst>
              <a:ext uri="{FF2B5EF4-FFF2-40B4-BE49-F238E27FC236}">
                <a16:creationId xmlns:a16="http://schemas.microsoft.com/office/drawing/2014/main" id="{0758ACF6-CEB0-1AFC-5984-A341974C39C3}"/>
              </a:ext>
            </a:extLst>
          </p:cNvPr>
          <p:cNvSpPr txBox="1"/>
          <p:nvPr/>
        </p:nvSpPr>
        <p:spPr>
          <a:xfrm>
            <a:off x="4403914" y="2033793"/>
            <a:ext cx="4424082" cy="1754326"/>
          </a:xfrm>
          <a:prstGeom prst="rect">
            <a:avLst/>
          </a:prstGeom>
          <a:noFill/>
        </p:spPr>
        <p:txBody>
          <a:bodyPr wrap="square">
            <a:spAutoFit/>
          </a:bodyPr>
          <a:lstStyle/>
          <a:p>
            <a:r>
              <a:rPr lang="it-IT" sz="1800" b="0" i="0" dirty="0">
                <a:solidFill>
                  <a:srgbClr val="04607E"/>
                </a:solidFill>
                <a:effectLst/>
                <a:latin typeface="Neo Sans"/>
              </a:rPr>
              <a:t>Il Quadro 2 fornisce al Sindaco Commissario un riepilogo degli elementi rilevanti per la rendicontazione, ricavati dal Quadro 3 delle relazioni relative agli anni 2021, 2022 e 2023, denominate rispettivamente SOC22, SOC23 e SOC24.</a:t>
            </a:r>
            <a:endParaRPr lang="it-IT" sz="1800" dirty="0">
              <a:solidFill>
                <a:srgbClr val="04607E"/>
              </a:solidFill>
              <a:latin typeface="Neo Sans"/>
            </a:endParaRPr>
          </a:p>
        </p:txBody>
      </p:sp>
      <p:pic>
        <p:nvPicPr>
          <p:cNvPr id="5" name="Immagine 4">
            <a:extLst>
              <a:ext uri="{FF2B5EF4-FFF2-40B4-BE49-F238E27FC236}">
                <a16:creationId xmlns:a16="http://schemas.microsoft.com/office/drawing/2014/main" id="{28051A49-05E3-668F-899B-7DEF1D604692}"/>
              </a:ext>
            </a:extLst>
          </p:cNvPr>
          <p:cNvPicPr>
            <a:picLocks noChangeAspect="1"/>
          </p:cNvPicPr>
          <p:nvPr/>
        </p:nvPicPr>
        <p:blipFill>
          <a:blip r:embed="rId4"/>
          <a:stretch>
            <a:fillRect/>
          </a:stretch>
        </p:blipFill>
        <p:spPr>
          <a:xfrm>
            <a:off x="0" y="522034"/>
            <a:ext cx="9144000" cy="482159"/>
          </a:xfrm>
          <a:prstGeom prst="rect">
            <a:avLst/>
          </a:prstGeom>
        </p:spPr>
      </p:pic>
      <p:pic>
        <p:nvPicPr>
          <p:cNvPr id="8" name="Immagine 7">
            <a:extLst>
              <a:ext uri="{FF2B5EF4-FFF2-40B4-BE49-F238E27FC236}">
                <a16:creationId xmlns:a16="http://schemas.microsoft.com/office/drawing/2014/main" id="{8486B489-A5A4-2ADB-7A7D-6C1D81B33BF9}"/>
              </a:ext>
            </a:extLst>
          </p:cNvPr>
          <p:cNvPicPr>
            <a:picLocks noChangeAspect="1"/>
          </p:cNvPicPr>
          <p:nvPr/>
        </p:nvPicPr>
        <p:blipFill>
          <a:blip r:embed="rId5"/>
          <a:stretch>
            <a:fillRect/>
          </a:stretch>
        </p:blipFill>
        <p:spPr>
          <a:xfrm>
            <a:off x="50664" y="1012124"/>
            <a:ext cx="4141331" cy="4131376"/>
          </a:xfrm>
          <a:prstGeom prst="rect">
            <a:avLst/>
          </a:prstGeom>
        </p:spPr>
      </p:pic>
    </p:spTree>
    <p:extLst>
      <p:ext uri="{BB962C8B-B14F-4D97-AF65-F5344CB8AC3E}">
        <p14:creationId xmlns:p14="http://schemas.microsoft.com/office/powerpoint/2010/main" val="41590327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0293-CFF6-1E43-A778-503DE023D84A}"/>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E73D4F7B-5DE2-21A3-CA6C-640E6F9A99D7}"/>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26D70134-9A51-B766-714F-423CE7123109}"/>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2</a:t>
            </a:r>
            <a:endParaRPr lang="it-IT" sz="2000" dirty="0">
              <a:solidFill>
                <a:srgbClr val="034EA1"/>
              </a:solidFill>
              <a:latin typeface="Arial"/>
              <a:ea typeface="ヒラギノ角ゴ Pro W3"/>
            </a:endParaRPr>
          </a:p>
        </p:txBody>
      </p:sp>
      <p:sp>
        <p:nvSpPr>
          <p:cNvPr id="3" name="CasellaDiTesto 2">
            <a:extLst>
              <a:ext uri="{FF2B5EF4-FFF2-40B4-BE49-F238E27FC236}">
                <a16:creationId xmlns:a16="http://schemas.microsoft.com/office/drawing/2014/main" id="{765B38E8-9718-CBC1-08BC-4C38E0A0DEFF}"/>
              </a:ext>
            </a:extLst>
          </p:cNvPr>
          <p:cNvSpPr txBox="1"/>
          <p:nvPr/>
        </p:nvSpPr>
        <p:spPr>
          <a:xfrm>
            <a:off x="87408" y="3554318"/>
            <a:ext cx="8747312" cy="1384995"/>
          </a:xfrm>
          <a:prstGeom prst="rect">
            <a:avLst/>
          </a:prstGeom>
          <a:noFill/>
        </p:spPr>
        <p:txBody>
          <a:bodyPr wrap="square">
            <a:spAutoFit/>
          </a:bodyPr>
          <a:lstStyle/>
          <a:p>
            <a:pPr algn="ctr"/>
            <a:r>
              <a:rPr lang="it-IT" sz="1200" b="1" i="1" u="none" strike="noStrike" dirty="0">
                <a:solidFill>
                  <a:schemeClr val="bg1"/>
                </a:solidFill>
                <a:effectLst/>
                <a:highlight>
                  <a:srgbClr val="FF0000"/>
                </a:highlight>
                <a:latin typeface="Calibri" panose="020F0502020204030204" pitchFamily="34" charset="0"/>
              </a:rPr>
              <a:t>Nel 2021 l'ente NON ha rendicontato la spesa del sociale aggiuntiva coerentemente con le maggiori risorse assegnate nel 2021.</a:t>
            </a:r>
          </a:p>
          <a:p>
            <a:pPr algn="ctr"/>
            <a:r>
              <a:rPr lang="it-IT" sz="1200" b="1" i="1" u="none" strike="noStrike" dirty="0">
                <a:solidFill>
                  <a:schemeClr val="bg1"/>
                </a:solidFill>
                <a:effectLst/>
                <a:highlight>
                  <a:srgbClr val="FF0000"/>
                </a:highlight>
                <a:latin typeface="Calibri" panose="020F0502020204030204" pitchFamily="34" charset="0"/>
              </a:rPr>
              <a:t>Compilare il quadro 3 di destinazione delle risorse non rendicontate 2021-2023.</a:t>
            </a:r>
          </a:p>
          <a:p>
            <a:pPr algn="ctr"/>
            <a:endParaRPr lang="it-IT" sz="1200" b="1" i="1" u="none" strike="noStrike" dirty="0">
              <a:solidFill>
                <a:schemeClr val="bg1"/>
              </a:solidFill>
              <a:effectLst/>
              <a:highlight>
                <a:srgbClr val="FF0000"/>
              </a:highlight>
              <a:latin typeface="Calibri" panose="020F0502020204030204" pitchFamily="34" charset="0"/>
            </a:endParaRPr>
          </a:p>
          <a:p>
            <a:pPr algn="ctr"/>
            <a:r>
              <a:rPr lang="it-IT" sz="1200" b="1" i="1" u="none" strike="noStrike" dirty="0">
                <a:solidFill>
                  <a:schemeClr val="bg1"/>
                </a:solidFill>
                <a:effectLst/>
                <a:highlight>
                  <a:srgbClr val="FF0000"/>
                </a:highlight>
                <a:latin typeface="Calibri" panose="020F0502020204030204" pitchFamily="34" charset="0"/>
              </a:rPr>
              <a:t>Nel 2022 l'ente NON ha rendicontato la spesa del sociale aggiuntiva coerentemente con le maggiori risorse assegnate nel 2022.</a:t>
            </a:r>
          </a:p>
          <a:p>
            <a:pPr algn="ctr"/>
            <a:r>
              <a:rPr lang="it-IT" sz="1200" b="1" i="1" u="none" strike="noStrike" dirty="0">
                <a:solidFill>
                  <a:schemeClr val="bg1"/>
                </a:solidFill>
                <a:effectLst/>
                <a:highlight>
                  <a:srgbClr val="FF0000"/>
                </a:highlight>
                <a:latin typeface="Calibri" panose="020F0502020204030204" pitchFamily="34" charset="0"/>
              </a:rPr>
              <a:t>Compilare il quadro 3 di destinazione delle risorse non rendicontate 2021-2023.</a:t>
            </a:r>
          </a:p>
          <a:p>
            <a:pPr algn="ctr"/>
            <a:endParaRPr lang="it-IT" sz="1200" b="1" i="1" u="none" strike="noStrike" dirty="0">
              <a:solidFill>
                <a:schemeClr val="bg1"/>
              </a:solidFill>
              <a:effectLst/>
              <a:highlight>
                <a:srgbClr val="FF0000"/>
              </a:highlight>
              <a:latin typeface="Calibri" panose="020F0502020204030204" pitchFamily="34" charset="0"/>
            </a:endParaRPr>
          </a:p>
          <a:p>
            <a:pPr algn="ctr"/>
            <a:r>
              <a:rPr lang="it-IT" sz="1200" b="1" i="1" u="none" strike="noStrike" dirty="0">
                <a:effectLst/>
                <a:highlight>
                  <a:srgbClr val="00FF00"/>
                </a:highlight>
                <a:latin typeface="Calibri" panose="020F0502020204030204" pitchFamily="34" charset="0"/>
              </a:rPr>
              <a:t>Nel 2023 l'ente locale ha rendicontato la spesa del sociale aggiuntiva coerentemente con le maggiori risorse assegnate nel 2023.</a:t>
            </a:r>
          </a:p>
        </p:txBody>
      </p:sp>
      <p:pic>
        <p:nvPicPr>
          <p:cNvPr id="8" name="Immagine 7">
            <a:extLst>
              <a:ext uri="{FF2B5EF4-FFF2-40B4-BE49-F238E27FC236}">
                <a16:creationId xmlns:a16="http://schemas.microsoft.com/office/drawing/2014/main" id="{15803586-614F-7BF6-819D-4CC8680B7D48}"/>
              </a:ext>
            </a:extLst>
          </p:cNvPr>
          <p:cNvPicPr>
            <a:picLocks noChangeAspect="1"/>
          </p:cNvPicPr>
          <p:nvPr/>
        </p:nvPicPr>
        <p:blipFill>
          <a:blip r:embed="rId4"/>
          <a:stretch>
            <a:fillRect/>
          </a:stretch>
        </p:blipFill>
        <p:spPr>
          <a:xfrm>
            <a:off x="1" y="589703"/>
            <a:ext cx="9144000" cy="1318847"/>
          </a:xfrm>
          <a:prstGeom prst="rect">
            <a:avLst/>
          </a:prstGeom>
        </p:spPr>
      </p:pic>
      <p:pic>
        <p:nvPicPr>
          <p:cNvPr id="10" name="Immagine 9">
            <a:extLst>
              <a:ext uri="{FF2B5EF4-FFF2-40B4-BE49-F238E27FC236}">
                <a16:creationId xmlns:a16="http://schemas.microsoft.com/office/drawing/2014/main" id="{B8D7C848-21B7-17D2-3867-D56F4A24360E}"/>
              </a:ext>
            </a:extLst>
          </p:cNvPr>
          <p:cNvPicPr>
            <a:picLocks noChangeAspect="1"/>
          </p:cNvPicPr>
          <p:nvPr/>
        </p:nvPicPr>
        <p:blipFill>
          <a:blip r:embed="rId5"/>
          <a:stretch>
            <a:fillRect/>
          </a:stretch>
        </p:blipFill>
        <p:spPr>
          <a:xfrm>
            <a:off x="-63933" y="1878288"/>
            <a:ext cx="9207933" cy="1609472"/>
          </a:xfrm>
          <a:prstGeom prst="rect">
            <a:avLst/>
          </a:prstGeom>
        </p:spPr>
      </p:pic>
    </p:spTree>
    <p:extLst>
      <p:ext uri="{BB962C8B-B14F-4D97-AF65-F5344CB8AC3E}">
        <p14:creationId xmlns:p14="http://schemas.microsoft.com/office/powerpoint/2010/main" val="37844171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B62CB-7B77-F406-132E-7E98FBE66C94}"/>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C79DADD8-F46C-A0F6-1D03-6895563D1E13}"/>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3C55EC8C-92E0-CC52-FFED-B43B1E487F1B}"/>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3</a:t>
            </a:r>
            <a:endParaRPr lang="it-IT" sz="2000" dirty="0">
              <a:solidFill>
                <a:srgbClr val="034EA1"/>
              </a:solidFill>
              <a:latin typeface="Arial"/>
              <a:ea typeface="ヒラギノ角ゴ Pro W3"/>
            </a:endParaRPr>
          </a:p>
        </p:txBody>
      </p:sp>
      <p:sp>
        <p:nvSpPr>
          <p:cNvPr id="11" name="CasellaDiTesto 10">
            <a:extLst>
              <a:ext uri="{FF2B5EF4-FFF2-40B4-BE49-F238E27FC236}">
                <a16:creationId xmlns:a16="http://schemas.microsoft.com/office/drawing/2014/main" id="{7F1E778B-A526-2637-91E4-4019E781DB73}"/>
              </a:ext>
            </a:extLst>
          </p:cNvPr>
          <p:cNvSpPr txBox="1"/>
          <p:nvPr/>
        </p:nvSpPr>
        <p:spPr>
          <a:xfrm>
            <a:off x="67235" y="1075686"/>
            <a:ext cx="9009530" cy="738664"/>
          </a:xfrm>
          <a:prstGeom prst="rect">
            <a:avLst/>
          </a:prstGeom>
          <a:noFill/>
        </p:spPr>
        <p:txBody>
          <a:bodyPr wrap="square">
            <a:spAutoFit/>
          </a:bodyPr>
          <a:lstStyle/>
          <a:p>
            <a:r>
              <a:rPr lang="it-IT" sz="1400" b="0" i="0" dirty="0">
                <a:solidFill>
                  <a:srgbClr val="04607E"/>
                </a:solidFill>
                <a:effectLst/>
                <a:latin typeface="Neo Sans"/>
              </a:rPr>
              <a:t>Il Quadro 3 riepiloga nel rigo S01 al Sindaco Commissario le risorse non rendicontate, espresse in euro, riferite agli anni 2021, 2022 e 2023, calcolate come differenza tra il rigo R09 e il rigo R15 del Quadro 2 del cronoprogramma. In particolare, in colonna 4 viene riportato l’importo complessivo delle risorse non rendicontate relative agli anni 2021-2022-2023.</a:t>
            </a:r>
            <a:endParaRPr lang="it-IT" sz="1400" dirty="0">
              <a:solidFill>
                <a:srgbClr val="04607E"/>
              </a:solidFill>
              <a:latin typeface="Neo Sans"/>
            </a:endParaRPr>
          </a:p>
        </p:txBody>
      </p:sp>
      <p:pic>
        <p:nvPicPr>
          <p:cNvPr id="4" name="Immagine 3">
            <a:extLst>
              <a:ext uri="{FF2B5EF4-FFF2-40B4-BE49-F238E27FC236}">
                <a16:creationId xmlns:a16="http://schemas.microsoft.com/office/drawing/2014/main" id="{2DFF2F4F-12FD-5FA6-B3D9-812377DBA8DB}"/>
              </a:ext>
            </a:extLst>
          </p:cNvPr>
          <p:cNvPicPr>
            <a:picLocks noChangeAspect="1"/>
          </p:cNvPicPr>
          <p:nvPr/>
        </p:nvPicPr>
        <p:blipFill>
          <a:blip r:embed="rId4"/>
          <a:stretch>
            <a:fillRect/>
          </a:stretch>
        </p:blipFill>
        <p:spPr>
          <a:xfrm>
            <a:off x="0" y="1919729"/>
            <a:ext cx="9144000" cy="1304042"/>
          </a:xfrm>
          <a:prstGeom prst="rect">
            <a:avLst/>
          </a:prstGeom>
        </p:spPr>
      </p:pic>
      <p:pic>
        <p:nvPicPr>
          <p:cNvPr id="8" name="Immagine 7">
            <a:extLst>
              <a:ext uri="{FF2B5EF4-FFF2-40B4-BE49-F238E27FC236}">
                <a16:creationId xmlns:a16="http://schemas.microsoft.com/office/drawing/2014/main" id="{1BD703F1-BA49-5B11-0E8D-8DC10A8C9FE3}"/>
              </a:ext>
            </a:extLst>
          </p:cNvPr>
          <p:cNvPicPr>
            <a:picLocks noChangeAspect="1"/>
          </p:cNvPicPr>
          <p:nvPr/>
        </p:nvPicPr>
        <p:blipFill>
          <a:blip r:embed="rId5"/>
          <a:stretch>
            <a:fillRect/>
          </a:stretch>
        </p:blipFill>
        <p:spPr>
          <a:xfrm>
            <a:off x="0" y="541365"/>
            <a:ext cx="9144000" cy="378159"/>
          </a:xfrm>
          <a:prstGeom prst="rect">
            <a:avLst/>
          </a:prstGeom>
        </p:spPr>
      </p:pic>
    </p:spTree>
    <p:extLst>
      <p:ext uri="{BB962C8B-B14F-4D97-AF65-F5344CB8AC3E}">
        <p14:creationId xmlns:p14="http://schemas.microsoft.com/office/powerpoint/2010/main" val="873332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92C7-43A9-4A6F-0C75-483B0E72CA52}"/>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CCE7F96-4B8A-5934-617E-20674FF13506}"/>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7A6A838A-CEC4-29DE-05F0-495A0DA1EC57}"/>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3</a:t>
            </a:r>
            <a:endParaRPr lang="it-IT" sz="2000" dirty="0">
              <a:solidFill>
                <a:srgbClr val="034EA1"/>
              </a:solidFill>
              <a:latin typeface="Arial"/>
              <a:ea typeface="ヒラギノ角ゴ Pro W3"/>
            </a:endParaRPr>
          </a:p>
        </p:txBody>
      </p:sp>
      <p:pic>
        <p:nvPicPr>
          <p:cNvPr id="3" name="Immagine 2">
            <a:extLst>
              <a:ext uri="{FF2B5EF4-FFF2-40B4-BE49-F238E27FC236}">
                <a16:creationId xmlns:a16="http://schemas.microsoft.com/office/drawing/2014/main" id="{349AA54F-B107-DD07-AC20-C1D825F0FA26}"/>
              </a:ext>
            </a:extLst>
          </p:cNvPr>
          <p:cNvPicPr>
            <a:picLocks noChangeAspect="1"/>
          </p:cNvPicPr>
          <p:nvPr/>
        </p:nvPicPr>
        <p:blipFill>
          <a:blip r:embed="rId4"/>
          <a:stretch>
            <a:fillRect/>
          </a:stretch>
        </p:blipFill>
        <p:spPr>
          <a:xfrm>
            <a:off x="0" y="541365"/>
            <a:ext cx="9144000" cy="378159"/>
          </a:xfrm>
          <a:prstGeom prst="rect">
            <a:avLst/>
          </a:prstGeom>
        </p:spPr>
      </p:pic>
      <p:pic>
        <p:nvPicPr>
          <p:cNvPr id="7" name="Immagine 6">
            <a:extLst>
              <a:ext uri="{FF2B5EF4-FFF2-40B4-BE49-F238E27FC236}">
                <a16:creationId xmlns:a16="http://schemas.microsoft.com/office/drawing/2014/main" id="{66EC4B8F-2613-49D7-043A-AF211931DCC6}"/>
              </a:ext>
            </a:extLst>
          </p:cNvPr>
          <p:cNvPicPr>
            <a:picLocks noChangeAspect="1"/>
          </p:cNvPicPr>
          <p:nvPr/>
        </p:nvPicPr>
        <p:blipFill>
          <a:blip r:embed="rId5"/>
          <a:stretch>
            <a:fillRect/>
          </a:stretch>
        </p:blipFill>
        <p:spPr>
          <a:xfrm>
            <a:off x="0" y="603165"/>
            <a:ext cx="9144000" cy="3937169"/>
          </a:xfrm>
          <a:prstGeom prst="rect">
            <a:avLst/>
          </a:prstGeom>
        </p:spPr>
      </p:pic>
    </p:spTree>
    <p:extLst>
      <p:ext uri="{BB962C8B-B14F-4D97-AF65-F5344CB8AC3E}">
        <p14:creationId xmlns:p14="http://schemas.microsoft.com/office/powerpoint/2010/main" val="41546412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C2F53C-5E75-24ED-D120-21B564FB51FF}"/>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F1C94A80-3129-67E8-293A-8DB10CF1437F}"/>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D08C9578-51CC-E1E6-EB6C-427AB3CCF80D}"/>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3</a:t>
            </a:r>
            <a:endParaRPr lang="it-IT" sz="2000" dirty="0">
              <a:solidFill>
                <a:srgbClr val="034EA1"/>
              </a:solidFill>
              <a:latin typeface="Arial"/>
              <a:ea typeface="ヒラギノ角ゴ Pro W3"/>
            </a:endParaRPr>
          </a:p>
        </p:txBody>
      </p:sp>
      <p:graphicFrame>
        <p:nvGraphicFramePr>
          <p:cNvPr id="3" name="Diagramma 2">
            <a:extLst>
              <a:ext uri="{FF2B5EF4-FFF2-40B4-BE49-F238E27FC236}">
                <a16:creationId xmlns:a16="http://schemas.microsoft.com/office/drawing/2014/main" id="{37EA4C68-AE48-2C7C-F80E-0BD9F1B16087}"/>
              </a:ext>
            </a:extLst>
          </p:cNvPr>
          <p:cNvGraphicFramePr/>
          <p:nvPr>
            <p:extLst>
              <p:ext uri="{D42A27DB-BD31-4B8C-83A1-F6EECF244321}">
                <p14:modId xmlns:p14="http://schemas.microsoft.com/office/powerpoint/2010/main" val="1273206285"/>
              </p:ext>
            </p:extLst>
          </p:nvPr>
        </p:nvGraphicFramePr>
        <p:xfrm>
          <a:off x="2904191" y="992094"/>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ma 3">
            <a:extLst>
              <a:ext uri="{FF2B5EF4-FFF2-40B4-BE49-F238E27FC236}">
                <a16:creationId xmlns:a16="http://schemas.microsoft.com/office/drawing/2014/main" id="{F731481A-4530-E0D2-CC48-E5A3F5DD3FAC}"/>
              </a:ext>
            </a:extLst>
          </p:cNvPr>
          <p:cNvGraphicFramePr/>
          <p:nvPr/>
        </p:nvGraphicFramePr>
        <p:xfrm>
          <a:off x="-1" y="715846"/>
          <a:ext cx="2723029"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Immagine 5">
            <a:extLst>
              <a:ext uri="{FF2B5EF4-FFF2-40B4-BE49-F238E27FC236}">
                <a16:creationId xmlns:a16="http://schemas.microsoft.com/office/drawing/2014/main" id="{A463BB36-A004-CF74-E7D6-976A8EC5A9E1}"/>
              </a:ext>
            </a:extLst>
          </p:cNvPr>
          <p:cNvPicPr>
            <a:picLocks noChangeAspect="1"/>
          </p:cNvPicPr>
          <p:nvPr/>
        </p:nvPicPr>
        <p:blipFill>
          <a:blip r:embed="rId14"/>
          <a:stretch>
            <a:fillRect/>
          </a:stretch>
        </p:blipFill>
        <p:spPr>
          <a:xfrm>
            <a:off x="0" y="541365"/>
            <a:ext cx="9144000" cy="378159"/>
          </a:xfrm>
          <a:prstGeom prst="rect">
            <a:avLst/>
          </a:prstGeom>
        </p:spPr>
      </p:pic>
    </p:spTree>
    <p:extLst>
      <p:ext uri="{BB962C8B-B14F-4D97-AF65-F5344CB8AC3E}">
        <p14:creationId xmlns:p14="http://schemas.microsoft.com/office/powerpoint/2010/main" val="31062309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782A8-F0E8-377D-D9FA-F120D7A921C6}"/>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A3FF04F5-A078-3613-F64A-5C922A276807}"/>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413CEAC3-D7C6-8E72-F2BC-2D98ED3D2DFF}"/>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3</a:t>
            </a:r>
            <a:endParaRPr lang="it-IT" sz="2000" dirty="0">
              <a:solidFill>
                <a:srgbClr val="034EA1"/>
              </a:solidFill>
              <a:latin typeface="Arial"/>
              <a:ea typeface="ヒラギノ角ゴ Pro W3"/>
            </a:endParaRPr>
          </a:p>
        </p:txBody>
      </p:sp>
      <p:sp>
        <p:nvSpPr>
          <p:cNvPr id="6" name="CasellaDiTesto 5">
            <a:extLst>
              <a:ext uri="{FF2B5EF4-FFF2-40B4-BE49-F238E27FC236}">
                <a16:creationId xmlns:a16="http://schemas.microsoft.com/office/drawing/2014/main" id="{22A1A1E5-DBA5-E5E7-51DE-B5EC57B99963}"/>
              </a:ext>
            </a:extLst>
          </p:cNvPr>
          <p:cNvSpPr txBox="1"/>
          <p:nvPr/>
        </p:nvSpPr>
        <p:spPr>
          <a:xfrm>
            <a:off x="60512" y="924519"/>
            <a:ext cx="9009530" cy="738664"/>
          </a:xfrm>
          <a:prstGeom prst="rect">
            <a:avLst/>
          </a:prstGeom>
          <a:noFill/>
        </p:spPr>
        <p:txBody>
          <a:bodyPr wrap="square">
            <a:spAutoFit/>
          </a:bodyPr>
          <a:lstStyle/>
          <a:p>
            <a:pPr algn="l"/>
            <a:r>
              <a:rPr lang="it-IT" sz="1400" b="1" i="0" u="sng" dirty="0">
                <a:solidFill>
                  <a:srgbClr val="04607E"/>
                </a:solidFill>
                <a:effectLst/>
                <a:latin typeface="Noto Sans" panose="020B0502040504020204" pitchFamily="34" charset="0"/>
              </a:rPr>
              <a:t>PREVISIONE SPESA SOCIALE</a:t>
            </a:r>
          </a:p>
          <a:p>
            <a:pPr algn="l"/>
            <a:r>
              <a:rPr lang="it-IT" sz="1400" i="0" dirty="0">
                <a:solidFill>
                  <a:srgbClr val="04607E"/>
                </a:solidFill>
                <a:effectLst/>
                <a:latin typeface="Noto Sans" panose="020B0502040504020204" pitchFamily="34" charset="0"/>
              </a:rPr>
              <a:t>Per supportare il Sindaco Commissario nella pianificazione della spesa del sociale per gli anni 2024 2027, viene proposta una tabella di previsione della spesa del sociale, che include i seguenti campi:</a:t>
            </a:r>
          </a:p>
        </p:txBody>
      </p:sp>
      <p:pic>
        <p:nvPicPr>
          <p:cNvPr id="5" name="Immagine 4">
            <a:extLst>
              <a:ext uri="{FF2B5EF4-FFF2-40B4-BE49-F238E27FC236}">
                <a16:creationId xmlns:a16="http://schemas.microsoft.com/office/drawing/2014/main" id="{FBA8560E-6783-871F-C89F-014722DF8C4C}"/>
              </a:ext>
            </a:extLst>
          </p:cNvPr>
          <p:cNvPicPr>
            <a:picLocks noChangeAspect="1"/>
          </p:cNvPicPr>
          <p:nvPr/>
        </p:nvPicPr>
        <p:blipFill>
          <a:blip r:embed="rId4"/>
          <a:stretch>
            <a:fillRect/>
          </a:stretch>
        </p:blipFill>
        <p:spPr>
          <a:xfrm>
            <a:off x="0" y="541071"/>
            <a:ext cx="9144000" cy="390293"/>
          </a:xfrm>
          <a:prstGeom prst="rect">
            <a:avLst/>
          </a:prstGeom>
        </p:spPr>
      </p:pic>
      <p:pic>
        <p:nvPicPr>
          <p:cNvPr id="12" name="Immagine 11">
            <a:extLst>
              <a:ext uri="{FF2B5EF4-FFF2-40B4-BE49-F238E27FC236}">
                <a16:creationId xmlns:a16="http://schemas.microsoft.com/office/drawing/2014/main" id="{12B625F0-9574-2800-6A10-C01B99A81453}"/>
              </a:ext>
            </a:extLst>
          </p:cNvPr>
          <p:cNvPicPr>
            <a:picLocks noChangeAspect="1"/>
          </p:cNvPicPr>
          <p:nvPr/>
        </p:nvPicPr>
        <p:blipFill>
          <a:blip r:embed="rId5"/>
          <a:stretch>
            <a:fillRect/>
          </a:stretch>
        </p:blipFill>
        <p:spPr>
          <a:xfrm>
            <a:off x="0" y="1764201"/>
            <a:ext cx="9144000" cy="2690861"/>
          </a:xfrm>
          <a:prstGeom prst="rect">
            <a:avLst/>
          </a:prstGeom>
        </p:spPr>
      </p:pic>
      <p:pic>
        <p:nvPicPr>
          <p:cNvPr id="14" name="Immagine 13">
            <a:extLst>
              <a:ext uri="{FF2B5EF4-FFF2-40B4-BE49-F238E27FC236}">
                <a16:creationId xmlns:a16="http://schemas.microsoft.com/office/drawing/2014/main" id="{EC40BBD3-09BA-7741-720D-7301CFB33710}"/>
              </a:ext>
            </a:extLst>
          </p:cNvPr>
          <p:cNvPicPr>
            <a:picLocks noChangeAspect="1"/>
          </p:cNvPicPr>
          <p:nvPr/>
        </p:nvPicPr>
        <p:blipFill>
          <a:blip r:embed="rId6"/>
          <a:stretch>
            <a:fillRect/>
          </a:stretch>
        </p:blipFill>
        <p:spPr>
          <a:xfrm>
            <a:off x="-6723" y="4486152"/>
            <a:ext cx="9144000" cy="567306"/>
          </a:xfrm>
          <a:prstGeom prst="rect">
            <a:avLst/>
          </a:prstGeom>
        </p:spPr>
      </p:pic>
      <p:sp>
        <p:nvSpPr>
          <p:cNvPr id="7" name="Ovale 6">
            <a:extLst>
              <a:ext uri="{FF2B5EF4-FFF2-40B4-BE49-F238E27FC236}">
                <a16:creationId xmlns:a16="http://schemas.microsoft.com/office/drawing/2014/main" id="{6A4D561E-5672-7008-FA27-BBD586C06AEB}"/>
              </a:ext>
            </a:extLst>
          </p:cNvPr>
          <p:cNvSpPr/>
          <p:nvPr/>
        </p:nvSpPr>
        <p:spPr bwMode="auto">
          <a:xfrm>
            <a:off x="3187238" y="2046631"/>
            <a:ext cx="6057236" cy="458099"/>
          </a:xfrm>
          <a:prstGeom prst="ellipse">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i="0" u="none" strike="noStrike" normalizeH="0" baseline="0" dirty="0">
              <a:ln w="0"/>
              <a:effectLst>
                <a:outerShdw blurRad="38100" dist="19050" dir="2700000" algn="tl" rotWithShape="0">
                  <a:schemeClr val="dk1">
                    <a:alpha val="40000"/>
                  </a:schemeClr>
                </a:outerShdw>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14721107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46DD1-36E7-0CEE-6B27-3C57F1984244}"/>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D8ED3739-1198-2334-B182-9307DC5A8C9F}"/>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423F6218-749C-2960-71AA-B9AED7C9F635}"/>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QUADRO 4</a:t>
            </a:r>
            <a:endParaRPr lang="it-IT" sz="2000" dirty="0">
              <a:solidFill>
                <a:srgbClr val="034EA1"/>
              </a:solidFill>
              <a:latin typeface="Arial"/>
              <a:ea typeface="ヒラギノ角ゴ Pro W3"/>
            </a:endParaRPr>
          </a:p>
        </p:txBody>
      </p:sp>
      <p:pic>
        <p:nvPicPr>
          <p:cNvPr id="6" name="Immagine 5">
            <a:extLst>
              <a:ext uri="{FF2B5EF4-FFF2-40B4-BE49-F238E27FC236}">
                <a16:creationId xmlns:a16="http://schemas.microsoft.com/office/drawing/2014/main" id="{96D475C8-63BA-6307-1CFB-F64A99D95A28}"/>
              </a:ext>
            </a:extLst>
          </p:cNvPr>
          <p:cNvPicPr>
            <a:picLocks noChangeAspect="1"/>
          </p:cNvPicPr>
          <p:nvPr/>
        </p:nvPicPr>
        <p:blipFill>
          <a:blip r:embed="rId4"/>
          <a:stretch>
            <a:fillRect/>
          </a:stretch>
        </p:blipFill>
        <p:spPr>
          <a:xfrm>
            <a:off x="0" y="589703"/>
            <a:ext cx="9144000" cy="341899"/>
          </a:xfrm>
          <a:prstGeom prst="rect">
            <a:avLst/>
          </a:prstGeom>
        </p:spPr>
      </p:pic>
      <p:pic>
        <p:nvPicPr>
          <p:cNvPr id="10" name="Immagine 9">
            <a:extLst>
              <a:ext uri="{FF2B5EF4-FFF2-40B4-BE49-F238E27FC236}">
                <a16:creationId xmlns:a16="http://schemas.microsoft.com/office/drawing/2014/main" id="{CF03C1C7-F6A1-5FA3-403E-2B4D27867FA7}"/>
              </a:ext>
            </a:extLst>
          </p:cNvPr>
          <p:cNvPicPr>
            <a:picLocks noChangeAspect="1"/>
          </p:cNvPicPr>
          <p:nvPr/>
        </p:nvPicPr>
        <p:blipFill>
          <a:blip r:embed="rId5"/>
          <a:stretch>
            <a:fillRect/>
          </a:stretch>
        </p:blipFill>
        <p:spPr>
          <a:xfrm>
            <a:off x="-1" y="2827244"/>
            <a:ext cx="9144000" cy="1659898"/>
          </a:xfrm>
          <a:prstGeom prst="rect">
            <a:avLst/>
          </a:prstGeom>
        </p:spPr>
      </p:pic>
      <p:sp>
        <p:nvSpPr>
          <p:cNvPr id="13" name="CasellaDiTesto 12">
            <a:extLst>
              <a:ext uri="{FF2B5EF4-FFF2-40B4-BE49-F238E27FC236}">
                <a16:creationId xmlns:a16="http://schemas.microsoft.com/office/drawing/2014/main" id="{8B8CA6B0-B0E6-C252-5AF8-7FA6C4207B19}"/>
              </a:ext>
            </a:extLst>
          </p:cNvPr>
          <p:cNvSpPr txBox="1"/>
          <p:nvPr/>
        </p:nvSpPr>
        <p:spPr>
          <a:xfrm>
            <a:off x="117897" y="1080516"/>
            <a:ext cx="8908203" cy="923330"/>
          </a:xfrm>
          <a:prstGeom prst="rect">
            <a:avLst/>
          </a:prstGeom>
          <a:noFill/>
        </p:spPr>
        <p:txBody>
          <a:bodyPr wrap="square">
            <a:spAutoFit/>
          </a:bodyPr>
          <a:lstStyle/>
          <a:p>
            <a:r>
              <a:rPr lang="it-IT" sz="1800" b="0" i="0">
                <a:solidFill>
                  <a:srgbClr val="04607E"/>
                </a:solidFill>
                <a:effectLst/>
                <a:latin typeface="Neo Sans"/>
              </a:rPr>
              <a:t>Il Quadro 4, denominato “Quadro della relazione in formato libero”, è progettato per acquisire una relazione sintetica sul livello di sviluppo dei servizi sociali dell’ente compilatore, nonché sull’impiego delle risorse aggiuntive non rendicontate degli anni precedenti.</a:t>
            </a:r>
            <a:endParaRPr lang="it-IT" sz="1800" dirty="0">
              <a:solidFill>
                <a:srgbClr val="04607E"/>
              </a:solidFill>
              <a:latin typeface="Neo Sans"/>
            </a:endParaRPr>
          </a:p>
        </p:txBody>
      </p:sp>
    </p:spTree>
    <p:extLst>
      <p:ext uri="{BB962C8B-B14F-4D97-AF65-F5344CB8AC3E}">
        <p14:creationId xmlns:p14="http://schemas.microsoft.com/office/powerpoint/2010/main" val="22518271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E2EAF-6580-9B8B-3919-4458CAD32EFC}"/>
            </a:ext>
          </a:extLst>
        </p:cNvPr>
        <p:cNvGrpSpPr/>
        <p:nvPr/>
      </p:nvGrpSpPr>
      <p:grpSpPr>
        <a:xfrm>
          <a:off x="0" y="0"/>
          <a:ext cx="0" cy="0"/>
          <a:chOff x="0" y="0"/>
          <a:chExt cx="0" cy="0"/>
        </a:xfrm>
      </p:grpSpPr>
      <p:pic>
        <p:nvPicPr>
          <p:cNvPr id="2" name="Immagine 1">
            <a:extLst>
              <a:ext uri="{FF2B5EF4-FFF2-40B4-BE49-F238E27FC236}">
                <a16:creationId xmlns:a16="http://schemas.microsoft.com/office/drawing/2014/main" id="{54B6CFBE-5EDB-1828-FC74-8067193C3FB5}"/>
              </a:ext>
            </a:extLst>
          </p:cNvPr>
          <p:cNvPicPr>
            <a:picLocks noChangeAspect="1"/>
          </p:cNvPicPr>
          <p:nvPr/>
        </p:nvPicPr>
        <p:blipFill>
          <a:blip r:embed="rId3"/>
          <a:stretch>
            <a:fillRect/>
          </a:stretch>
        </p:blipFill>
        <p:spPr>
          <a:xfrm>
            <a:off x="7729437" y="0"/>
            <a:ext cx="1414563" cy="589703"/>
          </a:xfrm>
          <a:prstGeom prst="rect">
            <a:avLst/>
          </a:prstGeom>
        </p:spPr>
      </p:pic>
      <p:sp>
        <p:nvSpPr>
          <p:cNvPr id="16" name="CasellaDiTesto 15">
            <a:extLst>
              <a:ext uri="{FF2B5EF4-FFF2-40B4-BE49-F238E27FC236}">
                <a16:creationId xmlns:a16="http://schemas.microsoft.com/office/drawing/2014/main" id="{BE6D82D0-87CD-1E2C-0329-BD39EE2C427C}"/>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Cronoprogramma Sociale - Conferma finale</a:t>
            </a:r>
            <a:endParaRPr lang="it-IT" sz="2000" dirty="0">
              <a:solidFill>
                <a:srgbClr val="034EA1"/>
              </a:solidFill>
              <a:latin typeface="Arial"/>
              <a:ea typeface="ヒラギノ角ゴ Pro W3"/>
            </a:endParaRPr>
          </a:p>
        </p:txBody>
      </p:sp>
      <p:pic>
        <p:nvPicPr>
          <p:cNvPr id="4" name="Immagine 3">
            <a:extLst>
              <a:ext uri="{FF2B5EF4-FFF2-40B4-BE49-F238E27FC236}">
                <a16:creationId xmlns:a16="http://schemas.microsoft.com/office/drawing/2014/main" id="{6AD0CEC9-9C87-2DE3-588C-416C26B75CDF}"/>
              </a:ext>
            </a:extLst>
          </p:cNvPr>
          <p:cNvPicPr>
            <a:picLocks noChangeAspect="1"/>
          </p:cNvPicPr>
          <p:nvPr/>
        </p:nvPicPr>
        <p:blipFill>
          <a:blip r:embed="rId4"/>
          <a:stretch>
            <a:fillRect/>
          </a:stretch>
        </p:blipFill>
        <p:spPr>
          <a:xfrm>
            <a:off x="0" y="589703"/>
            <a:ext cx="9144000" cy="401693"/>
          </a:xfrm>
          <a:prstGeom prst="rect">
            <a:avLst/>
          </a:prstGeom>
        </p:spPr>
      </p:pic>
      <p:pic>
        <p:nvPicPr>
          <p:cNvPr id="7" name="Immagine 6">
            <a:extLst>
              <a:ext uri="{FF2B5EF4-FFF2-40B4-BE49-F238E27FC236}">
                <a16:creationId xmlns:a16="http://schemas.microsoft.com/office/drawing/2014/main" id="{AF27F686-598B-BE1B-059D-18AE5294DE6E}"/>
              </a:ext>
            </a:extLst>
          </p:cNvPr>
          <p:cNvPicPr>
            <a:picLocks noChangeAspect="1"/>
          </p:cNvPicPr>
          <p:nvPr/>
        </p:nvPicPr>
        <p:blipFill>
          <a:blip r:embed="rId5"/>
          <a:stretch>
            <a:fillRect/>
          </a:stretch>
        </p:blipFill>
        <p:spPr>
          <a:xfrm>
            <a:off x="0" y="1391289"/>
            <a:ext cx="9144000" cy="2360921"/>
          </a:xfrm>
          <a:prstGeom prst="rect">
            <a:avLst/>
          </a:prstGeom>
        </p:spPr>
      </p:pic>
    </p:spTree>
    <p:extLst>
      <p:ext uri="{BB962C8B-B14F-4D97-AF65-F5344CB8AC3E}">
        <p14:creationId xmlns:p14="http://schemas.microsoft.com/office/powerpoint/2010/main" val="13600211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0">
            <a:extLst>
              <a:ext uri="{FF2B5EF4-FFF2-40B4-BE49-F238E27FC236}">
                <a16:creationId xmlns:a16="http://schemas.microsoft.com/office/drawing/2014/main" id="{017A85DF-4299-BCFC-B0DC-ED8F8B1D6DDF}"/>
              </a:ext>
            </a:extLst>
          </p:cNvPr>
          <p:cNvSpPr>
            <a:spLocks noGrp="1" noChangeArrowheads="1"/>
          </p:cNvSpPr>
          <p:nvPr>
            <p:ph type="title"/>
          </p:nvPr>
        </p:nvSpPr>
        <p:spPr>
          <a:xfrm>
            <a:off x="608013" y="2212975"/>
            <a:ext cx="7920037" cy="1101725"/>
          </a:xfrm>
        </p:spPr>
        <p:txBody>
          <a:bodyPr/>
          <a:lstStyle/>
          <a:p>
            <a:r>
              <a:rPr lang="it-IT" altLang="it-IT" i="0" dirty="0">
                <a:solidFill>
                  <a:schemeClr val="bg1"/>
                </a:solidFill>
              </a:rPr>
              <a:t>FASI DI INVIO </a:t>
            </a:r>
            <a:br>
              <a:rPr lang="it-IT" altLang="it-IT" i="0" dirty="0">
                <a:solidFill>
                  <a:schemeClr val="bg1"/>
                </a:solidFill>
              </a:rPr>
            </a:br>
            <a:r>
              <a:rPr lang="it-IT" altLang="it-IT" i="0" dirty="0">
                <a:solidFill>
                  <a:schemeClr val="bg1"/>
                </a:solidFill>
              </a:rPr>
              <a:t>DELLE SCHEDE </a:t>
            </a:r>
            <a:br>
              <a:rPr lang="it-IT" altLang="it-IT" i="0" dirty="0">
                <a:solidFill>
                  <a:schemeClr val="bg1"/>
                </a:solidFill>
              </a:rPr>
            </a:br>
            <a:r>
              <a:rPr lang="it-IT" altLang="it-IT" i="0" dirty="0">
                <a:solidFill>
                  <a:schemeClr val="bg1"/>
                </a:solidFill>
              </a:rPr>
              <a:t>CRONOPROGRAMMA </a:t>
            </a:r>
            <a:br>
              <a:rPr lang="it-IT" altLang="it-IT" i="0" dirty="0">
                <a:solidFill>
                  <a:schemeClr val="bg1"/>
                </a:solidFill>
              </a:rPr>
            </a:br>
            <a:r>
              <a:rPr lang="it-IT" altLang="it-IT" i="0" dirty="0">
                <a:solidFill>
                  <a:schemeClr val="bg1"/>
                </a:solidFill>
              </a:rPr>
              <a:t>Anno 2024</a:t>
            </a:r>
          </a:p>
        </p:txBody>
      </p:sp>
      <p:sp>
        <p:nvSpPr>
          <p:cNvPr id="30724" name="Segnaposto numero diapositiva 3">
            <a:extLst>
              <a:ext uri="{FF2B5EF4-FFF2-40B4-BE49-F238E27FC236}">
                <a16:creationId xmlns:a16="http://schemas.microsoft.com/office/drawing/2014/main" id="{F2276C6F-E6E1-7C2B-C3C8-CCD11077F6E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59</a:t>
            </a:fld>
            <a:endParaRPr lang="it-IT" altLang="it-IT" sz="1500">
              <a:solidFill>
                <a:schemeClr val="accent1"/>
              </a:solidFill>
            </a:endParaRPr>
          </a:p>
        </p:txBody>
      </p:sp>
    </p:spTree>
    <p:extLst>
      <p:ext uri="{BB962C8B-B14F-4D97-AF65-F5344CB8AC3E}">
        <p14:creationId xmlns:p14="http://schemas.microsoft.com/office/powerpoint/2010/main" val="273413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F6C2C617-52B0-3D83-754E-5CAD972C8FB9}"/>
              </a:ext>
            </a:extLst>
          </p:cNvPr>
          <p:cNvPicPr>
            <a:picLocks noChangeAspect="1"/>
          </p:cNvPicPr>
          <p:nvPr/>
        </p:nvPicPr>
        <p:blipFill>
          <a:blip r:embed="rId3"/>
          <a:stretch>
            <a:fillRect/>
          </a:stretch>
        </p:blipFill>
        <p:spPr>
          <a:xfrm>
            <a:off x="7729437" y="265705"/>
            <a:ext cx="1414563" cy="589703"/>
          </a:xfrm>
          <a:prstGeom prst="rect">
            <a:avLst/>
          </a:prstGeom>
        </p:spPr>
      </p:pic>
      <p:sp>
        <p:nvSpPr>
          <p:cNvPr id="17" name="Segnaposto numero diapositiva 3">
            <a:extLst>
              <a:ext uri="{FF2B5EF4-FFF2-40B4-BE49-F238E27FC236}">
                <a16:creationId xmlns:a16="http://schemas.microsoft.com/office/drawing/2014/main" id="{29C49F1D-1C37-AA9B-948B-7F9A5C0DFEE8}"/>
              </a:ext>
            </a:extLst>
          </p:cNvPr>
          <p:cNvSpPr>
            <a:spLocks noGrp="1"/>
          </p:cNvSpPr>
          <p:nvPr>
            <p:ph type="sldNum" sz="quarter" idx="11"/>
          </p:nvPr>
        </p:nvSpPr>
        <p:spPr>
          <a:xfrm>
            <a:off x="4038600" y="6356351"/>
            <a:ext cx="3313319" cy="257402"/>
          </a:xfrm>
        </p:spPr>
        <p:txBody>
          <a:bodyPr/>
          <a:lstStyle/>
          <a:p>
            <a:pPr>
              <a:defRPr/>
            </a:pPr>
            <a:fld id="{124B15D9-D453-40DF-8CF2-2FDFE492491B}" type="slidenum">
              <a:rPr lang="it-IT" altLang="it-IT" smtClean="0"/>
              <a:pPr>
                <a:defRPr/>
              </a:pPr>
              <a:t>6</a:t>
            </a:fld>
            <a:endParaRPr lang="it-IT" altLang="it-IT"/>
          </a:p>
        </p:txBody>
      </p:sp>
      <p:sp>
        <p:nvSpPr>
          <p:cNvPr id="18" name="CasellaDiTesto 17">
            <a:extLst>
              <a:ext uri="{FF2B5EF4-FFF2-40B4-BE49-F238E27FC236}">
                <a16:creationId xmlns:a16="http://schemas.microsoft.com/office/drawing/2014/main" id="{8C1D299C-7FDF-1055-345A-7D4C634B7BB7}"/>
              </a:ext>
            </a:extLst>
          </p:cNvPr>
          <p:cNvSpPr txBox="1"/>
          <p:nvPr/>
        </p:nvSpPr>
        <p:spPr>
          <a:xfrm>
            <a:off x="0" y="-79151"/>
            <a:ext cx="8820150" cy="446276"/>
          </a:xfrm>
          <a:prstGeom prst="rect">
            <a:avLst/>
          </a:prstGeom>
          <a:noFill/>
        </p:spPr>
        <p:txBody>
          <a:bodyPr wrap="square" lIns="91440" tIns="45720" rIns="91440" bIns="45720" anchor="t">
            <a:spAutoFit/>
          </a:bodyPr>
          <a:lstStyle/>
          <a:p>
            <a:pPr algn="ctr"/>
            <a:endParaRPr lang="it-IT" sz="500" b="1" dirty="0">
              <a:solidFill>
                <a:srgbClr val="0070C0"/>
              </a:solidFill>
              <a:latin typeface="Hadassah Friedlaender" panose="02020603050405020304" pitchFamily="18" charset="-79"/>
            </a:endParaRPr>
          </a:p>
          <a:p>
            <a:r>
              <a:rPr lang="it-IT" sz="1800" b="1" dirty="0">
                <a:solidFill>
                  <a:srgbClr val="034EA1"/>
                </a:solidFill>
                <a:latin typeface="Arial"/>
                <a:ea typeface="ヒラギノ角ゴ Pro W3"/>
              </a:rPr>
              <a:t>Perequazione e Fondo Speciale Equità Livello Servizi (</a:t>
            </a:r>
            <a:r>
              <a:rPr lang="it-IT" sz="1800" b="1" dirty="0" err="1">
                <a:solidFill>
                  <a:srgbClr val="034EA1"/>
                </a:solidFill>
                <a:latin typeface="Arial"/>
                <a:ea typeface="ヒラギノ角ゴ Pro W3"/>
              </a:rPr>
              <a:t>LBil</a:t>
            </a:r>
            <a:r>
              <a:rPr lang="it-IT" sz="1800" b="1" dirty="0">
                <a:solidFill>
                  <a:srgbClr val="034EA1"/>
                </a:solidFill>
                <a:latin typeface="Arial"/>
                <a:ea typeface="ヒラギノ角ゴ Pro W3"/>
              </a:rPr>
              <a:t> 2024, co. 494-501)             </a:t>
            </a:r>
          </a:p>
        </p:txBody>
      </p:sp>
      <p:sp>
        <p:nvSpPr>
          <p:cNvPr id="8" name="CasellaDiTesto 7">
            <a:extLst>
              <a:ext uri="{FF2B5EF4-FFF2-40B4-BE49-F238E27FC236}">
                <a16:creationId xmlns:a16="http://schemas.microsoft.com/office/drawing/2014/main" id="{D02757E3-90E6-B501-635D-40C0D30A4FE7}"/>
              </a:ext>
            </a:extLst>
          </p:cNvPr>
          <p:cNvSpPr txBox="1"/>
          <p:nvPr/>
        </p:nvSpPr>
        <p:spPr>
          <a:xfrm>
            <a:off x="0" y="506169"/>
            <a:ext cx="7729437" cy="1795363"/>
          </a:xfrm>
          <a:prstGeom prst="rect">
            <a:avLst/>
          </a:prstGeom>
          <a:noFill/>
        </p:spPr>
        <p:txBody>
          <a:bodyPr wrap="square">
            <a:spAutoFit/>
          </a:bodyPr>
          <a:lstStyle/>
          <a:p>
            <a:pPr marL="285744" indent="-285744" algn="just">
              <a:spcAft>
                <a:spcPts val="400"/>
              </a:spcAft>
              <a:buClr>
                <a:srgbClr val="0070C0"/>
              </a:buClr>
              <a:buFont typeface="Wingdings" panose="05000000000000000000" pitchFamily="2" charset="2"/>
              <a:buChar char="§"/>
            </a:pPr>
            <a:r>
              <a:rPr lang="it-IT" sz="1300" kern="100" dirty="0">
                <a:latin typeface="Arial Narrow" panose="020B0606020202030204" pitchFamily="34" charset="0"/>
                <a:ea typeface="Calibri" panose="020F0502020204030204" pitchFamily="34" charset="0"/>
                <a:cs typeface="Times New Roman" panose="02020603050405020304" pitchFamily="18" charset="0"/>
              </a:rPr>
              <a:t>L’articolazione in due fondi mantiene la </a:t>
            </a:r>
            <a:r>
              <a:rPr lang="it-IT" sz="1300" b="1" kern="100" dirty="0">
                <a:latin typeface="Arial Narrow" panose="020B0606020202030204" pitchFamily="34" charset="0"/>
                <a:ea typeface="Calibri" panose="020F0502020204030204" pitchFamily="34" charset="0"/>
                <a:cs typeface="Times New Roman" panose="02020603050405020304" pitchFamily="18" charset="0"/>
              </a:rPr>
              <a:t>parità di risorse complessivamente assegnate </a:t>
            </a:r>
            <a:r>
              <a:rPr lang="it-IT" sz="1300" kern="100" dirty="0">
                <a:latin typeface="Arial Narrow" panose="020B0606020202030204" pitchFamily="34" charset="0"/>
                <a:ea typeface="Calibri" panose="020F0502020204030204" pitchFamily="34" charset="0"/>
                <a:cs typeface="Times New Roman" panose="02020603050405020304" pitchFamily="18" charset="0"/>
              </a:rPr>
              <a:t>al comparto                         (salvo che per la riduzione di 72 mln. </a:t>
            </a:r>
            <a:r>
              <a:rPr lang="it-IT" sz="1300" i="1" kern="100" dirty="0">
                <a:latin typeface="Arial Narrow" panose="020B0606020202030204" pitchFamily="34" charset="0"/>
                <a:ea typeface="Calibri" panose="020F0502020204030204" pitchFamily="34" charset="0"/>
                <a:cs typeface="Times New Roman" panose="02020603050405020304" pitchFamily="18" charset="0"/>
              </a:rPr>
              <a:t>ex</a:t>
            </a:r>
            <a:r>
              <a:rPr lang="it-IT" sz="1300" kern="100" dirty="0">
                <a:latin typeface="Arial Narrow" panose="020B0606020202030204" pitchFamily="34" charset="0"/>
                <a:ea typeface="Calibri" panose="020F0502020204030204" pitchFamily="34" charset="0"/>
                <a:cs typeface="Times New Roman" panose="02020603050405020304" pitchFamily="18" charset="0"/>
              </a:rPr>
              <a:t> dl 124/2023)</a:t>
            </a:r>
          </a:p>
          <a:p>
            <a:pPr marL="285744" indent="-285744" algn="just">
              <a:spcAft>
                <a:spcPts val="400"/>
              </a:spcAft>
              <a:buClr>
                <a:srgbClr val="0070C0"/>
              </a:buClr>
              <a:buFont typeface="Wingdings" panose="05000000000000000000" pitchFamily="2" charset="2"/>
              <a:buChar char="§"/>
            </a:pPr>
            <a:r>
              <a:rPr lang="it-IT" sz="1300" kern="0" dirty="0">
                <a:latin typeface="Arial Narrow" panose="020B0606020202030204" pitchFamily="34" charset="0"/>
                <a:ea typeface="Times New Roman" panose="02020603050405020304" pitchFamily="18" charset="0"/>
                <a:cs typeface="Times New Roman" panose="02020603050405020304" pitchFamily="18" charset="0"/>
              </a:rPr>
              <a:t>Nel periodo di funzionamento del Fondo speciale il regime sanzionatorio viene modificato (co. 498-501) con l’attivazione di un </a:t>
            </a:r>
            <a:r>
              <a:rPr lang="it-IT" sz="1300" b="1" kern="0" dirty="0">
                <a:latin typeface="Arial Narrow" panose="020B0606020202030204" pitchFamily="34" charset="0"/>
                <a:ea typeface="Times New Roman" panose="02020603050405020304" pitchFamily="18" charset="0"/>
                <a:cs typeface="Times New Roman" panose="02020603050405020304" pitchFamily="18" charset="0"/>
              </a:rPr>
              <a:t>potere surrogatorio del Ministero dell’interno </a:t>
            </a:r>
            <a:r>
              <a:rPr lang="it-IT" sz="1300" kern="0" dirty="0">
                <a:latin typeface="Arial Narrow" panose="020B0606020202030204" pitchFamily="34" charset="0"/>
                <a:ea typeface="Times New Roman" panose="02020603050405020304" pitchFamily="18" charset="0"/>
                <a:cs typeface="Times New Roman" panose="02020603050405020304" pitchFamily="18" charset="0"/>
              </a:rPr>
              <a:t>in caso di mancato raggiungimento degli obiettivi annuali, attraverso </a:t>
            </a:r>
            <a:r>
              <a:rPr lang="it-IT" sz="1300" b="1" kern="0" dirty="0">
                <a:latin typeface="Arial Narrow" panose="020B0606020202030204" pitchFamily="34" charset="0"/>
                <a:ea typeface="Times New Roman" panose="02020603050405020304" pitchFamily="18" charset="0"/>
                <a:cs typeface="Times New Roman" panose="02020603050405020304" pitchFamily="18" charset="0"/>
              </a:rPr>
              <a:t>la nomina del sindaco come commissario. </a:t>
            </a:r>
            <a:r>
              <a:rPr lang="it-IT" sz="1300" kern="0" dirty="0">
                <a:latin typeface="Arial Narrow" panose="020B0606020202030204" pitchFamily="34" charset="0"/>
                <a:ea typeface="Times New Roman" panose="02020603050405020304" pitchFamily="18" charset="0"/>
                <a:cs typeface="Times New Roman" panose="02020603050405020304" pitchFamily="18" charset="0"/>
              </a:rPr>
              <a:t>Solo in caso di inerzia perdurante si passerà al commissariamento prefettizio. </a:t>
            </a:r>
          </a:p>
          <a:p>
            <a:pPr marL="285744" indent="-285744" algn="just">
              <a:spcAft>
                <a:spcPts val="400"/>
              </a:spcAft>
              <a:buClr>
                <a:srgbClr val="0070C0"/>
              </a:buClr>
              <a:buFont typeface="Wingdings" panose="05000000000000000000" pitchFamily="2" charset="2"/>
              <a:buChar char="§"/>
            </a:pPr>
            <a:r>
              <a:rPr lang="it-IT" sz="1300" b="1" kern="0" dirty="0">
                <a:latin typeface="Arial Narrow" panose="020B0606020202030204" pitchFamily="34" charset="0"/>
                <a:ea typeface="Times New Roman" panose="02020603050405020304" pitchFamily="18" charset="0"/>
                <a:cs typeface="Times New Roman" panose="02020603050405020304" pitchFamily="18" charset="0"/>
              </a:rPr>
              <a:t>Il recupero delle somme </a:t>
            </a:r>
            <a:r>
              <a:rPr lang="it-IT" sz="1300" kern="0" dirty="0">
                <a:latin typeface="Arial Narrow" panose="020B0606020202030204" pitchFamily="34" charset="0"/>
                <a:ea typeface="Times New Roman" panose="02020603050405020304" pitchFamily="18" charset="0"/>
                <a:cs typeface="Times New Roman" panose="02020603050405020304" pitchFamily="18" charset="0"/>
              </a:rPr>
              <a:t>a favore dello Stato non è abolito, ma </a:t>
            </a:r>
            <a:r>
              <a:rPr lang="it-IT" sz="1300" b="1" kern="0" dirty="0">
                <a:latin typeface="Arial Narrow" panose="020B0606020202030204" pitchFamily="34" charset="0"/>
                <a:ea typeface="Times New Roman" panose="02020603050405020304" pitchFamily="18" charset="0"/>
                <a:cs typeface="Times New Roman" panose="02020603050405020304" pitchFamily="18" charset="0"/>
              </a:rPr>
              <a:t>si limita ai casi in cui il Comune certifichi l’assenza di utenti potenziali</a:t>
            </a:r>
            <a:r>
              <a:rPr lang="it-IT" sz="1300" kern="0" dirty="0">
                <a:latin typeface="Arial Narrow" panose="020B0606020202030204" pitchFamily="34" charset="0"/>
                <a:ea typeface="Times New Roman" panose="02020603050405020304" pitchFamily="18" charset="0"/>
                <a:cs typeface="Times New Roman" panose="02020603050405020304" pitchFamily="18" charset="0"/>
              </a:rPr>
              <a:t> del servizio oggetto dell’inutilizzo delle assegnazioni.</a:t>
            </a:r>
            <a:endParaRPr lang="it-IT" sz="1300" dirty="0"/>
          </a:p>
        </p:txBody>
      </p:sp>
      <p:sp>
        <p:nvSpPr>
          <p:cNvPr id="9" name="CasellaDiTesto 8">
            <a:extLst>
              <a:ext uri="{FF2B5EF4-FFF2-40B4-BE49-F238E27FC236}">
                <a16:creationId xmlns:a16="http://schemas.microsoft.com/office/drawing/2014/main" id="{E4B74DDB-F668-2068-2AC9-13CA4E9007EE}"/>
              </a:ext>
            </a:extLst>
          </p:cNvPr>
          <p:cNvSpPr txBox="1"/>
          <p:nvPr/>
        </p:nvSpPr>
        <p:spPr>
          <a:xfrm>
            <a:off x="6832180" y="3272102"/>
            <a:ext cx="1461493" cy="1107996"/>
          </a:xfrm>
          <a:prstGeom prst="rect">
            <a:avLst/>
          </a:prstGeom>
          <a:noFill/>
          <a:ln w="19050">
            <a:solidFill>
              <a:srgbClr val="0066FF"/>
            </a:solidFill>
          </a:ln>
        </p:spPr>
        <p:txBody>
          <a:bodyPr wrap="square" rtlCol="0">
            <a:spAutoFit/>
          </a:bodyPr>
          <a:lstStyle/>
          <a:p>
            <a:r>
              <a:rPr lang="it-IT" sz="1100"/>
              <a:t>Riduzione disposta dal 2030 per il finanziamento delle assunzioni nel Mezzogiorno</a:t>
            </a:r>
            <a:br>
              <a:rPr lang="it-IT" sz="1100"/>
            </a:br>
            <a:r>
              <a:rPr lang="it-IT" sz="1100"/>
              <a:t>(dl124/23, art. 19) </a:t>
            </a:r>
          </a:p>
        </p:txBody>
      </p:sp>
      <p:cxnSp>
        <p:nvCxnSpPr>
          <p:cNvPr id="11" name="Connettore diritto 10">
            <a:extLst>
              <a:ext uri="{FF2B5EF4-FFF2-40B4-BE49-F238E27FC236}">
                <a16:creationId xmlns:a16="http://schemas.microsoft.com/office/drawing/2014/main" id="{9D403455-E8C4-2A53-4445-6DF1F6DE71F8}"/>
              </a:ext>
            </a:extLst>
          </p:cNvPr>
          <p:cNvCxnSpPr>
            <a:cxnSpLocks/>
            <a:stCxn id="9" idx="2"/>
          </p:cNvCxnSpPr>
          <p:nvPr/>
        </p:nvCxnSpPr>
        <p:spPr>
          <a:xfrm flipH="1">
            <a:off x="6691064" y="4380098"/>
            <a:ext cx="871863" cy="399164"/>
          </a:xfrm>
          <a:prstGeom prst="line">
            <a:avLst/>
          </a:prstGeom>
          <a:ln w="19050">
            <a:solidFill>
              <a:srgbClr val="0066FF"/>
            </a:solidFill>
          </a:ln>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97452D4B-2636-2714-C808-F266EA3DD37F}"/>
              </a:ext>
            </a:extLst>
          </p:cNvPr>
          <p:cNvPicPr>
            <a:picLocks noChangeAspect="1"/>
          </p:cNvPicPr>
          <p:nvPr/>
        </p:nvPicPr>
        <p:blipFill>
          <a:blip r:embed="rId4"/>
          <a:stretch>
            <a:fillRect/>
          </a:stretch>
        </p:blipFill>
        <p:spPr>
          <a:xfrm>
            <a:off x="780153" y="2301532"/>
            <a:ext cx="5873333" cy="2629956"/>
          </a:xfrm>
          <a:prstGeom prst="rect">
            <a:avLst/>
          </a:prstGeom>
        </p:spPr>
      </p:pic>
      <p:sp>
        <p:nvSpPr>
          <p:cNvPr id="3" name="Parentesi graffa chiusa 2">
            <a:extLst>
              <a:ext uri="{FF2B5EF4-FFF2-40B4-BE49-F238E27FC236}">
                <a16:creationId xmlns:a16="http://schemas.microsoft.com/office/drawing/2014/main" id="{36F9BF45-16AD-4A29-FFF9-0082377123C4}"/>
              </a:ext>
            </a:extLst>
          </p:cNvPr>
          <p:cNvSpPr/>
          <p:nvPr/>
        </p:nvSpPr>
        <p:spPr bwMode="auto">
          <a:xfrm>
            <a:off x="6653486" y="4592206"/>
            <a:ext cx="83297" cy="324260"/>
          </a:xfrm>
          <a:prstGeom prst="rightBrace">
            <a:avLst/>
          </a:prstGeom>
          <a:noFill/>
          <a:ln w="19050" cap="flat" cmpd="sng" algn="ctr">
            <a:solidFill>
              <a:srgbClr val="0070C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3386114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C1D299C-7FDF-1055-345A-7D4C634B7BB7}"/>
              </a:ext>
            </a:extLst>
          </p:cNvPr>
          <p:cNvSpPr txBox="1"/>
          <p:nvPr/>
        </p:nvSpPr>
        <p:spPr>
          <a:xfrm>
            <a:off x="0" y="-91851"/>
            <a:ext cx="7729437" cy="477054"/>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pPr algn="ctr"/>
            <a:r>
              <a:rPr lang="it-IT" sz="2000" b="1" dirty="0">
                <a:solidFill>
                  <a:srgbClr val="034EA1"/>
                </a:solidFill>
                <a:latin typeface="Arial"/>
                <a:ea typeface="ヒラギノ角ゴ Pro W3"/>
              </a:rPr>
              <a:t>FASI INVIO RELAZIONI DI RENDICONTAZIONE</a:t>
            </a:r>
            <a:endParaRPr lang="it-IT" sz="2000" dirty="0">
              <a:solidFill>
                <a:srgbClr val="034EA1"/>
              </a:solidFill>
              <a:latin typeface="Arial"/>
              <a:ea typeface="ヒラギノ角ゴ Pro W3"/>
            </a:endParaRPr>
          </a:p>
        </p:txBody>
      </p:sp>
      <p:pic>
        <p:nvPicPr>
          <p:cNvPr id="6" name="Immagine 5">
            <a:extLst>
              <a:ext uri="{FF2B5EF4-FFF2-40B4-BE49-F238E27FC236}">
                <a16:creationId xmlns:a16="http://schemas.microsoft.com/office/drawing/2014/main" id="{F6C2C617-52B0-3D83-754E-5CAD972C8FB9}"/>
              </a:ext>
            </a:extLst>
          </p:cNvPr>
          <p:cNvPicPr>
            <a:picLocks noChangeAspect="1"/>
          </p:cNvPicPr>
          <p:nvPr/>
        </p:nvPicPr>
        <p:blipFill>
          <a:blip r:embed="rId3"/>
          <a:stretch>
            <a:fillRect/>
          </a:stretch>
        </p:blipFill>
        <p:spPr>
          <a:xfrm>
            <a:off x="7729437" y="301898"/>
            <a:ext cx="1414563" cy="589703"/>
          </a:xfrm>
          <a:prstGeom prst="rect">
            <a:avLst/>
          </a:prstGeom>
        </p:spPr>
      </p:pic>
      <p:graphicFrame>
        <p:nvGraphicFramePr>
          <p:cNvPr id="2" name="Diagramma 1">
            <a:extLst>
              <a:ext uri="{FF2B5EF4-FFF2-40B4-BE49-F238E27FC236}">
                <a16:creationId xmlns:a16="http://schemas.microsoft.com/office/drawing/2014/main" id="{9E3427A4-822B-844F-618A-9C5C359F6CAA}"/>
              </a:ext>
            </a:extLst>
          </p:cNvPr>
          <p:cNvGraphicFramePr/>
          <p:nvPr>
            <p:extLst>
              <p:ext uri="{D42A27DB-BD31-4B8C-83A1-F6EECF244321}">
                <p14:modId xmlns:p14="http://schemas.microsoft.com/office/powerpoint/2010/main" val="1219521186"/>
              </p:ext>
            </p:extLst>
          </p:nvPr>
        </p:nvGraphicFramePr>
        <p:xfrm>
          <a:off x="1534632" y="741769"/>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588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D689BC-C2D2-9BBA-4C05-6E351D51BB36}"/>
              </a:ext>
            </a:extLst>
          </p:cNvPr>
          <p:cNvSpPr>
            <a:spLocks noGrp="1"/>
          </p:cNvSpPr>
          <p:nvPr>
            <p:ph type="title"/>
          </p:nvPr>
        </p:nvSpPr>
        <p:spPr/>
        <p:txBody>
          <a:bodyPr anchor="ctr"/>
          <a:lstStyle/>
          <a:p>
            <a:r>
              <a:rPr lang="it-IT" dirty="0">
                <a:latin typeface="Arial"/>
                <a:cs typeface="Arial"/>
              </a:rPr>
              <a:t>Grazie per l’attenzione</a:t>
            </a:r>
          </a:p>
        </p:txBody>
      </p:sp>
      <p:sp>
        <p:nvSpPr>
          <p:cNvPr id="3" name="Segnaposto testo 2">
            <a:extLst>
              <a:ext uri="{FF2B5EF4-FFF2-40B4-BE49-F238E27FC236}">
                <a16:creationId xmlns:a16="http://schemas.microsoft.com/office/drawing/2014/main" id="{E22895AE-3443-C6B8-124A-760EAC049B9F}"/>
              </a:ext>
            </a:extLst>
          </p:cNvPr>
          <p:cNvSpPr>
            <a:spLocks noGrp="1"/>
          </p:cNvSpPr>
          <p:nvPr>
            <p:ph type="body" idx="1"/>
          </p:nvPr>
        </p:nvSpPr>
        <p:spPr>
          <a:xfrm>
            <a:off x="492748" y="3294789"/>
            <a:ext cx="5403555" cy="642892"/>
          </a:xfrm>
        </p:spPr>
        <p:txBody>
          <a:bodyPr/>
          <a:lstStyle/>
          <a:p>
            <a:r>
              <a:rPr lang="it-IT" dirty="0">
                <a:solidFill>
                  <a:srgbClr val="04607E"/>
                </a:solidFill>
              </a:rPr>
              <a:t>Andrea Ferri, Nicoletta Barabaschi, Danilo Ballanti</a:t>
            </a:r>
          </a:p>
          <a:p>
            <a:r>
              <a:rPr lang="it-IT" dirty="0">
                <a:solidFill>
                  <a:srgbClr val="04607E"/>
                </a:solidFill>
              </a:rPr>
              <a:t>infosociale@fondazioneifel.it</a:t>
            </a:r>
          </a:p>
        </p:txBody>
      </p:sp>
      <p:sp>
        <p:nvSpPr>
          <p:cNvPr id="4" name="Segnaposto testo 3">
            <a:extLst>
              <a:ext uri="{FF2B5EF4-FFF2-40B4-BE49-F238E27FC236}">
                <a16:creationId xmlns:a16="http://schemas.microsoft.com/office/drawing/2014/main" id="{5318FC73-D71D-F19A-191C-D8D484D0940D}"/>
              </a:ext>
            </a:extLst>
          </p:cNvPr>
          <p:cNvSpPr>
            <a:spLocks noGrp="1"/>
          </p:cNvSpPr>
          <p:nvPr>
            <p:ph type="body" sz="quarter" idx="16"/>
          </p:nvPr>
        </p:nvSpPr>
        <p:spPr>
          <a:xfrm>
            <a:off x="5539409" y="928877"/>
            <a:ext cx="3405808" cy="2132375"/>
          </a:xfrm>
        </p:spPr>
        <p:txBody>
          <a:bodyPr anchor="ctr">
            <a:normAutofit/>
          </a:bodyPr>
          <a:lstStyle/>
          <a:p>
            <a:r>
              <a:rPr lang="it-IT" sz="2400" dirty="0">
                <a:solidFill>
                  <a:srgbClr val="04607E"/>
                </a:solidFill>
              </a:rPr>
              <a:t>A cura di</a:t>
            </a:r>
          </a:p>
          <a:p>
            <a:r>
              <a:rPr lang="it-IT" sz="2400" b="1" dirty="0">
                <a:solidFill>
                  <a:srgbClr val="04607E"/>
                </a:solidFill>
              </a:rPr>
              <a:t>Scuola IFEL</a:t>
            </a:r>
          </a:p>
          <a:p>
            <a:r>
              <a:rPr lang="it-IT" sz="1800" dirty="0">
                <a:solidFill>
                  <a:srgbClr val="28AFED"/>
                </a:solidFill>
                <a:hlinkClick r:id="rId2">
                  <a:extLst>
                    <a:ext uri="{A12FA001-AC4F-418D-AE19-62706E023703}">
                      <ahyp:hlinkClr xmlns:ahyp="http://schemas.microsoft.com/office/drawing/2018/hyperlinkcolor" val="tx"/>
                    </a:ext>
                  </a:extLst>
                </a:hlinkClick>
              </a:rPr>
              <a:t>formazione@fondazioneifel.it</a:t>
            </a:r>
            <a:endParaRPr lang="it-IT" sz="1800" dirty="0">
              <a:solidFill>
                <a:srgbClr val="28AFED"/>
              </a:solidFill>
            </a:endParaRPr>
          </a:p>
          <a:p>
            <a:r>
              <a:rPr lang="it-IT" sz="1800" dirty="0">
                <a:solidFill>
                  <a:srgbClr val="28AFED"/>
                </a:solidFill>
                <a:hlinkClick r:id="rId3">
                  <a:extLst>
                    <a:ext uri="{A12FA001-AC4F-418D-AE19-62706E023703}">
                      <ahyp:hlinkClr xmlns:ahyp="http://schemas.microsoft.com/office/drawing/2018/hyperlinkcolor" val="tx"/>
                    </a:ext>
                  </a:extLst>
                </a:hlinkClick>
              </a:rPr>
              <a:t>elearning@fondazioneifel.it</a:t>
            </a:r>
            <a:r>
              <a:rPr lang="it-IT" sz="1800" dirty="0">
                <a:solidFill>
                  <a:srgbClr val="28AFED"/>
                </a:solidFill>
              </a:rPr>
              <a:t> </a:t>
            </a:r>
          </a:p>
        </p:txBody>
      </p:sp>
      <p:pic>
        <p:nvPicPr>
          <p:cNvPr id="8" name="Immagine 7">
            <a:extLst>
              <a:ext uri="{FF2B5EF4-FFF2-40B4-BE49-F238E27FC236}">
                <a16:creationId xmlns:a16="http://schemas.microsoft.com/office/drawing/2014/main" id="{9D44C38E-A2FE-71B9-75B5-A1BFAFF92ACD}"/>
              </a:ext>
            </a:extLst>
          </p:cNvPr>
          <p:cNvPicPr>
            <a:picLocks noChangeAspect="1"/>
          </p:cNvPicPr>
          <p:nvPr/>
        </p:nvPicPr>
        <p:blipFill rotWithShape="1">
          <a:blip r:embed="rId4"/>
          <a:srcRect l="52633" b="52818"/>
          <a:stretch/>
        </p:blipFill>
        <p:spPr>
          <a:xfrm>
            <a:off x="7285157" y="4171220"/>
            <a:ext cx="659398" cy="652715"/>
          </a:xfrm>
          <a:prstGeom prst="rect">
            <a:avLst/>
          </a:prstGeom>
        </p:spPr>
      </p:pic>
      <p:pic>
        <p:nvPicPr>
          <p:cNvPr id="9" name="Immagine 8">
            <a:extLst>
              <a:ext uri="{FF2B5EF4-FFF2-40B4-BE49-F238E27FC236}">
                <a16:creationId xmlns:a16="http://schemas.microsoft.com/office/drawing/2014/main" id="{37A4FA2E-EEAB-79E9-8D61-1E1AC80ABB93}"/>
              </a:ext>
            </a:extLst>
          </p:cNvPr>
          <p:cNvPicPr>
            <a:picLocks noChangeAspect="1"/>
          </p:cNvPicPr>
          <p:nvPr/>
        </p:nvPicPr>
        <p:blipFill rotWithShape="1">
          <a:blip r:embed="rId4"/>
          <a:srcRect l="52633" t="52818"/>
          <a:stretch/>
        </p:blipFill>
        <p:spPr>
          <a:xfrm>
            <a:off x="8174408" y="4171219"/>
            <a:ext cx="659398" cy="652715"/>
          </a:xfrm>
          <a:prstGeom prst="rect">
            <a:avLst/>
          </a:prstGeom>
        </p:spPr>
      </p:pic>
      <p:pic>
        <p:nvPicPr>
          <p:cNvPr id="10" name="Immagine 9">
            <a:extLst>
              <a:ext uri="{FF2B5EF4-FFF2-40B4-BE49-F238E27FC236}">
                <a16:creationId xmlns:a16="http://schemas.microsoft.com/office/drawing/2014/main" id="{19A65875-7775-C5D0-2008-1CDD878E8781}"/>
              </a:ext>
            </a:extLst>
          </p:cNvPr>
          <p:cNvPicPr>
            <a:picLocks noChangeAspect="1"/>
          </p:cNvPicPr>
          <p:nvPr/>
        </p:nvPicPr>
        <p:blipFill rotWithShape="1">
          <a:blip r:embed="rId4"/>
          <a:srcRect t="52818" r="52633"/>
          <a:stretch/>
        </p:blipFill>
        <p:spPr>
          <a:xfrm>
            <a:off x="6318298" y="4171219"/>
            <a:ext cx="659399" cy="6527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660A2-67A5-3E36-759B-FE994FB165DF}"/>
            </a:ext>
          </a:extLst>
        </p:cNvPr>
        <p:cNvGrpSpPr/>
        <p:nvPr/>
      </p:nvGrpSpPr>
      <p:grpSpPr>
        <a:xfrm>
          <a:off x="0" y="0"/>
          <a:ext cx="0" cy="0"/>
          <a:chOff x="0" y="0"/>
          <a:chExt cx="0" cy="0"/>
        </a:xfrm>
      </p:grpSpPr>
      <p:sp>
        <p:nvSpPr>
          <p:cNvPr id="30722" name="Titolo 10">
            <a:extLst>
              <a:ext uri="{FF2B5EF4-FFF2-40B4-BE49-F238E27FC236}">
                <a16:creationId xmlns:a16="http://schemas.microsoft.com/office/drawing/2014/main" id="{0BBE2742-45DA-41A8-01A2-A8BB5AC2A3EC}"/>
              </a:ext>
            </a:extLst>
          </p:cNvPr>
          <p:cNvSpPr>
            <a:spLocks noGrp="1" noChangeArrowheads="1"/>
          </p:cNvSpPr>
          <p:nvPr>
            <p:ph type="title"/>
          </p:nvPr>
        </p:nvSpPr>
        <p:spPr>
          <a:xfrm>
            <a:off x="608013" y="2212975"/>
            <a:ext cx="7920037" cy="1101725"/>
          </a:xfrm>
        </p:spPr>
        <p:txBody>
          <a:bodyPr/>
          <a:lstStyle/>
          <a:p>
            <a:r>
              <a:rPr lang="it-IT" altLang="it-IT" sz="3200" dirty="0"/>
              <a:t>LE NOVITÀ </a:t>
            </a:r>
            <a:br>
              <a:rPr lang="it-IT" altLang="it-IT" sz="3200" dirty="0"/>
            </a:br>
            <a:r>
              <a:rPr lang="it-IT" altLang="it-IT" sz="3200" dirty="0"/>
              <a:t>DELLA PROCEDURA                                          DI COMMISSARIAMENTO </a:t>
            </a:r>
          </a:p>
        </p:txBody>
      </p:sp>
      <p:sp>
        <p:nvSpPr>
          <p:cNvPr id="30724" name="Segnaposto numero diapositiva 3">
            <a:extLst>
              <a:ext uri="{FF2B5EF4-FFF2-40B4-BE49-F238E27FC236}">
                <a16:creationId xmlns:a16="http://schemas.microsoft.com/office/drawing/2014/main" id="{5AF34D45-F2CC-226C-CA4D-1201E01998B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fld id="{32DC777F-FC59-49C3-BF4F-20E92AAFCB13}" type="slidenum">
              <a:rPr lang="it-IT" altLang="it-IT" sz="1500" smtClean="0">
                <a:solidFill>
                  <a:schemeClr val="accent1"/>
                </a:solidFill>
              </a:rPr>
              <a:pPr/>
              <a:t>7</a:t>
            </a:fld>
            <a:endParaRPr lang="it-IT" altLang="it-IT" sz="1500">
              <a:solidFill>
                <a:schemeClr val="accent1"/>
              </a:solidFill>
            </a:endParaRPr>
          </a:p>
        </p:txBody>
      </p:sp>
    </p:spTree>
    <p:extLst>
      <p:ext uri="{BB962C8B-B14F-4D97-AF65-F5344CB8AC3E}">
        <p14:creationId xmlns:p14="http://schemas.microsoft.com/office/powerpoint/2010/main" val="2479949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883D1-A3F4-CA8C-9144-E40928DFEAA2}"/>
            </a:ext>
          </a:extLst>
        </p:cNvPr>
        <p:cNvGrpSpPr/>
        <p:nvPr/>
      </p:nvGrpSpPr>
      <p:grpSpPr>
        <a:xfrm>
          <a:off x="0" y="0"/>
          <a:ext cx="0" cy="0"/>
          <a:chOff x="0" y="0"/>
          <a:chExt cx="0" cy="0"/>
        </a:xfrm>
      </p:grpSpPr>
      <p:pic>
        <p:nvPicPr>
          <p:cNvPr id="6" name="Immagine 5">
            <a:extLst>
              <a:ext uri="{FF2B5EF4-FFF2-40B4-BE49-F238E27FC236}">
                <a16:creationId xmlns:a16="http://schemas.microsoft.com/office/drawing/2014/main" id="{C5E29DD7-AC99-9908-35B4-D4175A739472}"/>
              </a:ext>
            </a:extLst>
          </p:cNvPr>
          <p:cNvPicPr>
            <a:picLocks noChangeAspect="1"/>
          </p:cNvPicPr>
          <p:nvPr/>
        </p:nvPicPr>
        <p:blipFill>
          <a:blip r:embed="rId3"/>
          <a:stretch>
            <a:fillRect/>
          </a:stretch>
        </p:blipFill>
        <p:spPr>
          <a:xfrm>
            <a:off x="7729437" y="265705"/>
            <a:ext cx="1414563" cy="589703"/>
          </a:xfrm>
          <a:prstGeom prst="rect">
            <a:avLst/>
          </a:prstGeom>
        </p:spPr>
      </p:pic>
      <p:sp>
        <p:nvSpPr>
          <p:cNvPr id="13" name="CasellaDiTesto 12">
            <a:extLst>
              <a:ext uri="{FF2B5EF4-FFF2-40B4-BE49-F238E27FC236}">
                <a16:creationId xmlns:a16="http://schemas.microsoft.com/office/drawing/2014/main" id="{DF251C8A-F3AE-9577-26FF-90F17241901D}"/>
              </a:ext>
            </a:extLst>
          </p:cNvPr>
          <p:cNvSpPr txBox="1"/>
          <p:nvPr/>
        </p:nvSpPr>
        <p:spPr>
          <a:xfrm>
            <a:off x="163910" y="855408"/>
            <a:ext cx="8816180" cy="4125470"/>
          </a:xfrm>
          <a:prstGeom prst="rect">
            <a:avLst/>
          </a:prstGeom>
          <a:noFill/>
        </p:spPr>
        <p:txBody>
          <a:bodyPr wrap="square" rtlCol="0">
            <a:normAutofit lnSpcReduction="10000"/>
          </a:bodyPr>
          <a:lstStyle/>
          <a:p>
            <a:pPr algn="l"/>
            <a:r>
              <a:rPr lang="it-IT" sz="1400" b="0" i="0" dirty="0">
                <a:solidFill>
                  <a:srgbClr val="002060"/>
                </a:solidFill>
                <a:effectLst/>
                <a:latin typeface="Neo Sans"/>
              </a:rPr>
              <a:t>A seguito della sentenza n. 71/2023 della Corte Costituzionale, al fine di garantire che le maggiori risorse assegnate per il raggiungimento degli obiettivi di servizio e non rendicontate con le apposite schede di monitoraggio conducano all’effettivo potenziamento dell’offerta dei servizi sociali comunali, </a:t>
            </a:r>
          </a:p>
          <a:p>
            <a:pPr algn="l"/>
            <a:r>
              <a:rPr lang="it-IT" b="1" i="0" dirty="0">
                <a:solidFill>
                  <a:srgbClr val="002060"/>
                </a:solidFill>
                <a:effectLst/>
                <a:latin typeface="Neo Sans"/>
              </a:rPr>
              <a:t>è stato definito un percorso di attenta supervisione e monitoraggio diretto da parte del Sindaco</a:t>
            </a:r>
            <a:r>
              <a:rPr lang="it-IT" sz="1400" b="1" i="0" dirty="0">
                <a:solidFill>
                  <a:srgbClr val="002060"/>
                </a:solidFill>
                <a:effectLst/>
                <a:latin typeface="Neo Sans"/>
              </a:rPr>
              <a:t>, </a:t>
            </a:r>
            <a:r>
              <a:rPr lang="it-IT" sz="1400" b="0" i="0" dirty="0">
                <a:solidFill>
                  <a:srgbClr val="002060"/>
                </a:solidFill>
                <a:effectLst/>
                <a:latin typeface="Neo Sans"/>
              </a:rPr>
              <a:t>volto a garantire la piena realizzazione degli obiettivi di servizio assegnati.</a:t>
            </a:r>
          </a:p>
          <a:p>
            <a:pPr algn="l"/>
            <a:endParaRPr lang="it-IT" sz="1400" b="1" i="0" dirty="0">
              <a:solidFill>
                <a:srgbClr val="002060"/>
              </a:solidFill>
              <a:effectLst/>
              <a:latin typeface="Neo Sans"/>
            </a:endParaRPr>
          </a:p>
          <a:p>
            <a:pPr algn="l"/>
            <a:r>
              <a:rPr lang="it-IT" b="1" i="0" dirty="0">
                <a:solidFill>
                  <a:srgbClr val="002060"/>
                </a:solidFill>
                <a:effectLst/>
                <a:latin typeface="Neo Sans"/>
              </a:rPr>
              <a:t>I fondi non rendicontati degli anni 2021, 2022 e 2023 restano nella disponibilità del Sindaco</a:t>
            </a:r>
            <a:r>
              <a:rPr lang="it-IT" sz="1400" b="0" i="0" dirty="0">
                <a:solidFill>
                  <a:srgbClr val="002060"/>
                </a:solidFill>
                <a:effectLst/>
                <a:latin typeface="Neo Sans"/>
              </a:rPr>
              <a:t>, </a:t>
            </a:r>
            <a:r>
              <a:rPr lang="it-IT" b="0" i="0" dirty="0">
                <a:solidFill>
                  <a:srgbClr val="002060"/>
                </a:solidFill>
                <a:effectLst/>
                <a:latin typeface="Neo Sans"/>
              </a:rPr>
              <a:t>appositamente nominato Commissario, che li potrà utilizzare per il raggiungimento degli obiettivi di servizio per gli anni 2024 e successivi.</a:t>
            </a:r>
          </a:p>
          <a:p>
            <a:endParaRPr lang="it-IT" sz="1600" b="1" i="0" dirty="0">
              <a:solidFill>
                <a:srgbClr val="002060"/>
              </a:solidFill>
              <a:effectLst/>
              <a:latin typeface="Neo Sans"/>
            </a:endParaRPr>
          </a:p>
          <a:p>
            <a:pPr algn="l"/>
            <a:r>
              <a:rPr lang="it-IT" sz="1800" b="0" i="0" dirty="0">
                <a:solidFill>
                  <a:srgbClr val="002060"/>
                </a:solidFill>
                <a:effectLst/>
                <a:latin typeface="Neo Sans"/>
              </a:rPr>
              <a:t>Devono compilare la scheda di cronoprogramma SOLO </a:t>
            </a:r>
          </a:p>
          <a:p>
            <a:pPr marL="285750" indent="-285750" algn="l">
              <a:buFont typeface="Arial" panose="020B0604020202020204" pitchFamily="34" charset="0"/>
              <a:buChar char="•"/>
            </a:pPr>
            <a:r>
              <a:rPr lang="it-IT" sz="1800" b="1" i="0" dirty="0">
                <a:solidFill>
                  <a:srgbClr val="002060"/>
                </a:solidFill>
                <a:effectLst/>
                <a:latin typeface="Neo Sans"/>
              </a:rPr>
              <a:t>i Comuni che non hanno inviato le relazioni di rendicontazione </a:t>
            </a:r>
            <a:r>
              <a:rPr lang="it-IT" sz="1800" b="0" i="0" dirty="0">
                <a:solidFill>
                  <a:srgbClr val="002060"/>
                </a:solidFill>
                <a:effectLst/>
                <a:latin typeface="Neo Sans"/>
              </a:rPr>
              <a:t>degli anni 2021-2023 </a:t>
            </a:r>
          </a:p>
          <a:p>
            <a:pPr marL="285750" indent="-285750" algn="l">
              <a:buFont typeface="Arial" panose="020B0604020202020204" pitchFamily="34" charset="0"/>
              <a:buChar char="•"/>
            </a:pPr>
            <a:r>
              <a:rPr lang="it-IT" sz="1800" b="1" i="0" dirty="0">
                <a:solidFill>
                  <a:srgbClr val="002060"/>
                </a:solidFill>
                <a:effectLst/>
                <a:latin typeface="Neo Sans"/>
              </a:rPr>
              <a:t>i Comuni che non hanno raggiunto gli obiettivi di servizio assegnati </a:t>
            </a:r>
            <a:r>
              <a:rPr lang="it-IT" sz="1800" b="0" i="0" dirty="0">
                <a:solidFill>
                  <a:srgbClr val="002060"/>
                </a:solidFill>
                <a:effectLst/>
                <a:latin typeface="Neo Sans"/>
              </a:rPr>
              <a:t>negli anni 2021-23.</a:t>
            </a:r>
            <a:endParaRPr lang="it-IT" b="0" i="0" dirty="0">
              <a:solidFill>
                <a:srgbClr val="002060"/>
              </a:solidFill>
              <a:effectLst/>
              <a:latin typeface="Neo Sans"/>
            </a:endParaRPr>
          </a:p>
        </p:txBody>
      </p:sp>
      <p:sp>
        <p:nvSpPr>
          <p:cNvPr id="17" name="Segnaposto numero diapositiva 3">
            <a:extLst>
              <a:ext uri="{FF2B5EF4-FFF2-40B4-BE49-F238E27FC236}">
                <a16:creationId xmlns:a16="http://schemas.microsoft.com/office/drawing/2014/main" id="{75AD8529-FC29-CA0E-D29C-91C95647BD9C}"/>
              </a:ext>
            </a:extLst>
          </p:cNvPr>
          <p:cNvSpPr>
            <a:spLocks noGrp="1"/>
          </p:cNvSpPr>
          <p:nvPr>
            <p:ph type="sldNum" sz="quarter" idx="11"/>
          </p:nvPr>
        </p:nvSpPr>
        <p:spPr>
          <a:xfrm>
            <a:off x="4038600" y="6356351"/>
            <a:ext cx="3313319" cy="257402"/>
          </a:xfrm>
        </p:spPr>
        <p:txBody>
          <a:bodyPr/>
          <a:lstStyle/>
          <a:p>
            <a:pPr>
              <a:defRPr/>
            </a:pPr>
            <a:fld id="{124B15D9-D453-40DF-8CF2-2FDFE492491B}" type="slidenum">
              <a:rPr lang="it-IT" altLang="it-IT" smtClean="0"/>
              <a:pPr>
                <a:defRPr/>
              </a:pPr>
              <a:t>8</a:t>
            </a:fld>
            <a:endParaRPr lang="it-IT" altLang="it-IT"/>
          </a:p>
        </p:txBody>
      </p:sp>
      <p:sp>
        <p:nvSpPr>
          <p:cNvPr id="18" name="CasellaDiTesto 17">
            <a:extLst>
              <a:ext uri="{FF2B5EF4-FFF2-40B4-BE49-F238E27FC236}">
                <a16:creationId xmlns:a16="http://schemas.microsoft.com/office/drawing/2014/main" id="{DA14F2BA-FE33-35EC-82E9-15EC2157A843}"/>
              </a:ext>
            </a:extLst>
          </p:cNvPr>
          <p:cNvSpPr txBox="1"/>
          <p:nvPr/>
        </p:nvSpPr>
        <p:spPr>
          <a:xfrm>
            <a:off x="0" y="-71565"/>
            <a:ext cx="9144000" cy="446276"/>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r>
              <a:rPr lang="it-IT" sz="1800" b="1" dirty="0">
                <a:solidFill>
                  <a:srgbClr val="034EA1"/>
                </a:solidFill>
                <a:latin typeface="Arial"/>
                <a:ea typeface="ヒラギノ角ゴ Pro W3"/>
              </a:rPr>
              <a:t>Procedura di Commissariamento</a:t>
            </a:r>
          </a:p>
        </p:txBody>
      </p:sp>
      <p:sp>
        <p:nvSpPr>
          <p:cNvPr id="3" name="CasellaDiTesto 2">
            <a:extLst>
              <a:ext uri="{FF2B5EF4-FFF2-40B4-BE49-F238E27FC236}">
                <a16:creationId xmlns:a16="http://schemas.microsoft.com/office/drawing/2014/main" id="{D4FF4BAE-C4BC-6142-6883-3F1DBCCA0631}"/>
              </a:ext>
            </a:extLst>
          </p:cNvPr>
          <p:cNvSpPr txBox="1"/>
          <p:nvPr/>
        </p:nvSpPr>
        <p:spPr>
          <a:xfrm>
            <a:off x="2250701" y="3040165"/>
            <a:ext cx="4595532" cy="461665"/>
          </a:xfrm>
          <a:prstGeom prst="rect">
            <a:avLst/>
          </a:prstGeom>
          <a:noFill/>
        </p:spPr>
        <p:txBody>
          <a:bodyPr wrap="square">
            <a:spAutoFit/>
          </a:bodyPr>
          <a:lstStyle/>
          <a:p>
            <a:pPr algn="l"/>
            <a:endParaRPr lang="it-IT" sz="2400" b="1" i="0" dirty="0">
              <a:solidFill>
                <a:srgbClr val="002060"/>
              </a:solidFill>
              <a:effectLst/>
              <a:latin typeface="Neo Sans"/>
            </a:endParaRPr>
          </a:p>
        </p:txBody>
      </p:sp>
      <p:sp>
        <p:nvSpPr>
          <p:cNvPr id="5" name="CasellaDiTesto 4">
            <a:extLst>
              <a:ext uri="{FF2B5EF4-FFF2-40B4-BE49-F238E27FC236}">
                <a16:creationId xmlns:a16="http://schemas.microsoft.com/office/drawing/2014/main" id="{ABB0BAD5-0FF4-9CBF-CE95-8FF14A7C6F56}"/>
              </a:ext>
            </a:extLst>
          </p:cNvPr>
          <p:cNvSpPr txBox="1"/>
          <p:nvPr/>
        </p:nvSpPr>
        <p:spPr>
          <a:xfrm>
            <a:off x="2250701" y="3040165"/>
            <a:ext cx="4595532" cy="461665"/>
          </a:xfrm>
          <a:prstGeom prst="rect">
            <a:avLst/>
          </a:prstGeom>
          <a:noFill/>
        </p:spPr>
        <p:txBody>
          <a:bodyPr wrap="square">
            <a:spAutoFit/>
          </a:bodyPr>
          <a:lstStyle/>
          <a:p>
            <a:pPr algn="l"/>
            <a:endParaRPr lang="it-IT" sz="2400" b="1" i="0" dirty="0">
              <a:solidFill>
                <a:srgbClr val="002060"/>
              </a:solidFill>
              <a:effectLst/>
              <a:latin typeface="Neo Sans"/>
            </a:endParaRPr>
          </a:p>
        </p:txBody>
      </p:sp>
    </p:spTree>
    <p:extLst>
      <p:ext uri="{BB962C8B-B14F-4D97-AF65-F5344CB8AC3E}">
        <p14:creationId xmlns:p14="http://schemas.microsoft.com/office/powerpoint/2010/main" val="272281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49308-73A3-5B6F-C016-5A815672B479}"/>
            </a:ext>
          </a:extLst>
        </p:cNvPr>
        <p:cNvGrpSpPr/>
        <p:nvPr/>
      </p:nvGrpSpPr>
      <p:grpSpPr>
        <a:xfrm>
          <a:off x="0" y="0"/>
          <a:ext cx="0" cy="0"/>
          <a:chOff x="0" y="0"/>
          <a:chExt cx="0" cy="0"/>
        </a:xfrm>
      </p:grpSpPr>
      <p:pic>
        <p:nvPicPr>
          <p:cNvPr id="6" name="Immagine 5">
            <a:extLst>
              <a:ext uri="{FF2B5EF4-FFF2-40B4-BE49-F238E27FC236}">
                <a16:creationId xmlns:a16="http://schemas.microsoft.com/office/drawing/2014/main" id="{E9BDF672-EDF2-1DC7-F28D-DA3E96F1F8E3}"/>
              </a:ext>
            </a:extLst>
          </p:cNvPr>
          <p:cNvPicPr>
            <a:picLocks noChangeAspect="1"/>
          </p:cNvPicPr>
          <p:nvPr/>
        </p:nvPicPr>
        <p:blipFill>
          <a:blip r:embed="rId3"/>
          <a:stretch>
            <a:fillRect/>
          </a:stretch>
        </p:blipFill>
        <p:spPr>
          <a:xfrm>
            <a:off x="7729437" y="265705"/>
            <a:ext cx="1414563" cy="589703"/>
          </a:xfrm>
          <a:prstGeom prst="rect">
            <a:avLst/>
          </a:prstGeom>
        </p:spPr>
      </p:pic>
      <p:sp>
        <p:nvSpPr>
          <p:cNvPr id="17" name="Segnaposto numero diapositiva 3">
            <a:extLst>
              <a:ext uri="{FF2B5EF4-FFF2-40B4-BE49-F238E27FC236}">
                <a16:creationId xmlns:a16="http://schemas.microsoft.com/office/drawing/2014/main" id="{17D52425-9B5D-56E2-FC96-33B9394D82B5}"/>
              </a:ext>
            </a:extLst>
          </p:cNvPr>
          <p:cNvSpPr>
            <a:spLocks noGrp="1"/>
          </p:cNvSpPr>
          <p:nvPr>
            <p:ph type="sldNum" sz="quarter" idx="11"/>
          </p:nvPr>
        </p:nvSpPr>
        <p:spPr>
          <a:xfrm>
            <a:off x="4038600" y="6356351"/>
            <a:ext cx="3313319" cy="257402"/>
          </a:xfrm>
        </p:spPr>
        <p:txBody>
          <a:bodyPr/>
          <a:lstStyle/>
          <a:p>
            <a:pPr>
              <a:defRPr/>
            </a:pPr>
            <a:fld id="{124B15D9-D453-40DF-8CF2-2FDFE492491B}" type="slidenum">
              <a:rPr lang="it-IT" altLang="it-IT" smtClean="0"/>
              <a:pPr>
                <a:defRPr/>
              </a:pPr>
              <a:t>9</a:t>
            </a:fld>
            <a:endParaRPr lang="it-IT" altLang="it-IT"/>
          </a:p>
        </p:txBody>
      </p:sp>
      <p:sp>
        <p:nvSpPr>
          <p:cNvPr id="18" name="CasellaDiTesto 17">
            <a:extLst>
              <a:ext uri="{FF2B5EF4-FFF2-40B4-BE49-F238E27FC236}">
                <a16:creationId xmlns:a16="http://schemas.microsoft.com/office/drawing/2014/main" id="{65E27C8E-373C-48A6-C2F2-08931BD713BE}"/>
              </a:ext>
            </a:extLst>
          </p:cNvPr>
          <p:cNvSpPr txBox="1"/>
          <p:nvPr/>
        </p:nvSpPr>
        <p:spPr>
          <a:xfrm>
            <a:off x="0" y="-71565"/>
            <a:ext cx="9144000" cy="446276"/>
          </a:xfrm>
          <a:prstGeom prst="rect">
            <a:avLst/>
          </a:prstGeom>
          <a:noFill/>
        </p:spPr>
        <p:txBody>
          <a:bodyPr wrap="square" lIns="91440" tIns="45720" rIns="91440" bIns="45720" anchor="t">
            <a:spAutoFit/>
          </a:bodyPr>
          <a:lstStyle/>
          <a:p>
            <a:pPr algn="ctr"/>
            <a:endParaRPr lang="it-IT" sz="500" dirty="0">
              <a:solidFill>
                <a:srgbClr val="000000"/>
              </a:solidFill>
              <a:latin typeface="Hadassah Friedlaender" panose="02020603050405020304" pitchFamily="18" charset="-79"/>
            </a:endParaRPr>
          </a:p>
          <a:p>
            <a:r>
              <a:rPr lang="it-IT" sz="1800" b="1" dirty="0">
                <a:solidFill>
                  <a:srgbClr val="034EA1"/>
                </a:solidFill>
                <a:latin typeface="Arial"/>
                <a:ea typeface="ヒラギノ角ゴ Pro W3"/>
              </a:rPr>
              <a:t>Procedura di Commissariamento</a:t>
            </a:r>
          </a:p>
        </p:txBody>
      </p:sp>
      <p:pic>
        <p:nvPicPr>
          <p:cNvPr id="8" name="Immagine 7">
            <a:extLst>
              <a:ext uri="{FF2B5EF4-FFF2-40B4-BE49-F238E27FC236}">
                <a16:creationId xmlns:a16="http://schemas.microsoft.com/office/drawing/2014/main" id="{8E691162-38D7-38EE-AAC9-848CDBD860A9}"/>
              </a:ext>
            </a:extLst>
          </p:cNvPr>
          <p:cNvPicPr>
            <a:picLocks noChangeAspect="1"/>
          </p:cNvPicPr>
          <p:nvPr/>
        </p:nvPicPr>
        <p:blipFill>
          <a:blip r:embed="rId4"/>
          <a:stretch>
            <a:fillRect/>
          </a:stretch>
        </p:blipFill>
        <p:spPr>
          <a:xfrm>
            <a:off x="1603033" y="1576471"/>
            <a:ext cx="4871133" cy="1736892"/>
          </a:xfrm>
          <a:prstGeom prst="rect">
            <a:avLst/>
          </a:prstGeom>
        </p:spPr>
      </p:pic>
      <p:pic>
        <p:nvPicPr>
          <p:cNvPr id="10" name="Immagine 9">
            <a:extLst>
              <a:ext uri="{FF2B5EF4-FFF2-40B4-BE49-F238E27FC236}">
                <a16:creationId xmlns:a16="http://schemas.microsoft.com/office/drawing/2014/main" id="{4E473E9C-2048-17CD-0D95-A37A4A85B068}"/>
              </a:ext>
            </a:extLst>
          </p:cNvPr>
          <p:cNvPicPr>
            <a:picLocks noChangeAspect="1"/>
          </p:cNvPicPr>
          <p:nvPr/>
        </p:nvPicPr>
        <p:blipFill>
          <a:blip r:embed="rId5"/>
          <a:stretch>
            <a:fillRect/>
          </a:stretch>
        </p:blipFill>
        <p:spPr>
          <a:xfrm>
            <a:off x="0" y="792700"/>
            <a:ext cx="9144000" cy="783771"/>
          </a:xfrm>
          <a:prstGeom prst="rect">
            <a:avLst/>
          </a:prstGeom>
        </p:spPr>
      </p:pic>
      <p:pic>
        <p:nvPicPr>
          <p:cNvPr id="12" name="Immagine 11">
            <a:extLst>
              <a:ext uri="{FF2B5EF4-FFF2-40B4-BE49-F238E27FC236}">
                <a16:creationId xmlns:a16="http://schemas.microsoft.com/office/drawing/2014/main" id="{1ECED103-E5BA-DCB8-FE8B-6BA915025A5E}"/>
              </a:ext>
            </a:extLst>
          </p:cNvPr>
          <p:cNvPicPr>
            <a:picLocks noChangeAspect="1"/>
          </p:cNvPicPr>
          <p:nvPr/>
        </p:nvPicPr>
        <p:blipFill>
          <a:blip r:embed="rId6"/>
          <a:stretch>
            <a:fillRect/>
          </a:stretch>
        </p:blipFill>
        <p:spPr>
          <a:xfrm>
            <a:off x="1503028" y="3246177"/>
            <a:ext cx="5418273" cy="1440468"/>
          </a:xfrm>
          <a:prstGeom prst="rect">
            <a:avLst/>
          </a:prstGeom>
        </p:spPr>
      </p:pic>
    </p:spTree>
    <p:extLst>
      <p:ext uri="{BB962C8B-B14F-4D97-AF65-F5344CB8AC3E}">
        <p14:creationId xmlns:p14="http://schemas.microsoft.com/office/powerpoint/2010/main" val="2651386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Personalizzati 1">
      <a:dk1>
        <a:srgbClr val="000000"/>
      </a:dk1>
      <a:lt1>
        <a:srgbClr val="FFFFFF"/>
      </a:lt1>
      <a:dk2>
        <a:srgbClr val="212121"/>
      </a:dk2>
      <a:lt2>
        <a:srgbClr val="636363"/>
      </a:lt2>
      <a:accent1>
        <a:srgbClr val="05ABED"/>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HD macpro:Applications:Microsoft Office 2004:Modelli:Presentazioni:Strutture:Acqua e luce</Template>
  <TotalTime>0</TotalTime>
  <Words>3707</Words>
  <Application>Microsoft Office PowerPoint</Application>
  <PresentationFormat>Presentazione su schermo (16:9)</PresentationFormat>
  <Paragraphs>417</Paragraphs>
  <Slides>61</Slides>
  <Notes>60</Notes>
  <HiddenSlides>0</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61</vt:i4>
      </vt:variant>
    </vt:vector>
  </HeadingPairs>
  <TitlesOfParts>
    <vt:vector size="75" baseType="lpstr">
      <vt:lpstr>Arial</vt:lpstr>
      <vt:lpstr>Arial Narrow</vt:lpstr>
      <vt:lpstr>Calibri</vt:lpstr>
      <vt:lpstr>Century Gothic</vt:lpstr>
      <vt:lpstr>Courier New</vt:lpstr>
      <vt:lpstr>Georgia</vt:lpstr>
      <vt:lpstr>Hadassah Friedlaender</vt:lpstr>
      <vt:lpstr>Neo Sans</vt:lpstr>
      <vt:lpstr>Noto Sans</vt:lpstr>
      <vt:lpstr>Symbol</vt:lpstr>
      <vt:lpstr>Wingdings</vt:lpstr>
      <vt:lpstr>Wingdings 2</vt:lpstr>
      <vt:lpstr>Citazione</vt:lpstr>
      <vt:lpstr>Presentazione vuota</vt:lpstr>
      <vt:lpstr>IL RUOLO DEI SINDACI COMMISSARI PER GLI OBIETTIVI DI SERVIZIO:  SCELTE OPERATIVE E  SCHEDE CRONOPROGRAMMA</vt:lpstr>
      <vt:lpstr>Indice</vt:lpstr>
      <vt:lpstr>FONDI SPECIALI, OBIETTIVI DI SERVIZIO E COMMISSARIAMENTI </vt:lpstr>
      <vt:lpstr>Presentazione standard di PowerPoint</vt:lpstr>
      <vt:lpstr>Presentazione standard di PowerPoint</vt:lpstr>
      <vt:lpstr>Presentazione standard di PowerPoint</vt:lpstr>
      <vt:lpstr>LE NOVITÀ  DELLA PROCEDURA                                          DI COMMISSARIAMENTO </vt:lpstr>
      <vt:lpstr>Presentazione standard di PowerPoint</vt:lpstr>
      <vt:lpstr>Presentazione standard di PowerPoint</vt:lpstr>
      <vt:lpstr>PERCORSO DI SVILUPPO DEGLI ASILI NIDO 2018 - Anno base di riferimento 2023 - Risultati Obiettivi di servizio raggiunti 2027 - Previsioni con investimenti PNRR</vt:lpstr>
      <vt:lpstr>Presentazione standard di PowerPoint</vt:lpstr>
      <vt:lpstr>IL SUPPORTO DI IFEL AI COMUNI</vt:lpstr>
      <vt:lpstr>Presentazione standard di PowerPoint</vt:lpstr>
      <vt:lpstr>Presentazione standard di PowerPoint</vt:lpstr>
      <vt:lpstr>Presentazione standard di PowerPoint</vt:lpstr>
      <vt:lpstr>Presentazione standard di PowerPoint</vt:lpstr>
      <vt:lpstr>LA SCHEDA  CRONOPROGRAMMA DEL TRASPORTO SCOLASTICO STUDENTI CON DISABILITÀ  Anno 2024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SCHEDA  CRONOPROGRAMMA DEGLI ASILI NIDO anno 2024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SCHEDA  CRONOPROGRAMMA DEL SOCIALE  Anno 2024 CR24SOC</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FASI DI INVIO  DELLE SCHEDE  CRONOPROGRAMMA  Anno 2024</vt:lpstr>
      <vt:lpstr>Presentazione standard di PowerPoint</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2024-12-01T23:44:39Z</dcterms:created>
  <dcterms:modified xsi:type="dcterms:W3CDTF">2024-12-12T08:42:20Z</dcterms:modified>
</cp:coreProperties>
</file>