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.jpg" ContentType="image/jpeg"/>
  <Override PartName="/ppt/media/image6.jpg" ContentType="image/jpeg"/>
  <Override PartName="/ppt/media/image7.jpg" ContentType="image/jpeg"/>
  <Override PartName="/ppt/media/image8.jpg" ContentType="image/jpeg"/>
  <Override PartName="/ppt/notesSlides/notesSlide11.xml" ContentType="application/vnd.openxmlformats-officedocument.presentationml.notesSlide+xml"/>
  <Override PartName="/ppt/media/image9.jpg" ContentType="image/jpeg"/>
  <Override PartName="/ppt/media/image10.jpg" ContentType="image/jpeg"/>
  <Override PartName="/ppt/media/image11.jpg" ContentType="image/jpeg"/>
  <Override PartName="/ppt/notesSlides/notesSlide12.xml" ContentType="application/vnd.openxmlformats-officedocument.presentationml.notesSlide+xml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27.jpg" ContentType="image/pn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41"/>
  </p:notesMasterIdLst>
  <p:sldIdLst>
    <p:sldId id="256" r:id="rId2"/>
    <p:sldId id="258" r:id="rId3"/>
    <p:sldId id="259" r:id="rId4"/>
    <p:sldId id="260" r:id="rId5"/>
    <p:sldId id="296" r:id="rId6"/>
    <p:sldId id="261" r:id="rId7"/>
    <p:sldId id="265" r:id="rId8"/>
    <p:sldId id="352" r:id="rId9"/>
    <p:sldId id="298" r:id="rId10"/>
    <p:sldId id="299" r:id="rId11"/>
    <p:sldId id="300" r:id="rId12"/>
    <p:sldId id="301" r:id="rId13"/>
    <p:sldId id="270" r:id="rId14"/>
    <p:sldId id="271" r:id="rId15"/>
    <p:sldId id="272" r:id="rId16"/>
    <p:sldId id="273" r:id="rId17"/>
    <p:sldId id="307" r:id="rId18"/>
    <p:sldId id="333" r:id="rId19"/>
    <p:sldId id="339" r:id="rId20"/>
    <p:sldId id="343" r:id="rId21"/>
    <p:sldId id="306" r:id="rId22"/>
    <p:sldId id="344" r:id="rId23"/>
    <p:sldId id="262" r:id="rId24"/>
    <p:sldId id="263" r:id="rId25"/>
    <p:sldId id="267" r:id="rId26"/>
    <p:sldId id="268" r:id="rId27"/>
    <p:sldId id="269" r:id="rId28"/>
    <p:sldId id="345" r:id="rId29"/>
    <p:sldId id="346" r:id="rId30"/>
    <p:sldId id="347" r:id="rId31"/>
    <p:sldId id="274" r:id="rId32"/>
    <p:sldId id="302" r:id="rId33"/>
    <p:sldId id="303" r:id="rId34"/>
    <p:sldId id="348" r:id="rId35"/>
    <p:sldId id="304" r:id="rId36"/>
    <p:sldId id="305" r:id="rId37"/>
    <p:sldId id="349" r:id="rId38"/>
    <p:sldId id="350" r:id="rId39"/>
    <p:sldId id="35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884FC-7DF0-4425-AFB0-E372FDDA613A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CA258-B5B5-403E-9B1D-8A94BF656F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61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Business Model describes the logic with which the tourism company linked to the fishing tourism activity and to the related fish products creates, captures and distributes value.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Business Model elaborated for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FishingTourism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 result of the experience acquired during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testing activities carried out in each territory involved in the Project “TOURISMED”.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 situations of fishermen, marine ecosystems and local economic and touristic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backgrounds are extremely diversified at European level, it is impossible if not counterproductive 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 a single business model for fishing tourism activities. Therefore, the Business Model takes into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account and is adaptable to the territorial diversity of various European contexts and is to be intended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above all as a methodological approach to be offered to fishermen for the development of their specific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Business Model, as an expression of the territorial condition and the market of which their community is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active part.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Thus, </a:t>
            </a:r>
            <a:r>
              <a:rPr lang="en-GB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FishingTourism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C6F39-34D2-4957-86FF-5EA5C93464E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529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MED PARTNERS</a:t>
            </a:r>
            <a:r>
              <a:rPr lang="es-E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2 IPA </a:t>
            </a:r>
            <a:r>
              <a:rPr lang="es-ES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Countries</a:t>
            </a:r>
            <a:endParaRPr lang="es-E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Molise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endParaRPr lang="es-E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Municipality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Abruzzo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Fossacesia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s-ES" dirty="0"/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Italy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Abruzos</a:t>
            </a:r>
            <a:r>
              <a:rPr lang="es-E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Agence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Tourisme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Corse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France/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Corse</a:t>
            </a:r>
            <a:r>
              <a:rPr lang="es-E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Association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Meditérrranéenne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pescatourisme</a:t>
            </a:r>
            <a:r>
              <a:rPr lang="es-ES" dirty="0"/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France</a:t>
            </a:r>
            <a:r>
              <a:rPr lang="es-E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Agència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d'Estratègia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Turística de les Illes Balears</a:t>
            </a:r>
            <a:r>
              <a:rPr lang="es-ES" dirty="0"/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Spain</a:t>
            </a:r>
            <a:r>
              <a:rPr lang="es-E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2C6F39-34D2-4957-86FF-5EA5C93464E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80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" name="Google Shape;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" name="Google Shape;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2" name="Google Shape;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" name="Google Shape;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84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7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46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6939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50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2858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3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549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538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yout personalizzato">
  <p:cSld name="1_Layout personalizzat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6"/>
          <p:cNvSpPr>
            <a:spLocks noGrp="1"/>
          </p:cNvSpPr>
          <p:nvPr>
            <p:ph type="pic" idx="2"/>
          </p:nvPr>
        </p:nvSpPr>
        <p:spPr>
          <a:xfrm>
            <a:off x="6305152" y="0"/>
            <a:ext cx="58868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33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8145">
              <a:spcBef>
                <a:spcPts val="16"/>
              </a:spcBef>
            </a:pPr>
            <a:r>
              <a:rPr lang="it-IT" spc="-6"/>
              <a:t>101085853/ECOTOURS-15/07/2022-16:23:12</a:t>
            </a:r>
            <a:endParaRPr lang="it-IT" spc="-6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4434">
              <a:spcBef>
                <a:spcPts val="16"/>
              </a:spcBef>
            </a:pPr>
            <a:fld id="{81D60167-4931-47E6-BA6A-407CBD079E47}" type="slidenum">
              <a:rPr lang="it-IT" smtClean="0"/>
              <a:pPr marL="24434">
                <a:spcBef>
                  <a:spcPts val="16"/>
                </a:spcBef>
              </a:pPr>
              <a:t>‹N›</a:t>
            </a:fld>
            <a:r>
              <a:rPr lang="it-IT" spc="-6"/>
              <a:t> </a:t>
            </a:r>
            <a:r>
              <a:rPr lang="it-IT"/>
              <a:t>/</a:t>
            </a:r>
            <a:r>
              <a:rPr lang="it-IT" spc="-19"/>
              <a:t> </a:t>
            </a:r>
            <a:r>
              <a:rPr lang="it-IT" spc="-32"/>
              <a:t>3</a:t>
            </a:r>
            <a:endParaRPr lang="it-IT" spc="-32" dirty="0"/>
          </a:p>
        </p:txBody>
      </p:sp>
    </p:spTree>
    <p:extLst>
      <p:ext uri="{BB962C8B-B14F-4D97-AF65-F5344CB8AC3E}">
        <p14:creationId xmlns:p14="http://schemas.microsoft.com/office/powerpoint/2010/main" val="293108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599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738188" y="178594"/>
            <a:ext cx="10715625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body" idx="1"/>
          </p:nvPr>
        </p:nvSpPr>
        <p:spPr>
          <a:xfrm>
            <a:off x="738187" y="1946672"/>
            <a:ext cx="5083969" cy="40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321457" marR="0" lvl="0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42915" marR="0" lvl="1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64372" marR="0" lvl="2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85829" marR="0" lvl="3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07287" marR="0" lvl="4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28744" marR="0" lvl="5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50201" marR="0" lvl="6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71659" marR="0" lvl="7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93116" marR="0" lvl="8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520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 &amp; Bullets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2"/>
          <p:cNvSpPr txBox="1">
            <a:spLocks noGrp="1"/>
          </p:cNvSpPr>
          <p:nvPr>
            <p:ph type="title"/>
          </p:nvPr>
        </p:nvSpPr>
        <p:spPr>
          <a:xfrm>
            <a:off x="738188" y="178594"/>
            <a:ext cx="10715625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62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body" idx="1"/>
          </p:nvPr>
        </p:nvSpPr>
        <p:spPr>
          <a:xfrm>
            <a:off x="738188" y="1946672"/>
            <a:ext cx="10715625" cy="401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321457" marR="0" lvl="0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42915" marR="0" lvl="1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64372" marR="0" lvl="2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285829" marR="0" lvl="3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07287" marR="0" lvl="4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928744" marR="0" lvl="5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250201" marR="0" lvl="6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2571659" marR="0" lvl="7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893116" marR="0" lvl="8" indent="-208947" algn="l">
              <a:lnSpc>
                <a:spcPct val="100000"/>
              </a:lnSpc>
              <a:spcBef>
                <a:spcPts val="2531"/>
              </a:spcBef>
              <a:spcAft>
                <a:spcPts val="0"/>
              </a:spcAft>
              <a:buClr>
                <a:srgbClr val="FFFFFF"/>
              </a:buClr>
              <a:buSzPts val="1080"/>
              <a:buFont typeface="Helvetica Neue"/>
              <a:buChar char="•"/>
              <a:defRPr sz="2531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674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580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B8D73045-0B82-42B3-AACE-D96E45E3EC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8128" y="0"/>
            <a:ext cx="5793872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  <a:gd name="connsiteX0" fmla="*/ 3702233 w 9854218"/>
              <a:gd name="connsiteY0" fmla="*/ 10225069 h 10335986"/>
              <a:gd name="connsiteX1" fmla="*/ 3789992 w 9854218"/>
              <a:gd name="connsiteY1" fmla="*/ 10304608 h 10335986"/>
              <a:gd name="connsiteX2" fmla="*/ 3816186 w 9854218"/>
              <a:gd name="connsiteY2" fmla="*/ 10335986 h 10335986"/>
              <a:gd name="connsiteX3" fmla="*/ 3772988 w 9854218"/>
              <a:gd name="connsiteY3" fmla="*/ 10335986 h 10335986"/>
              <a:gd name="connsiteX4" fmla="*/ 3756533 w 9854218"/>
              <a:gd name="connsiteY4" fmla="*/ 10318529 h 10335986"/>
              <a:gd name="connsiteX5" fmla="*/ 3678386 w 9854218"/>
              <a:gd name="connsiteY5" fmla="*/ 10225715 h 10335986"/>
              <a:gd name="connsiteX6" fmla="*/ 3702233 w 9854218"/>
              <a:gd name="connsiteY6" fmla="*/ 10225069 h 10335986"/>
              <a:gd name="connsiteX7" fmla="*/ 3705923 w 9854218"/>
              <a:gd name="connsiteY7" fmla="*/ 10079604 h 10335986"/>
              <a:gd name="connsiteX8" fmla="*/ 3847970 w 9854218"/>
              <a:gd name="connsiteY8" fmla="*/ 10225140 h 10335986"/>
              <a:gd name="connsiteX9" fmla="*/ 3959456 w 9854218"/>
              <a:gd name="connsiteY9" fmla="*/ 10335986 h 10335986"/>
              <a:gd name="connsiteX10" fmla="*/ 3904190 w 9854218"/>
              <a:gd name="connsiteY10" fmla="*/ 10335986 h 10335986"/>
              <a:gd name="connsiteX11" fmla="*/ 3902490 w 9854218"/>
              <a:gd name="connsiteY11" fmla="*/ 10334423 h 10335986"/>
              <a:gd name="connsiteX12" fmla="*/ 3829493 w 9854218"/>
              <a:gd name="connsiteY12" fmla="*/ 10273445 h 10335986"/>
              <a:gd name="connsiteX13" fmla="*/ 3705923 w 9854218"/>
              <a:gd name="connsiteY13" fmla="*/ 10079604 h 10335986"/>
              <a:gd name="connsiteX14" fmla="*/ 1244332 w 9854218"/>
              <a:gd name="connsiteY14" fmla="*/ 9781014 h 10335986"/>
              <a:gd name="connsiteX15" fmla="*/ 1244333 w 9854218"/>
              <a:gd name="connsiteY15" fmla="*/ 9791336 h 10335986"/>
              <a:gd name="connsiteX16" fmla="*/ 1244333 w 9854218"/>
              <a:gd name="connsiteY16" fmla="*/ 9801660 h 10335986"/>
              <a:gd name="connsiteX17" fmla="*/ 1234499 w 9854218"/>
              <a:gd name="connsiteY17" fmla="*/ 9793320 h 10335986"/>
              <a:gd name="connsiteX18" fmla="*/ 1234001 w 9854218"/>
              <a:gd name="connsiteY18" fmla="*/ 9791336 h 10335986"/>
              <a:gd name="connsiteX19" fmla="*/ 1244332 w 9854218"/>
              <a:gd name="connsiteY19" fmla="*/ 9781014 h 10335986"/>
              <a:gd name="connsiteX20" fmla="*/ 3569508 w 9854218"/>
              <a:gd name="connsiteY20" fmla="*/ 9699422 h 10335986"/>
              <a:gd name="connsiteX21" fmla="*/ 3581998 w 9854218"/>
              <a:gd name="connsiteY21" fmla="*/ 9711407 h 10335986"/>
              <a:gd name="connsiteX22" fmla="*/ 3570923 w 9854218"/>
              <a:gd name="connsiteY22" fmla="*/ 9705080 h 10335986"/>
              <a:gd name="connsiteX23" fmla="*/ 3569508 w 9854218"/>
              <a:gd name="connsiteY23" fmla="*/ 9699422 h 10335986"/>
              <a:gd name="connsiteX24" fmla="*/ 3568812 w 9854218"/>
              <a:gd name="connsiteY24" fmla="*/ 9698753 h 10335986"/>
              <a:gd name="connsiteX25" fmla="*/ 3569340 w 9854218"/>
              <a:gd name="connsiteY25" fmla="*/ 9698754 h 10335986"/>
              <a:gd name="connsiteX26" fmla="*/ 3569508 w 9854218"/>
              <a:gd name="connsiteY26" fmla="*/ 9699422 h 10335986"/>
              <a:gd name="connsiteX27" fmla="*/ 3568812 w 9854218"/>
              <a:gd name="connsiteY27" fmla="*/ 9698753 h 10335986"/>
              <a:gd name="connsiteX28" fmla="*/ 3733836 w 9854218"/>
              <a:gd name="connsiteY28" fmla="*/ 9685720 h 10335986"/>
              <a:gd name="connsiteX29" fmla="*/ 3746490 w 9854218"/>
              <a:gd name="connsiteY29" fmla="*/ 9698753 h 10335986"/>
              <a:gd name="connsiteX30" fmla="*/ 3733838 w 9854218"/>
              <a:gd name="connsiteY30" fmla="*/ 9686099 h 10335986"/>
              <a:gd name="connsiteX31" fmla="*/ 3733836 w 9854218"/>
              <a:gd name="connsiteY31" fmla="*/ 9685720 h 10335986"/>
              <a:gd name="connsiteX32" fmla="*/ 3494952 w 9854218"/>
              <a:gd name="connsiteY32" fmla="*/ 9600206 h 10335986"/>
              <a:gd name="connsiteX33" fmla="*/ 3496187 w 9854218"/>
              <a:gd name="connsiteY33" fmla="*/ 9601476 h 10335986"/>
              <a:gd name="connsiteX34" fmla="*/ 3504850 w 9854218"/>
              <a:gd name="connsiteY34" fmla="*/ 9609874 h 10335986"/>
              <a:gd name="connsiteX35" fmla="*/ 3499745 w 9854218"/>
              <a:gd name="connsiteY35" fmla="*/ 9608598 h 10335986"/>
              <a:gd name="connsiteX36" fmla="*/ 3494952 w 9854218"/>
              <a:gd name="connsiteY36" fmla="*/ 9600206 h 10335986"/>
              <a:gd name="connsiteX37" fmla="*/ 3455460 w 9854218"/>
              <a:gd name="connsiteY37" fmla="*/ 9559565 h 10335986"/>
              <a:gd name="connsiteX38" fmla="*/ 3480766 w 9854218"/>
              <a:gd name="connsiteY38" fmla="*/ 9584872 h 10335986"/>
              <a:gd name="connsiteX39" fmla="*/ 3493421 w 9854218"/>
              <a:gd name="connsiteY39" fmla="*/ 9597526 h 10335986"/>
              <a:gd name="connsiteX40" fmla="*/ 3494952 w 9854218"/>
              <a:gd name="connsiteY40" fmla="*/ 9600206 h 10335986"/>
              <a:gd name="connsiteX41" fmla="*/ 3455460 w 9854218"/>
              <a:gd name="connsiteY41" fmla="*/ 9559565 h 10335986"/>
              <a:gd name="connsiteX42" fmla="*/ 3392190 w 9854218"/>
              <a:gd name="connsiteY42" fmla="*/ 9458336 h 10335986"/>
              <a:gd name="connsiteX43" fmla="*/ 3404846 w 9854218"/>
              <a:gd name="connsiteY43" fmla="*/ 9458336 h 10335986"/>
              <a:gd name="connsiteX44" fmla="*/ 3417497 w 9854218"/>
              <a:gd name="connsiteY44" fmla="*/ 9458336 h 10335986"/>
              <a:gd name="connsiteX45" fmla="*/ 3797105 w 9854218"/>
              <a:gd name="connsiteY45" fmla="*/ 9787326 h 10335986"/>
              <a:gd name="connsiteX46" fmla="*/ 3809762 w 9854218"/>
              <a:gd name="connsiteY46" fmla="*/ 9787326 h 10335986"/>
              <a:gd name="connsiteX47" fmla="*/ 3835066 w 9854218"/>
              <a:gd name="connsiteY47" fmla="*/ 9825287 h 10335986"/>
              <a:gd name="connsiteX48" fmla="*/ 3873026 w 9854218"/>
              <a:gd name="connsiteY48" fmla="*/ 9850596 h 10335986"/>
              <a:gd name="connsiteX49" fmla="*/ 3910990 w 9854218"/>
              <a:gd name="connsiteY49" fmla="*/ 9888557 h 10335986"/>
              <a:gd name="connsiteX50" fmla="*/ 3936296 w 9854218"/>
              <a:gd name="connsiteY50" fmla="*/ 9901208 h 10335986"/>
              <a:gd name="connsiteX51" fmla="*/ 3961601 w 9854218"/>
              <a:gd name="connsiteY51" fmla="*/ 9926518 h 10335986"/>
              <a:gd name="connsiteX52" fmla="*/ 3999564 w 9854218"/>
              <a:gd name="connsiteY52" fmla="*/ 9951822 h 10335986"/>
              <a:gd name="connsiteX53" fmla="*/ 4113444 w 9854218"/>
              <a:gd name="connsiteY53" fmla="*/ 10053052 h 10335986"/>
              <a:gd name="connsiteX54" fmla="*/ 4176716 w 9854218"/>
              <a:gd name="connsiteY54" fmla="*/ 10103666 h 10335986"/>
              <a:gd name="connsiteX55" fmla="*/ 4239982 w 9854218"/>
              <a:gd name="connsiteY55" fmla="*/ 10154279 h 10335986"/>
              <a:gd name="connsiteX56" fmla="*/ 4341209 w 9854218"/>
              <a:gd name="connsiteY56" fmla="*/ 10230200 h 10335986"/>
              <a:gd name="connsiteX57" fmla="*/ 4328555 w 9854218"/>
              <a:gd name="connsiteY57" fmla="*/ 10192240 h 10335986"/>
              <a:gd name="connsiteX58" fmla="*/ 4328555 w 9854218"/>
              <a:gd name="connsiteY58" fmla="*/ 10204894 h 10335986"/>
              <a:gd name="connsiteX59" fmla="*/ 4391824 w 9854218"/>
              <a:gd name="connsiteY59" fmla="*/ 10230200 h 10335986"/>
              <a:gd name="connsiteX60" fmla="*/ 4391824 w 9854218"/>
              <a:gd name="connsiteY60" fmla="*/ 10217548 h 10335986"/>
              <a:gd name="connsiteX61" fmla="*/ 4404478 w 9854218"/>
              <a:gd name="connsiteY61" fmla="*/ 10217548 h 10335986"/>
              <a:gd name="connsiteX62" fmla="*/ 4404476 w 9854218"/>
              <a:gd name="connsiteY62" fmla="*/ 10230200 h 10335986"/>
              <a:gd name="connsiteX63" fmla="*/ 4417134 w 9854218"/>
              <a:gd name="connsiteY63" fmla="*/ 10242854 h 10335986"/>
              <a:gd name="connsiteX64" fmla="*/ 4504126 w 9854218"/>
              <a:gd name="connsiteY64" fmla="*/ 10295048 h 10335986"/>
              <a:gd name="connsiteX65" fmla="*/ 4555560 w 9854218"/>
              <a:gd name="connsiteY65" fmla="*/ 10335986 h 10335986"/>
              <a:gd name="connsiteX66" fmla="*/ 4347497 w 9854218"/>
              <a:gd name="connsiteY66" fmla="*/ 10335986 h 10335986"/>
              <a:gd name="connsiteX67" fmla="*/ 4341209 w 9854218"/>
              <a:gd name="connsiteY67" fmla="*/ 10331429 h 10335986"/>
              <a:gd name="connsiteX68" fmla="*/ 4088141 w 9854218"/>
              <a:gd name="connsiteY68" fmla="*/ 10154276 h 10335986"/>
              <a:gd name="connsiteX69" fmla="*/ 4088136 w 9854218"/>
              <a:gd name="connsiteY69" fmla="*/ 10141625 h 10335986"/>
              <a:gd name="connsiteX70" fmla="*/ 3974256 w 9854218"/>
              <a:gd name="connsiteY70" fmla="*/ 10053052 h 10335986"/>
              <a:gd name="connsiteX71" fmla="*/ 3974255 w 9854218"/>
              <a:gd name="connsiteY71" fmla="*/ 10040398 h 10335986"/>
              <a:gd name="connsiteX72" fmla="*/ 3974255 w 9854218"/>
              <a:gd name="connsiteY72" fmla="*/ 10027744 h 10335986"/>
              <a:gd name="connsiteX73" fmla="*/ 3961601 w 9854218"/>
              <a:gd name="connsiteY73" fmla="*/ 10015094 h 10335986"/>
              <a:gd name="connsiteX74" fmla="*/ 3948950 w 9854218"/>
              <a:gd name="connsiteY74" fmla="*/ 10002437 h 10335986"/>
              <a:gd name="connsiteX75" fmla="*/ 3936296 w 9854218"/>
              <a:gd name="connsiteY75" fmla="*/ 10002437 h 10335986"/>
              <a:gd name="connsiteX76" fmla="*/ 3948952 w 9854218"/>
              <a:gd name="connsiteY76" fmla="*/ 10015090 h 10335986"/>
              <a:gd name="connsiteX77" fmla="*/ 3961601 w 9854218"/>
              <a:gd name="connsiteY77" fmla="*/ 10027744 h 10335986"/>
              <a:gd name="connsiteX78" fmla="*/ 3948950 w 9854218"/>
              <a:gd name="connsiteY78" fmla="*/ 10040398 h 10335986"/>
              <a:gd name="connsiteX79" fmla="*/ 3835066 w 9854218"/>
              <a:gd name="connsiteY79" fmla="*/ 9939168 h 10335986"/>
              <a:gd name="connsiteX80" fmla="*/ 3822413 w 9854218"/>
              <a:gd name="connsiteY80" fmla="*/ 9926518 h 10335986"/>
              <a:gd name="connsiteX81" fmla="*/ 3822416 w 9854218"/>
              <a:gd name="connsiteY81" fmla="*/ 9913862 h 10335986"/>
              <a:gd name="connsiteX82" fmla="*/ 3784448 w 9854218"/>
              <a:gd name="connsiteY82" fmla="*/ 9875902 h 10335986"/>
              <a:gd name="connsiteX83" fmla="*/ 3771798 w 9854218"/>
              <a:gd name="connsiteY83" fmla="*/ 9863248 h 10335986"/>
              <a:gd name="connsiteX84" fmla="*/ 3759143 w 9854218"/>
              <a:gd name="connsiteY84" fmla="*/ 9837942 h 10335986"/>
              <a:gd name="connsiteX85" fmla="*/ 3733834 w 9854218"/>
              <a:gd name="connsiteY85" fmla="*/ 9812633 h 10335986"/>
              <a:gd name="connsiteX86" fmla="*/ 3721186 w 9854218"/>
              <a:gd name="connsiteY86" fmla="*/ 9812633 h 10335986"/>
              <a:gd name="connsiteX87" fmla="*/ 3721187 w 9854218"/>
              <a:gd name="connsiteY87" fmla="*/ 9799982 h 10335986"/>
              <a:gd name="connsiteX88" fmla="*/ 3708530 w 9854218"/>
              <a:gd name="connsiteY88" fmla="*/ 9799982 h 10335986"/>
              <a:gd name="connsiteX89" fmla="*/ 3670571 w 9854218"/>
              <a:gd name="connsiteY89" fmla="*/ 9762018 h 10335986"/>
              <a:gd name="connsiteX90" fmla="*/ 3683226 w 9854218"/>
              <a:gd name="connsiteY90" fmla="*/ 9762022 h 10335986"/>
              <a:gd name="connsiteX91" fmla="*/ 3556684 w 9854218"/>
              <a:gd name="connsiteY91" fmla="*/ 9622832 h 10335986"/>
              <a:gd name="connsiteX92" fmla="*/ 3534545 w 9854218"/>
              <a:gd name="connsiteY92" fmla="*/ 9638648 h 10335986"/>
              <a:gd name="connsiteX93" fmla="*/ 3531419 w 9854218"/>
              <a:gd name="connsiteY93" fmla="*/ 9635618 h 10335986"/>
              <a:gd name="connsiteX94" fmla="*/ 3531382 w 9854218"/>
              <a:gd name="connsiteY94" fmla="*/ 9635486 h 10335986"/>
              <a:gd name="connsiteX95" fmla="*/ 3531150 w 9854218"/>
              <a:gd name="connsiteY95" fmla="*/ 9635364 h 10335986"/>
              <a:gd name="connsiteX96" fmla="*/ 3504850 w 9854218"/>
              <a:gd name="connsiteY96" fmla="*/ 9609874 h 10335986"/>
              <a:gd name="connsiteX97" fmla="*/ 3506069 w 9854218"/>
              <a:gd name="connsiteY97" fmla="*/ 9610178 h 10335986"/>
              <a:gd name="connsiteX98" fmla="*/ 3518723 w 9854218"/>
              <a:gd name="connsiteY98" fmla="*/ 9622832 h 10335986"/>
              <a:gd name="connsiteX99" fmla="*/ 3531383 w 9854218"/>
              <a:gd name="connsiteY99" fmla="*/ 9622829 h 10335986"/>
              <a:gd name="connsiteX100" fmla="*/ 3531382 w 9854218"/>
              <a:gd name="connsiteY100" fmla="*/ 9610178 h 10335986"/>
              <a:gd name="connsiteX101" fmla="*/ 3468112 w 9854218"/>
              <a:gd name="connsiteY101" fmla="*/ 9546911 h 10335986"/>
              <a:gd name="connsiteX102" fmla="*/ 3468112 w 9854218"/>
              <a:gd name="connsiteY102" fmla="*/ 9534254 h 10335986"/>
              <a:gd name="connsiteX103" fmla="*/ 3442808 w 9854218"/>
              <a:gd name="connsiteY103" fmla="*/ 9508950 h 10335986"/>
              <a:gd name="connsiteX104" fmla="*/ 3417497 w 9854218"/>
              <a:gd name="connsiteY104" fmla="*/ 9483644 h 10335986"/>
              <a:gd name="connsiteX105" fmla="*/ 3392190 w 9854218"/>
              <a:gd name="connsiteY105" fmla="*/ 9458336 h 10335986"/>
              <a:gd name="connsiteX106" fmla="*/ 3012584 w 9854218"/>
              <a:gd name="connsiteY106" fmla="*/ 9306496 h 10335986"/>
              <a:gd name="connsiteX107" fmla="*/ 3022073 w 9854218"/>
              <a:gd name="connsiteY107" fmla="*/ 9317566 h 10335986"/>
              <a:gd name="connsiteX108" fmla="*/ 3019736 w 9854218"/>
              <a:gd name="connsiteY108" fmla="*/ 9317954 h 10335986"/>
              <a:gd name="connsiteX109" fmla="*/ 3012584 w 9854218"/>
              <a:gd name="connsiteY109" fmla="*/ 9306496 h 10335986"/>
              <a:gd name="connsiteX110" fmla="*/ 2847455 w 9854218"/>
              <a:gd name="connsiteY110" fmla="*/ 9017519 h 10335986"/>
              <a:gd name="connsiteX111" fmla="*/ 2865802 w 9854218"/>
              <a:gd name="connsiteY111" fmla="*/ 9046346 h 10335986"/>
              <a:gd name="connsiteX112" fmla="*/ 2872247 w 9854218"/>
              <a:gd name="connsiteY112" fmla="*/ 9054168 h 10335986"/>
              <a:gd name="connsiteX113" fmla="*/ 2871814 w 9854218"/>
              <a:gd name="connsiteY113" fmla="*/ 9049667 h 10335986"/>
              <a:gd name="connsiteX114" fmla="*/ 2879723 w 9854218"/>
              <a:gd name="connsiteY114" fmla="*/ 9048678 h 10335986"/>
              <a:gd name="connsiteX115" fmla="*/ 2882327 w 9854218"/>
              <a:gd name="connsiteY115" fmla="*/ 9049134 h 10335986"/>
              <a:gd name="connsiteX116" fmla="*/ 2884188 w 9854218"/>
              <a:gd name="connsiteY116" fmla="*/ 9046698 h 10335986"/>
              <a:gd name="connsiteX117" fmla="*/ 2885808 w 9854218"/>
              <a:gd name="connsiteY117" fmla="*/ 9049744 h 10335986"/>
              <a:gd name="connsiteX118" fmla="*/ 2887631 w 9854218"/>
              <a:gd name="connsiteY118" fmla="*/ 9050063 h 10335986"/>
              <a:gd name="connsiteX119" fmla="*/ 2886047 w 9854218"/>
              <a:gd name="connsiteY119" fmla="*/ 9040772 h 10335986"/>
              <a:gd name="connsiteX120" fmla="*/ 2850458 w 9854218"/>
              <a:gd name="connsiteY120" fmla="*/ 9021196 h 10335986"/>
              <a:gd name="connsiteX121" fmla="*/ 2847455 w 9854218"/>
              <a:gd name="connsiteY121" fmla="*/ 9017519 h 10335986"/>
              <a:gd name="connsiteX122" fmla="*/ 1261949 w 9854218"/>
              <a:gd name="connsiteY122" fmla="*/ 9007769 h 10335986"/>
              <a:gd name="connsiteX123" fmla="*/ 1262372 w 9854218"/>
              <a:gd name="connsiteY123" fmla="*/ 9008325 h 10335986"/>
              <a:gd name="connsiteX124" fmla="*/ 1268305 w 9854218"/>
              <a:gd name="connsiteY124" fmla="*/ 9020447 h 10335986"/>
              <a:gd name="connsiteX125" fmla="*/ 1261949 w 9854218"/>
              <a:gd name="connsiteY125" fmla="*/ 9007769 h 10335986"/>
              <a:gd name="connsiteX126" fmla="*/ 1119280 w 9854218"/>
              <a:gd name="connsiteY126" fmla="*/ 8633346 h 10335986"/>
              <a:gd name="connsiteX127" fmla="*/ 1121074 w 9854218"/>
              <a:gd name="connsiteY127" fmla="*/ 8647856 h 10335986"/>
              <a:gd name="connsiteX128" fmla="*/ 1126753 w 9854218"/>
              <a:gd name="connsiteY128" fmla="*/ 8666350 h 10335986"/>
              <a:gd name="connsiteX129" fmla="*/ 1143751 w 9854218"/>
              <a:gd name="connsiteY129" fmla="*/ 8686476 h 10335986"/>
              <a:gd name="connsiteX130" fmla="*/ 1153022 w 9854218"/>
              <a:gd name="connsiteY130" fmla="*/ 8701254 h 10335986"/>
              <a:gd name="connsiteX131" fmla="*/ 1119280 w 9854218"/>
              <a:gd name="connsiteY131" fmla="*/ 8633346 h 10335986"/>
              <a:gd name="connsiteX132" fmla="*/ 993608 w 9854218"/>
              <a:gd name="connsiteY132" fmla="*/ 8612164 h 10335986"/>
              <a:gd name="connsiteX133" fmla="*/ 1001044 w 9854218"/>
              <a:gd name="connsiteY133" fmla="*/ 8645610 h 10335986"/>
              <a:gd name="connsiteX134" fmla="*/ 978638 w 9854218"/>
              <a:gd name="connsiteY134" fmla="*/ 8651680 h 10335986"/>
              <a:gd name="connsiteX135" fmla="*/ 1150966 w 9854218"/>
              <a:gd name="connsiteY135" fmla="*/ 9004342 h 10335986"/>
              <a:gd name="connsiteX136" fmla="*/ 1276850 w 9854218"/>
              <a:gd name="connsiteY136" fmla="*/ 9167506 h 10335986"/>
              <a:gd name="connsiteX137" fmla="*/ 1396570 w 9854218"/>
              <a:gd name="connsiteY137" fmla="*/ 9361211 h 10335986"/>
              <a:gd name="connsiteX138" fmla="*/ 1368209 w 9854218"/>
              <a:gd name="connsiteY138" fmla="*/ 9291912 h 10335986"/>
              <a:gd name="connsiteX139" fmla="*/ 1398731 w 9854218"/>
              <a:gd name="connsiteY139" fmla="*/ 9298078 h 10335986"/>
              <a:gd name="connsiteX140" fmla="*/ 1424824 w 9854218"/>
              <a:gd name="connsiteY140" fmla="*/ 9340928 h 10335986"/>
              <a:gd name="connsiteX141" fmla="*/ 1437577 w 9854218"/>
              <a:gd name="connsiteY141" fmla="*/ 9357257 h 10335986"/>
              <a:gd name="connsiteX142" fmla="*/ 1426300 w 9854218"/>
              <a:gd name="connsiteY142" fmla="*/ 9334108 h 10335986"/>
              <a:gd name="connsiteX143" fmla="*/ 1398241 w 9854218"/>
              <a:gd name="connsiteY143" fmla="*/ 9276662 h 10335986"/>
              <a:gd name="connsiteX144" fmla="*/ 1399595 w 9854218"/>
              <a:gd name="connsiteY144" fmla="*/ 9277152 h 10335986"/>
              <a:gd name="connsiteX145" fmla="*/ 1358393 w 9854218"/>
              <a:gd name="connsiteY145" fmla="*/ 9204012 h 10335986"/>
              <a:gd name="connsiteX146" fmla="*/ 1318568 w 9854218"/>
              <a:gd name="connsiteY146" fmla="*/ 9170729 h 10335986"/>
              <a:gd name="connsiteX147" fmla="*/ 1090468 w 9854218"/>
              <a:gd name="connsiteY147" fmla="*/ 8844756 h 10335986"/>
              <a:gd name="connsiteX148" fmla="*/ 1049606 w 9854218"/>
              <a:gd name="connsiteY148" fmla="*/ 8723690 h 10335986"/>
              <a:gd name="connsiteX149" fmla="*/ 993608 w 9854218"/>
              <a:gd name="connsiteY149" fmla="*/ 8612164 h 10335986"/>
              <a:gd name="connsiteX150" fmla="*/ 978416 w 9854218"/>
              <a:gd name="connsiteY150" fmla="*/ 8500124 h 10335986"/>
              <a:gd name="connsiteX151" fmla="*/ 1037843 w 9854218"/>
              <a:gd name="connsiteY151" fmla="*/ 8616366 h 10335986"/>
              <a:gd name="connsiteX152" fmla="*/ 1119851 w 9854218"/>
              <a:gd name="connsiteY152" fmla="*/ 8761037 h 10335986"/>
              <a:gd name="connsiteX153" fmla="*/ 1205537 w 9854218"/>
              <a:gd name="connsiteY153" fmla="*/ 8895242 h 10335986"/>
              <a:gd name="connsiteX154" fmla="*/ 1261949 w 9854218"/>
              <a:gd name="connsiteY154" fmla="*/ 9007769 h 10335986"/>
              <a:gd name="connsiteX155" fmla="*/ 1258343 w 9854218"/>
              <a:gd name="connsiteY155" fmla="*/ 9003028 h 10335986"/>
              <a:gd name="connsiteX156" fmla="*/ 1262950 w 9854218"/>
              <a:gd name="connsiteY156" fmla="*/ 9043042 h 10335986"/>
              <a:gd name="connsiteX157" fmla="*/ 1312042 w 9854218"/>
              <a:gd name="connsiteY157" fmla="*/ 9097604 h 10335986"/>
              <a:gd name="connsiteX158" fmla="*/ 1391452 w 9854218"/>
              <a:gd name="connsiteY158" fmla="*/ 9232488 h 10335986"/>
              <a:gd name="connsiteX159" fmla="*/ 1424497 w 9854218"/>
              <a:gd name="connsiteY159" fmla="*/ 9286152 h 10335986"/>
              <a:gd name="connsiteX160" fmla="*/ 1429220 w 9854218"/>
              <a:gd name="connsiteY160" fmla="*/ 9287860 h 10335986"/>
              <a:gd name="connsiteX161" fmla="*/ 1434265 w 9854218"/>
              <a:gd name="connsiteY161" fmla="*/ 9294491 h 10335986"/>
              <a:gd name="connsiteX162" fmla="*/ 1456580 w 9854218"/>
              <a:gd name="connsiteY162" fmla="*/ 9313140 h 10335986"/>
              <a:gd name="connsiteX163" fmla="*/ 1488438 w 9854218"/>
              <a:gd name="connsiteY163" fmla="*/ 9339766 h 10335986"/>
              <a:gd name="connsiteX164" fmla="*/ 1565340 w 9854218"/>
              <a:gd name="connsiteY164" fmla="*/ 9458176 h 10335986"/>
              <a:gd name="connsiteX165" fmla="*/ 1632974 w 9854218"/>
              <a:gd name="connsiteY165" fmla="*/ 9555298 h 10335986"/>
              <a:gd name="connsiteX166" fmla="*/ 1626314 w 9854218"/>
              <a:gd name="connsiteY166" fmla="*/ 9563268 h 10335986"/>
              <a:gd name="connsiteX167" fmla="*/ 1611659 w 9854218"/>
              <a:gd name="connsiteY167" fmla="*/ 9551022 h 10335986"/>
              <a:gd name="connsiteX168" fmla="*/ 1622706 w 9854218"/>
              <a:gd name="connsiteY168" fmla="*/ 9566156 h 10335986"/>
              <a:gd name="connsiteX169" fmla="*/ 1722140 w 9854218"/>
              <a:gd name="connsiteY169" fmla="*/ 9698430 h 10335986"/>
              <a:gd name="connsiteX170" fmla="*/ 1730402 w 9854218"/>
              <a:gd name="connsiteY170" fmla="*/ 9723234 h 10335986"/>
              <a:gd name="connsiteX171" fmla="*/ 1740784 w 9854218"/>
              <a:gd name="connsiteY171" fmla="*/ 9723234 h 10335986"/>
              <a:gd name="connsiteX172" fmla="*/ 1722140 w 9854218"/>
              <a:gd name="connsiteY172" fmla="*/ 9698430 h 10335986"/>
              <a:gd name="connsiteX173" fmla="*/ 1720020 w 9854218"/>
              <a:gd name="connsiteY173" fmla="*/ 9692078 h 10335986"/>
              <a:gd name="connsiteX174" fmla="*/ 1740782 w 9854218"/>
              <a:gd name="connsiteY174" fmla="*/ 9702462 h 10335986"/>
              <a:gd name="connsiteX175" fmla="*/ 1751162 w 9854218"/>
              <a:gd name="connsiteY175" fmla="*/ 9702462 h 10335986"/>
              <a:gd name="connsiteX176" fmla="*/ 1657852 w 9854218"/>
              <a:gd name="connsiteY176" fmla="*/ 9543408 h 10335986"/>
              <a:gd name="connsiteX177" fmla="*/ 1559534 w 9854218"/>
              <a:gd name="connsiteY177" fmla="*/ 9395972 h 10335986"/>
              <a:gd name="connsiteX178" fmla="*/ 1533182 w 9854218"/>
              <a:gd name="connsiteY178" fmla="*/ 9359746 h 10335986"/>
              <a:gd name="connsiteX179" fmla="*/ 1529318 w 9854218"/>
              <a:gd name="connsiteY179" fmla="*/ 9350660 h 10335986"/>
              <a:gd name="connsiteX180" fmla="*/ 1470966 w 9854218"/>
              <a:gd name="connsiteY180" fmla="*/ 9263154 h 10335986"/>
              <a:gd name="connsiteX181" fmla="*/ 1207861 w 9854218"/>
              <a:gd name="connsiteY181" fmla="*/ 8811162 h 10335986"/>
              <a:gd name="connsiteX182" fmla="*/ 1204783 w 9854218"/>
              <a:gd name="connsiteY182" fmla="*/ 8807692 h 10335986"/>
              <a:gd name="connsiteX183" fmla="*/ 1182371 w 9854218"/>
              <a:gd name="connsiteY183" fmla="*/ 8794038 h 10335986"/>
              <a:gd name="connsiteX184" fmla="*/ 1016593 w 9854218"/>
              <a:gd name="connsiteY184" fmla="*/ 8550810 h 10335986"/>
              <a:gd name="connsiteX185" fmla="*/ 978416 w 9854218"/>
              <a:gd name="connsiteY185" fmla="*/ 8500124 h 10335986"/>
              <a:gd name="connsiteX186" fmla="*/ 490171 w 9854218"/>
              <a:gd name="connsiteY186" fmla="*/ 8325523 h 10335986"/>
              <a:gd name="connsiteX187" fmla="*/ 583148 w 9854218"/>
              <a:gd name="connsiteY187" fmla="*/ 8573262 h 10335986"/>
              <a:gd name="connsiteX188" fmla="*/ 676129 w 9854218"/>
              <a:gd name="connsiteY188" fmla="*/ 8738426 h 10335986"/>
              <a:gd name="connsiteX189" fmla="*/ 676130 w 9854218"/>
              <a:gd name="connsiteY189" fmla="*/ 8748750 h 10335986"/>
              <a:gd name="connsiteX190" fmla="*/ 686459 w 9854218"/>
              <a:gd name="connsiteY190" fmla="*/ 8759069 h 10335986"/>
              <a:gd name="connsiteX191" fmla="*/ 676129 w 9854218"/>
              <a:gd name="connsiteY191" fmla="*/ 8769394 h 10335986"/>
              <a:gd name="connsiteX192" fmla="*/ 670654 w 9854218"/>
              <a:gd name="connsiteY192" fmla="*/ 8766269 h 10335986"/>
              <a:gd name="connsiteX193" fmla="*/ 665797 w 9854218"/>
              <a:gd name="connsiteY193" fmla="*/ 8759072 h 10335986"/>
              <a:gd name="connsiteX194" fmla="*/ 667090 w 9854218"/>
              <a:gd name="connsiteY194" fmla="*/ 8764234 h 10335986"/>
              <a:gd name="connsiteX195" fmla="*/ 670654 w 9854218"/>
              <a:gd name="connsiteY195" fmla="*/ 8766269 h 10335986"/>
              <a:gd name="connsiteX196" fmla="*/ 689203 w 9854218"/>
              <a:gd name="connsiteY196" fmla="*/ 8793749 h 10335986"/>
              <a:gd name="connsiteX197" fmla="*/ 769109 w 9854218"/>
              <a:gd name="connsiteY197" fmla="*/ 8934557 h 10335986"/>
              <a:gd name="connsiteX198" fmla="*/ 779438 w 9854218"/>
              <a:gd name="connsiteY198" fmla="*/ 8955202 h 10335986"/>
              <a:gd name="connsiteX199" fmla="*/ 789766 w 9854218"/>
              <a:gd name="connsiteY199" fmla="*/ 8965523 h 10335986"/>
              <a:gd name="connsiteX200" fmla="*/ 779437 w 9854218"/>
              <a:gd name="connsiteY200" fmla="*/ 8986169 h 10335986"/>
              <a:gd name="connsiteX201" fmla="*/ 820763 w 9854218"/>
              <a:gd name="connsiteY201" fmla="*/ 9037784 h 10335986"/>
              <a:gd name="connsiteX202" fmla="*/ 1027381 w 9854218"/>
              <a:gd name="connsiteY202" fmla="*/ 9450688 h 10335986"/>
              <a:gd name="connsiteX203" fmla="*/ 1017050 w 9854218"/>
              <a:gd name="connsiteY203" fmla="*/ 9436610 h 10335986"/>
              <a:gd name="connsiteX204" fmla="*/ 1017052 w 9854218"/>
              <a:gd name="connsiteY204" fmla="*/ 9430044 h 10335986"/>
              <a:gd name="connsiteX205" fmla="*/ 1006720 w 9854218"/>
              <a:gd name="connsiteY205" fmla="*/ 9419718 h 10335986"/>
              <a:gd name="connsiteX206" fmla="*/ 1013176 w 9854218"/>
              <a:gd name="connsiteY206" fmla="*/ 9431334 h 10335986"/>
              <a:gd name="connsiteX207" fmla="*/ 1017050 w 9854218"/>
              <a:gd name="connsiteY207" fmla="*/ 9436610 h 10335986"/>
              <a:gd name="connsiteX208" fmla="*/ 1017052 w 9854218"/>
              <a:gd name="connsiteY208" fmla="*/ 9440369 h 10335986"/>
              <a:gd name="connsiteX209" fmla="*/ 1027381 w 9854218"/>
              <a:gd name="connsiteY209" fmla="*/ 9461012 h 10335986"/>
              <a:gd name="connsiteX210" fmla="*/ 1017050 w 9854218"/>
              <a:gd name="connsiteY210" fmla="*/ 9461009 h 10335986"/>
              <a:gd name="connsiteX211" fmla="*/ 1008526 w 9854218"/>
              <a:gd name="connsiteY211" fmla="*/ 9451274 h 10335986"/>
              <a:gd name="connsiteX212" fmla="*/ 1006721 w 9854218"/>
              <a:gd name="connsiteY212" fmla="*/ 9440366 h 10335986"/>
              <a:gd name="connsiteX213" fmla="*/ 1008011 w 9854218"/>
              <a:gd name="connsiteY213" fmla="*/ 9450688 h 10335986"/>
              <a:gd name="connsiteX214" fmla="*/ 1008526 w 9854218"/>
              <a:gd name="connsiteY214" fmla="*/ 9451274 h 10335986"/>
              <a:gd name="connsiteX215" fmla="*/ 1010108 w 9854218"/>
              <a:gd name="connsiteY215" fmla="*/ 9460848 h 10335986"/>
              <a:gd name="connsiteX216" fmla="*/ 1037713 w 9854218"/>
              <a:gd name="connsiteY216" fmla="*/ 9543590 h 10335986"/>
              <a:gd name="connsiteX217" fmla="*/ 1037713 w 9854218"/>
              <a:gd name="connsiteY217" fmla="*/ 9533267 h 10335986"/>
              <a:gd name="connsiteX218" fmla="*/ 1048045 w 9854218"/>
              <a:gd name="connsiteY218" fmla="*/ 9553918 h 10335986"/>
              <a:gd name="connsiteX219" fmla="*/ 1058374 w 9854218"/>
              <a:gd name="connsiteY219" fmla="*/ 9564239 h 10335986"/>
              <a:gd name="connsiteX220" fmla="*/ 1192031 w 9854218"/>
              <a:gd name="connsiteY220" fmla="*/ 9757304 h 10335986"/>
              <a:gd name="connsiteX221" fmla="*/ 1234499 w 9854218"/>
              <a:gd name="connsiteY221" fmla="*/ 9793320 h 10335986"/>
              <a:gd name="connsiteX222" fmla="*/ 1235294 w 9854218"/>
              <a:gd name="connsiteY222" fmla="*/ 9796498 h 10335986"/>
              <a:gd name="connsiteX223" fmla="*/ 1244333 w 9854218"/>
              <a:gd name="connsiteY223" fmla="*/ 9801660 h 10335986"/>
              <a:gd name="connsiteX224" fmla="*/ 1254664 w 9854218"/>
              <a:gd name="connsiteY224" fmla="*/ 9811982 h 10335986"/>
              <a:gd name="connsiteX225" fmla="*/ 1306319 w 9854218"/>
              <a:gd name="connsiteY225" fmla="*/ 9863594 h 10335986"/>
              <a:gd name="connsiteX226" fmla="*/ 1285657 w 9854218"/>
              <a:gd name="connsiteY226" fmla="*/ 9853270 h 10335986"/>
              <a:gd name="connsiteX227" fmla="*/ 1285658 w 9854218"/>
              <a:gd name="connsiteY227" fmla="*/ 9863591 h 10335986"/>
              <a:gd name="connsiteX228" fmla="*/ 1285658 w 9854218"/>
              <a:gd name="connsiteY228" fmla="*/ 9873916 h 10335986"/>
              <a:gd name="connsiteX229" fmla="*/ 1275326 w 9854218"/>
              <a:gd name="connsiteY229" fmla="*/ 9863594 h 10335986"/>
              <a:gd name="connsiteX230" fmla="*/ 1316651 w 9854218"/>
              <a:gd name="connsiteY230" fmla="*/ 9935852 h 10335986"/>
              <a:gd name="connsiteX231" fmla="*/ 1316650 w 9854218"/>
              <a:gd name="connsiteY231" fmla="*/ 9925530 h 10335986"/>
              <a:gd name="connsiteX232" fmla="*/ 1306318 w 9854218"/>
              <a:gd name="connsiteY232" fmla="*/ 9915206 h 10335986"/>
              <a:gd name="connsiteX233" fmla="*/ 1306319 w 9854218"/>
              <a:gd name="connsiteY233" fmla="*/ 9904884 h 10335986"/>
              <a:gd name="connsiteX234" fmla="*/ 1326982 w 9854218"/>
              <a:gd name="connsiteY234" fmla="*/ 9925528 h 10335986"/>
              <a:gd name="connsiteX235" fmla="*/ 1337312 w 9854218"/>
              <a:gd name="connsiteY235" fmla="*/ 9935852 h 10335986"/>
              <a:gd name="connsiteX236" fmla="*/ 1430291 w 9854218"/>
              <a:gd name="connsiteY236" fmla="*/ 10008112 h 10335986"/>
              <a:gd name="connsiteX237" fmla="*/ 1502608 w 9854218"/>
              <a:gd name="connsiteY237" fmla="*/ 10131984 h 10335986"/>
              <a:gd name="connsiteX238" fmla="*/ 1512938 w 9854218"/>
              <a:gd name="connsiteY238" fmla="*/ 10131982 h 10335986"/>
              <a:gd name="connsiteX239" fmla="*/ 1523272 w 9854218"/>
              <a:gd name="connsiteY239" fmla="*/ 10152624 h 10335986"/>
              <a:gd name="connsiteX240" fmla="*/ 1533602 w 9854218"/>
              <a:gd name="connsiteY240" fmla="*/ 10152628 h 10335986"/>
              <a:gd name="connsiteX241" fmla="*/ 1533600 w 9854218"/>
              <a:gd name="connsiteY241" fmla="*/ 10162954 h 10335986"/>
              <a:gd name="connsiteX242" fmla="*/ 1585256 w 9854218"/>
              <a:gd name="connsiteY242" fmla="*/ 10224888 h 10335986"/>
              <a:gd name="connsiteX243" fmla="*/ 1554262 w 9854218"/>
              <a:gd name="connsiteY243" fmla="*/ 10214564 h 10335986"/>
              <a:gd name="connsiteX244" fmla="*/ 1554263 w 9854218"/>
              <a:gd name="connsiteY244" fmla="*/ 10224888 h 10335986"/>
              <a:gd name="connsiteX245" fmla="*/ 1543931 w 9854218"/>
              <a:gd name="connsiteY245" fmla="*/ 10214564 h 10335986"/>
              <a:gd name="connsiteX246" fmla="*/ 1533600 w 9854218"/>
              <a:gd name="connsiteY246" fmla="*/ 10214562 h 10335986"/>
              <a:gd name="connsiteX247" fmla="*/ 1605917 w 9854218"/>
              <a:gd name="connsiteY247" fmla="*/ 10297145 h 10335986"/>
              <a:gd name="connsiteX248" fmla="*/ 1626580 w 9854218"/>
              <a:gd name="connsiteY248" fmla="*/ 10276500 h 10335986"/>
              <a:gd name="connsiteX249" fmla="*/ 1705960 w 9854218"/>
              <a:gd name="connsiteY249" fmla="*/ 10335986 h 10335986"/>
              <a:gd name="connsiteX250" fmla="*/ 1582592 w 9854218"/>
              <a:gd name="connsiteY250" fmla="*/ 10335986 h 10335986"/>
              <a:gd name="connsiteX251" fmla="*/ 1543931 w 9854218"/>
              <a:gd name="connsiteY251" fmla="*/ 10286820 h 10335986"/>
              <a:gd name="connsiteX252" fmla="*/ 1430290 w 9854218"/>
              <a:gd name="connsiteY252" fmla="*/ 10142306 h 10335986"/>
              <a:gd name="connsiteX253" fmla="*/ 1275326 w 9854218"/>
              <a:gd name="connsiteY253" fmla="*/ 9946178 h 10335986"/>
              <a:gd name="connsiteX254" fmla="*/ 1151353 w 9854218"/>
              <a:gd name="connsiteY254" fmla="*/ 9739721 h 10335986"/>
              <a:gd name="connsiteX255" fmla="*/ 1048043 w 9854218"/>
              <a:gd name="connsiteY255" fmla="*/ 9574560 h 10335986"/>
              <a:gd name="connsiteX256" fmla="*/ 1037713 w 9854218"/>
              <a:gd name="connsiteY256" fmla="*/ 9564239 h 10335986"/>
              <a:gd name="connsiteX257" fmla="*/ 1027381 w 9854218"/>
              <a:gd name="connsiteY257" fmla="*/ 9543592 h 10335986"/>
              <a:gd name="connsiteX258" fmla="*/ 800101 w 9854218"/>
              <a:gd name="connsiteY258" fmla="*/ 9120366 h 10335986"/>
              <a:gd name="connsiteX259" fmla="*/ 769108 w 9854218"/>
              <a:gd name="connsiteY259" fmla="*/ 9151332 h 10335986"/>
              <a:gd name="connsiteX260" fmla="*/ 717451 w 9854218"/>
              <a:gd name="connsiteY260" fmla="*/ 9099718 h 10335986"/>
              <a:gd name="connsiteX261" fmla="*/ 727783 w 9854218"/>
              <a:gd name="connsiteY261" fmla="*/ 9120364 h 10335986"/>
              <a:gd name="connsiteX262" fmla="*/ 738113 w 9854218"/>
              <a:gd name="connsiteY262" fmla="*/ 9141011 h 10335986"/>
              <a:gd name="connsiteX263" fmla="*/ 727783 w 9854218"/>
              <a:gd name="connsiteY263" fmla="*/ 9130686 h 10335986"/>
              <a:gd name="connsiteX264" fmla="*/ 717451 w 9854218"/>
              <a:gd name="connsiteY264" fmla="*/ 9110042 h 10335986"/>
              <a:gd name="connsiteX265" fmla="*/ 707120 w 9854218"/>
              <a:gd name="connsiteY265" fmla="*/ 9099720 h 10335986"/>
              <a:gd name="connsiteX266" fmla="*/ 676127 w 9854218"/>
              <a:gd name="connsiteY266" fmla="*/ 9048106 h 10335986"/>
              <a:gd name="connsiteX267" fmla="*/ 676127 w 9854218"/>
              <a:gd name="connsiteY267" fmla="*/ 9037784 h 10335986"/>
              <a:gd name="connsiteX268" fmla="*/ 676127 w 9854218"/>
              <a:gd name="connsiteY268" fmla="*/ 9027460 h 10335986"/>
              <a:gd name="connsiteX269" fmla="*/ 683875 w 9854218"/>
              <a:gd name="connsiteY269" fmla="*/ 9027460 h 10335986"/>
              <a:gd name="connsiteX270" fmla="*/ 686458 w 9854218"/>
              <a:gd name="connsiteY270" fmla="*/ 9037781 h 10335986"/>
              <a:gd name="connsiteX271" fmla="*/ 686458 w 9854218"/>
              <a:gd name="connsiteY271" fmla="*/ 9027462 h 10335986"/>
              <a:gd name="connsiteX272" fmla="*/ 683875 w 9854218"/>
              <a:gd name="connsiteY272" fmla="*/ 9027460 h 10335986"/>
              <a:gd name="connsiteX273" fmla="*/ 681293 w 9854218"/>
              <a:gd name="connsiteY273" fmla="*/ 9017138 h 10335986"/>
              <a:gd name="connsiteX274" fmla="*/ 676127 w 9854218"/>
              <a:gd name="connsiteY274" fmla="*/ 8996494 h 10335986"/>
              <a:gd name="connsiteX275" fmla="*/ 727783 w 9854218"/>
              <a:gd name="connsiteY275" fmla="*/ 9027462 h 10335986"/>
              <a:gd name="connsiteX276" fmla="*/ 707120 w 9854218"/>
              <a:gd name="connsiteY276" fmla="*/ 8944882 h 10335986"/>
              <a:gd name="connsiteX277" fmla="*/ 717451 w 9854218"/>
              <a:gd name="connsiteY277" fmla="*/ 8934557 h 10335986"/>
              <a:gd name="connsiteX278" fmla="*/ 707120 w 9854218"/>
              <a:gd name="connsiteY278" fmla="*/ 8934557 h 10335986"/>
              <a:gd name="connsiteX279" fmla="*/ 707120 w 9854218"/>
              <a:gd name="connsiteY279" fmla="*/ 8924236 h 10335986"/>
              <a:gd name="connsiteX280" fmla="*/ 707122 w 9854218"/>
              <a:gd name="connsiteY280" fmla="*/ 8913911 h 10335986"/>
              <a:gd name="connsiteX281" fmla="*/ 707123 w 9854218"/>
              <a:gd name="connsiteY281" fmla="*/ 8903590 h 10335986"/>
              <a:gd name="connsiteX282" fmla="*/ 645137 w 9854218"/>
              <a:gd name="connsiteY282" fmla="*/ 8748750 h 10335986"/>
              <a:gd name="connsiteX283" fmla="*/ 655465 w 9854218"/>
              <a:gd name="connsiteY283" fmla="*/ 8748748 h 10335986"/>
              <a:gd name="connsiteX284" fmla="*/ 645136 w 9854218"/>
              <a:gd name="connsiteY284" fmla="*/ 8738426 h 10335986"/>
              <a:gd name="connsiteX285" fmla="*/ 624473 w 9854218"/>
              <a:gd name="connsiteY285" fmla="*/ 8707460 h 10335986"/>
              <a:gd name="connsiteX286" fmla="*/ 634804 w 9854218"/>
              <a:gd name="connsiteY286" fmla="*/ 8697136 h 10335986"/>
              <a:gd name="connsiteX287" fmla="*/ 541826 w 9854218"/>
              <a:gd name="connsiteY287" fmla="*/ 8542298 h 10335986"/>
              <a:gd name="connsiteX288" fmla="*/ 490171 w 9854218"/>
              <a:gd name="connsiteY288" fmla="*/ 8325523 h 10335986"/>
              <a:gd name="connsiteX289" fmla="*/ 806632 w 9854218"/>
              <a:gd name="connsiteY289" fmla="*/ 8304598 h 10335986"/>
              <a:gd name="connsiteX290" fmla="*/ 850907 w 9854218"/>
              <a:gd name="connsiteY290" fmla="*/ 8392787 h 10335986"/>
              <a:gd name="connsiteX291" fmla="*/ 935992 w 9854218"/>
              <a:gd name="connsiteY291" fmla="*/ 8600682 h 10335986"/>
              <a:gd name="connsiteX292" fmla="*/ 969526 w 9854218"/>
              <a:gd name="connsiteY292" fmla="*/ 8582129 h 10335986"/>
              <a:gd name="connsiteX293" fmla="*/ 976687 w 9854218"/>
              <a:gd name="connsiteY293" fmla="*/ 8580107 h 10335986"/>
              <a:gd name="connsiteX294" fmla="*/ 917057 w 9854218"/>
              <a:gd name="connsiteY294" fmla="*/ 8469532 h 10335986"/>
              <a:gd name="connsiteX295" fmla="*/ 844099 w 9854218"/>
              <a:gd name="connsiteY295" fmla="*/ 8314028 h 10335986"/>
              <a:gd name="connsiteX296" fmla="*/ 808037 w 9854218"/>
              <a:gd name="connsiteY296" fmla="*/ 8304827 h 10335986"/>
              <a:gd name="connsiteX297" fmla="*/ 806632 w 9854218"/>
              <a:gd name="connsiteY297" fmla="*/ 8304598 h 10335986"/>
              <a:gd name="connsiteX298" fmla="*/ 2503470 w 9854218"/>
              <a:gd name="connsiteY298" fmla="*/ 8105129 h 10335986"/>
              <a:gd name="connsiteX299" fmla="*/ 2519093 w 9854218"/>
              <a:gd name="connsiteY299" fmla="*/ 8129716 h 10335986"/>
              <a:gd name="connsiteX300" fmla="*/ 2503277 w 9854218"/>
              <a:gd name="connsiteY300" fmla="*/ 8105995 h 10335986"/>
              <a:gd name="connsiteX301" fmla="*/ 2503470 w 9854218"/>
              <a:gd name="connsiteY301" fmla="*/ 8105129 h 10335986"/>
              <a:gd name="connsiteX302" fmla="*/ 764668 w 9854218"/>
              <a:gd name="connsiteY302" fmla="*/ 8058328 h 10335986"/>
              <a:gd name="connsiteX303" fmla="*/ 763417 w 9854218"/>
              <a:gd name="connsiteY303" fmla="*/ 8070647 h 10335986"/>
              <a:gd name="connsiteX304" fmla="*/ 834965 w 9854218"/>
              <a:gd name="connsiteY304" fmla="*/ 8211653 h 10335986"/>
              <a:gd name="connsiteX305" fmla="*/ 931577 w 9854218"/>
              <a:gd name="connsiteY305" fmla="*/ 8468344 h 10335986"/>
              <a:gd name="connsiteX306" fmla="*/ 948700 w 9854218"/>
              <a:gd name="connsiteY306" fmla="*/ 8464042 h 10335986"/>
              <a:gd name="connsiteX307" fmla="*/ 953120 w 9854218"/>
              <a:gd name="connsiteY307" fmla="*/ 8464654 h 10335986"/>
              <a:gd name="connsiteX308" fmla="*/ 913409 w 9854218"/>
              <a:gd name="connsiteY308" fmla="*/ 8346998 h 10335986"/>
              <a:gd name="connsiteX309" fmla="*/ 780862 w 9854218"/>
              <a:gd name="connsiteY309" fmla="*/ 8092840 h 10335986"/>
              <a:gd name="connsiteX310" fmla="*/ 764668 w 9854218"/>
              <a:gd name="connsiteY310" fmla="*/ 8058328 h 10335986"/>
              <a:gd name="connsiteX311" fmla="*/ 2215406 w 9854218"/>
              <a:gd name="connsiteY311" fmla="*/ 8003183 h 10335986"/>
              <a:gd name="connsiteX312" fmla="*/ 2228060 w 9854218"/>
              <a:gd name="connsiteY312" fmla="*/ 8015837 h 10335986"/>
              <a:gd name="connsiteX313" fmla="*/ 2215406 w 9854218"/>
              <a:gd name="connsiteY313" fmla="*/ 8003183 h 10335986"/>
              <a:gd name="connsiteX314" fmla="*/ 3442472 w 9854218"/>
              <a:gd name="connsiteY314" fmla="*/ 7971875 h 10335986"/>
              <a:gd name="connsiteX315" fmla="*/ 3452306 w 9854218"/>
              <a:gd name="connsiteY315" fmla="*/ 7980215 h 10335986"/>
              <a:gd name="connsiteX316" fmla="*/ 3443267 w 9854218"/>
              <a:gd name="connsiteY316" fmla="*/ 7975052 h 10335986"/>
              <a:gd name="connsiteX317" fmla="*/ 3442472 w 9854218"/>
              <a:gd name="connsiteY317" fmla="*/ 7971875 h 10335986"/>
              <a:gd name="connsiteX318" fmla="*/ 633680 w 9854218"/>
              <a:gd name="connsiteY318" fmla="*/ 7859966 h 10335986"/>
              <a:gd name="connsiteX319" fmla="*/ 657178 w 9854218"/>
              <a:gd name="connsiteY319" fmla="*/ 7929020 h 10335986"/>
              <a:gd name="connsiteX320" fmla="*/ 662339 w 9854218"/>
              <a:gd name="connsiteY320" fmla="*/ 7943471 h 10335986"/>
              <a:gd name="connsiteX321" fmla="*/ 663355 w 9854218"/>
              <a:gd name="connsiteY321" fmla="*/ 7926752 h 10335986"/>
              <a:gd name="connsiteX322" fmla="*/ 662722 w 9854218"/>
              <a:gd name="connsiteY322" fmla="*/ 7926649 h 10335986"/>
              <a:gd name="connsiteX323" fmla="*/ 633680 w 9854218"/>
              <a:gd name="connsiteY323" fmla="*/ 7859966 h 10335986"/>
              <a:gd name="connsiteX324" fmla="*/ 2312033 w 9854218"/>
              <a:gd name="connsiteY324" fmla="*/ 7842136 h 10335986"/>
              <a:gd name="connsiteX325" fmla="*/ 2329289 w 9854218"/>
              <a:gd name="connsiteY325" fmla="*/ 7851338 h 10335986"/>
              <a:gd name="connsiteX326" fmla="*/ 2329290 w 9854218"/>
              <a:gd name="connsiteY326" fmla="*/ 7876648 h 10335986"/>
              <a:gd name="connsiteX327" fmla="*/ 2316635 w 9854218"/>
              <a:gd name="connsiteY327" fmla="*/ 7863992 h 10335986"/>
              <a:gd name="connsiteX328" fmla="*/ 2316636 w 9854218"/>
              <a:gd name="connsiteY328" fmla="*/ 7851341 h 10335986"/>
              <a:gd name="connsiteX329" fmla="*/ 2312033 w 9854218"/>
              <a:gd name="connsiteY329" fmla="*/ 7842136 h 10335986"/>
              <a:gd name="connsiteX330" fmla="*/ 2296450 w 9854218"/>
              <a:gd name="connsiteY330" fmla="*/ 7818502 h 10335986"/>
              <a:gd name="connsiteX331" fmla="*/ 2303980 w 9854218"/>
              <a:gd name="connsiteY331" fmla="*/ 7826033 h 10335986"/>
              <a:gd name="connsiteX332" fmla="*/ 2312033 w 9854218"/>
              <a:gd name="connsiteY332" fmla="*/ 7842136 h 10335986"/>
              <a:gd name="connsiteX333" fmla="*/ 2308530 w 9854218"/>
              <a:gd name="connsiteY333" fmla="*/ 7840270 h 10335986"/>
              <a:gd name="connsiteX334" fmla="*/ 2296450 w 9854218"/>
              <a:gd name="connsiteY334" fmla="*/ 7818502 h 10335986"/>
              <a:gd name="connsiteX335" fmla="*/ 2276478 w 9854218"/>
              <a:gd name="connsiteY335" fmla="*/ 7775419 h 10335986"/>
              <a:gd name="connsiteX336" fmla="*/ 2286584 w 9854218"/>
              <a:gd name="connsiteY336" fmla="*/ 7800724 h 10335986"/>
              <a:gd name="connsiteX337" fmla="*/ 2296450 w 9854218"/>
              <a:gd name="connsiteY337" fmla="*/ 7818502 h 10335986"/>
              <a:gd name="connsiteX338" fmla="*/ 2291328 w 9854218"/>
              <a:gd name="connsiteY338" fmla="*/ 7813381 h 10335986"/>
              <a:gd name="connsiteX339" fmla="*/ 2266022 w 9854218"/>
              <a:gd name="connsiteY339" fmla="*/ 7775420 h 10335986"/>
              <a:gd name="connsiteX340" fmla="*/ 2276478 w 9854218"/>
              <a:gd name="connsiteY340" fmla="*/ 7775419 h 10335986"/>
              <a:gd name="connsiteX341" fmla="*/ 2268472 w 9854218"/>
              <a:gd name="connsiteY341" fmla="*/ 7755349 h 10335986"/>
              <a:gd name="connsiteX342" fmla="*/ 2278674 w 9854218"/>
              <a:gd name="connsiteY342" fmla="*/ 7775420 h 10335986"/>
              <a:gd name="connsiteX343" fmla="*/ 2276478 w 9854218"/>
              <a:gd name="connsiteY343" fmla="*/ 7775419 h 10335986"/>
              <a:gd name="connsiteX344" fmla="*/ 2268472 w 9854218"/>
              <a:gd name="connsiteY344" fmla="*/ 7755349 h 10335986"/>
              <a:gd name="connsiteX345" fmla="*/ 3206446 w 9854218"/>
              <a:gd name="connsiteY345" fmla="*/ 7674200 h 10335986"/>
              <a:gd name="connsiteX346" fmla="*/ 3235355 w 9854218"/>
              <a:gd name="connsiteY346" fmla="*/ 7722143 h 10335986"/>
              <a:gd name="connsiteX347" fmla="*/ 3245688 w 9854218"/>
              <a:gd name="connsiteY347" fmla="*/ 7742791 h 10335986"/>
              <a:gd name="connsiteX348" fmla="*/ 3256018 w 9854218"/>
              <a:gd name="connsiteY348" fmla="*/ 7753115 h 10335986"/>
              <a:gd name="connsiteX349" fmla="*/ 3359327 w 9854218"/>
              <a:gd name="connsiteY349" fmla="*/ 7918279 h 10335986"/>
              <a:gd name="connsiteX350" fmla="*/ 3483299 w 9854218"/>
              <a:gd name="connsiteY350" fmla="*/ 8124731 h 10335986"/>
              <a:gd name="connsiteX351" fmla="*/ 3638266 w 9854218"/>
              <a:gd name="connsiteY351" fmla="*/ 8320861 h 10335986"/>
              <a:gd name="connsiteX352" fmla="*/ 3778586 w 9854218"/>
              <a:gd name="connsiteY352" fmla="*/ 8499304 h 10335986"/>
              <a:gd name="connsiteX353" fmla="*/ 3799856 w 9854218"/>
              <a:gd name="connsiteY353" fmla="*/ 8459672 h 10335986"/>
              <a:gd name="connsiteX354" fmla="*/ 3796932 w 9854218"/>
              <a:gd name="connsiteY354" fmla="*/ 8456333 h 10335986"/>
              <a:gd name="connsiteX355" fmla="*/ 3739514 w 9854218"/>
              <a:gd name="connsiteY355" fmla="*/ 8399306 h 10335986"/>
              <a:gd name="connsiteX356" fmla="*/ 3695316 w 9854218"/>
              <a:gd name="connsiteY356" fmla="*/ 8328896 h 10335986"/>
              <a:gd name="connsiteX357" fmla="*/ 3694056 w 9854218"/>
              <a:gd name="connsiteY357" fmla="*/ 8276759 h 10335986"/>
              <a:gd name="connsiteX358" fmla="*/ 3682170 w 9854218"/>
              <a:gd name="connsiteY358" fmla="*/ 8252473 h 10335986"/>
              <a:gd name="connsiteX359" fmla="*/ 3638266 w 9854218"/>
              <a:gd name="connsiteY359" fmla="*/ 8186665 h 10335986"/>
              <a:gd name="connsiteX360" fmla="*/ 3545285 w 9854218"/>
              <a:gd name="connsiteY360" fmla="*/ 8114405 h 10335986"/>
              <a:gd name="connsiteX361" fmla="*/ 3534954 w 9854218"/>
              <a:gd name="connsiteY361" fmla="*/ 8104085 h 10335986"/>
              <a:gd name="connsiteX362" fmla="*/ 3514292 w 9854218"/>
              <a:gd name="connsiteY362" fmla="*/ 8083442 h 10335986"/>
              <a:gd name="connsiteX363" fmla="*/ 3514294 w 9854218"/>
              <a:gd name="connsiteY363" fmla="*/ 8093764 h 10335986"/>
              <a:gd name="connsiteX364" fmla="*/ 3524627 w 9854218"/>
              <a:gd name="connsiteY364" fmla="*/ 8104085 h 10335986"/>
              <a:gd name="connsiteX365" fmla="*/ 3524626 w 9854218"/>
              <a:gd name="connsiteY365" fmla="*/ 8114407 h 10335986"/>
              <a:gd name="connsiteX366" fmla="*/ 3483299 w 9854218"/>
              <a:gd name="connsiteY366" fmla="*/ 8042146 h 10335986"/>
              <a:gd name="connsiteX367" fmla="*/ 3493632 w 9854218"/>
              <a:gd name="connsiteY367" fmla="*/ 8052473 h 10335986"/>
              <a:gd name="connsiteX368" fmla="*/ 3493634 w 9854218"/>
              <a:gd name="connsiteY368" fmla="*/ 8042149 h 10335986"/>
              <a:gd name="connsiteX369" fmla="*/ 3493632 w 9854218"/>
              <a:gd name="connsiteY369" fmla="*/ 8031827 h 10335986"/>
              <a:gd name="connsiteX370" fmla="*/ 3514292 w 9854218"/>
              <a:gd name="connsiteY370" fmla="*/ 8042149 h 10335986"/>
              <a:gd name="connsiteX371" fmla="*/ 3462640 w 9854218"/>
              <a:gd name="connsiteY371" fmla="*/ 7990537 h 10335986"/>
              <a:gd name="connsiteX372" fmla="*/ 3452306 w 9854218"/>
              <a:gd name="connsiteY372" fmla="*/ 7980215 h 10335986"/>
              <a:gd name="connsiteX373" fmla="*/ 3452306 w 9854218"/>
              <a:gd name="connsiteY373" fmla="*/ 7969891 h 10335986"/>
              <a:gd name="connsiteX374" fmla="*/ 3452306 w 9854218"/>
              <a:gd name="connsiteY374" fmla="*/ 7959568 h 10335986"/>
              <a:gd name="connsiteX375" fmla="*/ 3441976 w 9854218"/>
              <a:gd name="connsiteY375" fmla="*/ 7969891 h 10335986"/>
              <a:gd name="connsiteX376" fmla="*/ 3442472 w 9854218"/>
              <a:gd name="connsiteY376" fmla="*/ 7971875 h 10335986"/>
              <a:gd name="connsiteX377" fmla="*/ 3400006 w 9854218"/>
              <a:gd name="connsiteY377" fmla="*/ 7935860 h 10335986"/>
              <a:gd name="connsiteX378" fmla="*/ 3266348 w 9854218"/>
              <a:gd name="connsiteY378" fmla="*/ 7742791 h 10335986"/>
              <a:gd name="connsiteX379" fmla="*/ 3256018 w 9854218"/>
              <a:gd name="connsiteY379" fmla="*/ 7732471 h 10335986"/>
              <a:gd name="connsiteX380" fmla="*/ 3245690 w 9854218"/>
              <a:gd name="connsiteY380" fmla="*/ 7711825 h 10335986"/>
              <a:gd name="connsiteX381" fmla="*/ 3245688 w 9854218"/>
              <a:gd name="connsiteY381" fmla="*/ 7722148 h 10335986"/>
              <a:gd name="connsiteX382" fmla="*/ 3233204 w 9854218"/>
              <a:gd name="connsiteY382" fmla="*/ 7686389 h 10335986"/>
              <a:gd name="connsiteX383" fmla="*/ 3206446 w 9854218"/>
              <a:gd name="connsiteY383" fmla="*/ 7674200 h 10335986"/>
              <a:gd name="connsiteX384" fmla="*/ 3217256 w 9854218"/>
              <a:gd name="connsiteY384" fmla="*/ 7585652 h 10335986"/>
              <a:gd name="connsiteX385" fmla="*/ 3221402 w 9854218"/>
              <a:gd name="connsiteY385" fmla="*/ 7604978 h 10335986"/>
              <a:gd name="connsiteX386" fmla="*/ 3225024 w 9854218"/>
              <a:gd name="connsiteY386" fmla="*/ 7608599 h 10335986"/>
              <a:gd name="connsiteX387" fmla="*/ 3225026 w 9854218"/>
              <a:gd name="connsiteY387" fmla="*/ 7615168 h 10335986"/>
              <a:gd name="connsiteX388" fmla="*/ 3222992 w 9854218"/>
              <a:gd name="connsiteY388" fmla="*/ 7612397 h 10335986"/>
              <a:gd name="connsiteX389" fmla="*/ 3228820 w 9854218"/>
              <a:gd name="connsiteY389" fmla="*/ 7639567 h 10335986"/>
              <a:gd name="connsiteX390" fmla="*/ 3235356 w 9854218"/>
              <a:gd name="connsiteY390" fmla="*/ 7639567 h 10335986"/>
              <a:gd name="connsiteX391" fmla="*/ 3225026 w 9854218"/>
              <a:gd name="connsiteY391" fmla="*/ 7618922 h 10335986"/>
              <a:gd name="connsiteX392" fmla="*/ 3225026 w 9854218"/>
              <a:gd name="connsiteY392" fmla="*/ 7615168 h 10335986"/>
              <a:gd name="connsiteX393" fmla="*/ 3235356 w 9854218"/>
              <a:gd name="connsiteY393" fmla="*/ 7629245 h 10335986"/>
              <a:gd name="connsiteX394" fmla="*/ 3217256 w 9854218"/>
              <a:gd name="connsiteY394" fmla="*/ 7585652 h 10335986"/>
              <a:gd name="connsiteX395" fmla="*/ 576853 w 9854218"/>
              <a:gd name="connsiteY395" fmla="*/ 7549297 h 10335986"/>
              <a:gd name="connsiteX396" fmla="*/ 576661 w 9854218"/>
              <a:gd name="connsiteY396" fmla="*/ 7554686 h 10335986"/>
              <a:gd name="connsiteX397" fmla="*/ 577664 w 9854218"/>
              <a:gd name="connsiteY397" fmla="*/ 7555474 h 10335986"/>
              <a:gd name="connsiteX398" fmla="*/ 580756 w 9854218"/>
              <a:gd name="connsiteY398" fmla="*/ 7552559 h 10335986"/>
              <a:gd name="connsiteX399" fmla="*/ 576853 w 9854218"/>
              <a:gd name="connsiteY399" fmla="*/ 7549297 h 10335986"/>
              <a:gd name="connsiteX400" fmla="*/ 3058964 w 9854218"/>
              <a:gd name="connsiteY400" fmla="*/ 7406414 h 10335986"/>
              <a:gd name="connsiteX401" fmla="*/ 3110093 w 9854218"/>
              <a:gd name="connsiteY401" fmla="*/ 7514405 h 10335986"/>
              <a:gd name="connsiteX402" fmla="*/ 3147628 w 9854218"/>
              <a:gd name="connsiteY402" fmla="*/ 7576655 h 10335986"/>
              <a:gd name="connsiteX403" fmla="*/ 3058964 w 9854218"/>
              <a:gd name="connsiteY403" fmla="*/ 7406414 h 10335986"/>
              <a:gd name="connsiteX404" fmla="*/ 1935281 w 9854218"/>
              <a:gd name="connsiteY404" fmla="*/ 7265788 h 10335986"/>
              <a:gd name="connsiteX405" fmla="*/ 1937030 w 9854218"/>
              <a:gd name="connsiteY405" fmla="*/ 7269280 h 10335986"/>
              <a:gd name="connsiteX406" fmla="*/ 1937028 w 9854218"/>
              <a:gd name="connsiteY406" fmla="*/ 7281934 h 10335986"/>
              <a:gd name="connsiteX407" fmla="*/ 1937028 w 9854218"/>
              <a:gd name="connsiteY407" fmla="*/ 7294583 h 10335986"/>
              <a:gd name="connsiteX408" fmla="*/ 1935281 w 9854218"/>
              <a:gd name="connsiteY408" fmla="*/ 7265788 h 10335986"/>
              <a:gd name="connsiteX409" fmla="*/ 2891850 w 9854218"/>
              <a:gd name="connsiteY409" fmla="*/ 7206016 h 10335986"/>
              <a:gd name="connsiteX410" fmla="*/ 2894432 w 9854218"/>
              <a:gd name="connsiteY410" fmla="*/ 7206016 h 10335986"/>
              <a:gd name="connsiteX411" fmla="*/ 2894429 w 9854218"/>
              <a:gd name="connsiteY411" fmla="*/ 7216339 h 10335986"/>
              <a:gd name="connsiteX412" fmla="*/ 2891850 w 9854218"/>
              <a:gd name="connsiteY412" fmla="*/ 7206016 h 10335986"/>
              <a:gd name="connsiteX413" fmla="*/ 404158 w 9854218"/>
              <a:gd name="connsiteY413" fmla="*/ 7186985 h 10335986"/>
              <a:gd name="connsiteX414" fmla="*/ 401374 w 9854218"/>
              <a:gd name="connsiteY414" fmla="*/ 7187993 h 10335986"/>
              <a:gd name="connsiteX415" fmla="*/ 408661 w 9854218"/>
              <a:gd name="connsiteY415" fmla="*/ 7227074 h 10335986"/>
              <a:gd name="connsiteX416" fmla="*/ 412363 w 9854218"/>
              <a:gd name="connsiteY416" fmla="*/ 7230169 h 10335986"/>
              <a:gd name="connsiteX417" fmla="*/ 404158 w 9854218"/>
              <a:gd name="connsiteY417" fmla="*/ 7186985 h 10335986"/>
              <a:gd name="connsiteX418" fmla="*/ 2918046 w 9854218"/>
              <a:gd name="connsiteY418" fmla="*/ 7120486 h 10335986"/>
              <a:gd name="connsiteX419" fmla="*/ 2915096 w 9854218"/>
              <a:gd name="connsiteY419" fmla="*/ 7123438 h 10335986"/>
              <a:gd name="connsiteX420" fmla="*/ 2935756 w 9854218"/>
              <a:gd name="connsiteY420" fmla="*/ 7206016 h 10335986"/>
              <a:gd name="connsiteX421" fmla="*/ 2884102 w 9854218"/>
              <a:gd name="connsiteY421" fmla="*/ 7175045 h 10335986"/>
              <a:gd name="connsiteX422" fmla="*/ 2889268 w 9854218"/>
              <a:gd name="connsiteY422" fmla="*/ 7195691 h 10335986"/>
              <a:gd name="connsiteX423" fmla="*/ 2891850 w 9854218"/>
              <a:gd name="connsiteY423" fmla="*/ 7206016 h 10335986"/>
              <a:gd name="connsiteX424" fmla="*/ 2884104 w 9854218"/>
              <a:gd name="connsiteY424" fmla="*/ 7206016 h 10335986"/>
              <a:gd name="connsiteX425" fmla="*/ 2884104 w 9854218"/>
              <a:gd name="connsiteY425" fmla="*/ 7216340 h 10335986"/>
              <a:gd name="connsiteX426" fmla="*/ 2884104 w 9854218"/>
              <a:gd name="connsiteY426" fmla="*/ 7226660 h 10335986"/>
              <a:gd name="connsiteX427" fmla="*/ 2915096 w 9854218"/>
              <a:gd name="connsiteY427" fmla="*/ 7278275 h 10335986"/>
              <a:gd name="connsiteX428" fmla="*/ 2925425 w 9854218"/>
              <a:gd name="connsiteY428" fmla="*/ 7288598 h 10335986"/>
              <a:gd name="connsiteX429" fmla="*/ 2935756 w 9854218"/>
              <a:gd name="connsiteY429" fmla="*/ 7309240 h 10335986"/>
              <a:gd name="connsiteX430" fmla="*/ 2946089 w 9854218"/>
              <a:gd name="connsiteY430" fmla="*/ 7319564 h 10335986"/>
              <a:gd name="connsiteX431" fmla="*/ 2935752 w 9854218"/>
              <a:gd name="connsiteY431" fmla="*/ 7298914 h 10335986"/>
              <a:gd name="connsiteX432" fmla="*/ 2925425 w 9854218"/>
              <a:gd name="connsiteY432" fmla="*/ 7278275 h 10335986"/>
              <a:gd name="connsiteX433" fmla="*/ 2977079 w 9854218"/>
              <a:gd name="connsiteY433" fmla="*/ 7329887 h 10335986"/>
              <a:gd name="connsiteX434" fmla="*/ 2984831 w 9854218"/>
              <a:gd name="connsiteY434" fmla="*/ 7306660 h 10335986"/>
              <a:gd name="connsiteX435" fmla="*/ 3003734 w 9854218"/>
              <a:gd name="connsiteY435" fmla="*/ 7300363 h 10335986"/>
              <a:gd name="connsiteX436" fmla="*/ 2942093 w 9854218"/>
              <a:gd name="connsiteY436" fmla="*/ 7182005 h 10335986"/>
              <a:gd name="connsiteX437" fmla="*/ 2918046 w 9854218"/>
              <a:gd name="connsiteY437" fmla="*/ 7120486 h 10335986"/>
              <a:gd name="connsiteX438" fmla="*/ 2915093 w 9854218"/>
              <a:gd name="connsiteY438" fmla="*/ 7112930 h 10335986"/>
              <a:gd name="connsiteX439" fmla="*/ 2915093 w 9854218"/>
              <a:gd name="connsiteY439" fmla="*/ 7113112 h 10335986"/>
              <a:gd name="connsiteX440" fmla="*/ 2915164 w 9854218"/>
              <a:gd name="connsiteY440" fmla="*/ 7113112 h 10335986"/>
              <a:gd name="connsiteX441" fmla="*/ 2915093 w 9854218"/>
              <a:gd name="connsiteY441" fmla="*/ 7112930 h 10335986"/>
              <a:gd name="connsiteX442" fmla="*/ 2849382 w 9854218"/>
              <a:gd name="connsiteY442" fmla="*/ 6944807 h 10335986"/>
              <a:gd name="connsiteX443" fmla="*/ 2848265 w 9854218"/>
              <a:gd name="connsiteY443" fmla="*/ 6950044 h 10335986"/>
              <a:gd name="connsiteX444" fmla="*/ 2860859 w 9854218"/>
              <a:gd name="connsiteY444" fmla="*/ 6985367 h 10335986"/>
              <a:gd name="connsiteX445" fmla="*/ 2875322 w 9854218"/>
              <a:gd name="connsiteY445" fmla="*/ 7011182 h 10335986"/>
              <a:gd name="connsiteX446" fmla="*/ 2849382 w 9854218"/>
              <a:gd name="connsiteY446" fmla="*/ 6944807 h 10335986"/>
              <a:gd name="connsiteX447" fmla="*/ 385241 w 9854218"/>
              <a:gd name="connsiteY447" fmla="*/ 6723584 h 10335986"/>
              <a:gd name="connsiteX448" fmla="*/ 385633 w 9854218"/>
              <a:gd name="connsiteY448" fmla="*/ 6727987 h 10335986"/>
              <a:gd name="connsiteX449" fmla="*/ 390691 w 9854218"/>
              <a:gd name="connsiteY449" fmla="*/ 6784660 h 10335986"/>
              <a:gd name="connsiteX450" fmla="*/ 520061 w 9854218"/>
              <a:gd name="connsiteY450" fmla="*/ 7325887 h 10335986"/>
              <a:gd name="connsiteX451" fmla="*/ 526588 w 9854218"/>
              <a:gd name="connsiteY451" fmla="*/ 7399013 h 10335986"/>
              <a:gd name="connsiteX452" fmla="*/ 553093 w 9854218"/>
              <a:gd name="connsiteY452" fmla="*/ 7448234 h 10335986"/>
              <a:gd name="connsiteX453" fmla="*/ 566546 w 9854218"/>
              <a:gd name="connsiteY453" fmla="*/ 7351201 h 10335986"/>
              <a:gd name="connsiteX454" fmla="*/ 616675 w 9854218"/>
              <a:gd name="connsiteY454" fmla="*/ 7582579 h 10335986"/>
              <a:gd name="connsiteX455" fmla="*/ 614161 w 9854218"/>
              <a:gd name="connsiteY455" fmla="*/ 7595705 h 10335986"/>
              <a:gd name="connsiteX456" fmla="*/ 609307 w 9854218"/>
              <a:gd name="connsiteY456" fmla="*/ 7589290 h 10335986"/>
              <a:gd name="connsiteX457" fmla="*/ 620531 w 9854218"/>
              <a:gd name="connsiteY457" fmla="*/ 7619003 h 10335986"/>
              <a:gd name="connsiteX458" fmla="*/ 648503 w 9854218"/>
              <a:gd name="connsiteY458" fmla="*/ 7684676 h 10335986"/>
              <a:gd name="connsiteX459" fmla="*/ 627220 w 9854218"/>
              <a:gd name="connsiteY459" fmla="*/ 7693955 h 10335986"/>
              <a:gd name="connsiteX460" fmla="*/ 698768 w 9854218"/>
              <a:gd name="connsiteY460" fmla="*/ 7834961 h 10335986"/>
              <a:gd name="connsiteX461" fmla="*/ 705985 w 9854218"/>
              <a:gd name="connsiteY461" fmla="*/ 7891324 h 10335986"/>
              <a:gd name="connsiteX462" fmla="*/ 719231 w 9854218"/>
              <a:gd name="connsiteY462" fmla="*/ 7927103 h 10335986"/>
              <a:gd name="connsiteX463" fmla="*/ 727777 w 9854218"/>
              <a:gd name="connsiteY463" fmla="*/ 7919054 h 10335986"/>
              <a:gd name="connsiteX464" fmla="*/ 784700 w 9854218"/>
              <a:gd name="connsiteY464" fmla="*/ 8061368 h 10335986"/>
              <a:gd name="connsiteX465" fmla="*/ 781397 w 9854218"/>
              <a:gd name="connsiteY465" fmla="*/ 8061722 h 10335986"/>
              <a:gd name="connsiteX466" fmla="*/ 795380 w 9854218"/>
              <a:gd name="connsiteY466" fmla="*/ 8091652 h 10335986"/>
              <a:gd name="connsiteX467" fmla="*/ 824632 w 9854218"/>
              <a:gd name="connsiteY467" fmla="*/ 8089027 h 10335986"/>
              <a:gd name="connsiteX468" fmla="*/ 983654 w 9854218"/>
              <a:gd name="connsiteY468" fmla="*/ 8384345 h 10335986"/>
              <a:gd name="connsiteX469" fmla="*/ 1037300 w 9854218"/>
              <a:gd name="connsiteY469" fmla="*/ 8468368 h 10335986"/>
              <a:gd name="connsiteX470" fmla="*/ 972338 w 9854218"/>
              <a:gd name="connsiteY470" fmla="*/ 8337634 h 10335986"/>
              <a:gd name="connsiteX471" fmla="*/ 580660 w 9854218"/>
              <a:gd name="connsiteY471" fmla="*/ 7355596 h 10335986"/>
              <a:gd name="connsiteX472" fmla="*/ 452429 w 9854218"/>
              <a:gd name="connsiteY472" fmla="*/ 6965023 h 10335986"/>
              <a:gd name="connsiteX473" fmla="*/ 385241 w 9854218"/>
              <a:gd name="connsiteY473" fmla="*/ 6723584 h 10335986"/>
              <a:gd name="connsiteX474" fmla="*/ 2698146 w 9854218"/>
              <a:gd name="connsiteY474" fmla="*/ 6504076 h 10335986"/>
              <a:gd name="connsiteX475" fmla="*/ 2749798 w 9854218"/>
              <a:gd name="connsiteY475" fmla="*/ 6720848 h 10335986"/>
              <a:gd name="connsiteX476" fmla="*/ 2796288 w 9854218"/>
              <a:gd name="connsiteY476" fmla="*/ 6825367 h 10335986"/>
              <a:gd name="connsiteX477" fmla="*/ 2807396 w 9854218"/>
              <a:gd name="connsiteY477" fmla="*/ 6837392 h 10335986"/>
              <a:gd name="connsiteX478" fmla="*/ 2758038 w 9854218"/>
              <a:gd name="connsiteY478" fmla="*/ 6711106 h 10335986"/>
              <a:gd name="connsiteX479" fmla="*/ 2702070 w 9854218"/>
              <a:gd name="connsiteY479" fmla="*/ 6512764 h 10335986"/>
              <a:gd name="connsiteX480" fmla="*/ 2698146 w 9854218"/>
              <a:gd name="connsiteY480" fmla="*/ 6504076 h 10335986"/>
              <a:gd name="connsiteX481" fmla="*/ 1578806 w 9854218"/>
              <a:gd name="connsiteY481" fmla="*/ 6100310 h 10335986"/>
              <a:gd name="connsiteX482" fmla="*/ 1578095 w 9854218"/>
              <a:gd name="connsiteY482" fmla="*/ 6101251 h 10335986"/>
              <a:gd name="connsiteX483" fmla="*/ 1579340 w 9854218"/>
              <a:gd name="connsiteY483" fmla="*/ 6102443 h 10335986"/>
              <a:gd name="connsiteX484" fmla="*/ 1578806 w 9854218"/>
              <a:gd name="connsiteY484" fmla="*/ 6100310 h 10335986"/>
              <a:gd name="connsiteX485" fmla="*/ 3157676 w 9854218"/>
              <a:gd name="connsiteY485" fmla="*/ 5880430 h 10335986"/>
              <a:gd name="connsiteX486" fmla="*/ 3167154 w 9854218"/>
              <a:gd name="connsiteY486" fmla="*/ 5946449 h 10335986"/>
              <a:gd name="connsiteX487" fmla="*/ 3179536 w 9854218"/>
              <a:gd name="connsiteY487" fmla="*/ 5967401 h 10335986"/>
              <a:gd name="connsiteX488" fmla="*/ 3183389 w 9854218"/>
              <a:gd name="connsiteY488" fmla="*/ 5975534 h 10335986"/>
              <a:gd name="connsiteX489" fmla="*/ 3157676 w 9854218"/>
              <a:gd name="connsiteY489" fmla="*/ 5880430 h 10335986"/>
              <a:gd name="connsiteX490" fmla="*/ 1608035 w 9854218"/>
              <a:gd name="connsiteY490" fmla="*/ 5839432 h 10335986"/>
              <a:gd name="connsiteX491" fmla="*/ 1608806 w 9854218"/>
              <a:gd name="connsiteY491" fmla="*/ 5851316 h 10335986"/>
              <a:gd name="connsiteX492" fmla="*/ 1608036 w 9854218"/>
              <a:gd name="connsiteY492" fmla="*/ 5852089 h 10335986"/>
              <a:gd name="connsiteX493" fmla="*/ 1608035 w 9854218"/>
              <a:gd name="connsiteY493" fmla="*/ 5839432 h 10335986"/>
              <a:gd name="connsiteX494" fmla="*/ 1620094 w 9854218"/>
              <a:gd name="connsiteY494" fmla="*/ 5826779 h 10335986"/>
              <a:gd name="connsiteX495" fmla="*/ 1620690 w 9854218"/>
              <a:gd name="connsiteY495" fmla="*/ 5826779 h 10335986"/>
              <a:gd name="connsiteX496" fmla="*/ 1620689 w 9854218"/>
              <a:gd name="connsiteY496" fmla="*/ 5839435 h 10335986"/>
              <a:gd name="connsiteX497" fmla="*/ 1620094 w 9854218"/>
              <a:gd name="connsiteY497" fmla="*/ 5826779 h 10335986"/>
              <a:gd name="connsiteX498" fmla="*/ 987599 w 9854218"/>
              <a:gd name="connsiteY498" fmla="*/ 5707727 h 10335986"/>
              <a:gd name="connsiteX499" fmla="*/ 986690 w 9854218"/>
              <a:gd name="connsiteY499" fmla="*/ 5711056 h 10335986"/>
              <a:gd name="connsiteX500" fmla="*/ 988007 w 9854218"/>
              <a:gd name="connsiteY500" fmla="*/ 5712896 h 10335986"/>
              <a:gd name="connsiteX501" fmla="*/ 987599 w 9854218"/>
              <a:gd name="connsiteY501" fmla="*/ 5707727 h 10335986"/>
              <a:gd name="connsiteX502" fmla="*/ 179521 w 9854218"/>
              <a:gd name="connsiteY502" fmla="*/ 5703262 h 10335986"/>
              <a:gd name="connsiteX503" fmla="*/ 170569 w 9854218"/>
              <a:gd name="connsiteY503" fmla="*/ 5715236 h 10335986"/>
              <a:gd name="connsiteX504" fmla="*/ 203464 w 9854218"/>
              <a:gd name="connsiteY504" fmla="*/ 5918677 h 10335986"/>
              <a:gd name="connsiteX505" fmla="*/ 224344 w 9854218"/>
              <a:gd name="connsiteY505" fmla="*/ 6152681 h 10335986"/>
              <a:gd name="connsiteX506" fmla="*/ 211024 w 9854218"/>
              <a:gd name="connsiteY506" fmla="*/ 6168619 h 10335986"/>
              <a:gd name="connsiteX507" fmla="*/ 245357 w 9854218"/>
              <a:gd name="connsiteY507" fmla="*/ 6305590 h 10335986"/>
              <a:gd name="connsiteX508" fmla="*/ 254494 w 9854218"/>
              <a:gd name="connsiteY508" fmla="*/ 6407968 h 10335986"/>
              <a:gd name="connsiteX509" fmla="*/ 266614 w 9854218"/>
              <a:gd name="connsiteY509" fmla="*/ 6446527 h 10335986"/>
              <a:gd name="connsiteX510" fmla="*/ 260396 w 9854218"/>
              <a:gd name="connsiteY510" fmla="*/ 6398309 h 10335986"/>
              <a:gd name="connsiteX511" fmla="*/ 238729 w 9854218"/>
              <a:gd name="connsiteY511" fmla="*/ 6238087 h 10335986"/>
              <a:gd name="connsiteX512" fmla="*/ 245522 w 9854218"/>
              <a:gd name="connsiteY512" fmla="*/ 6149023 h 10335986"/>
              <a:gd name="connsiteX513" fmla="*/ 221948 w 9854218"/>
              <a:gd name="connsiteY513" fmla="*/ 5936452 h 10335986"/>
              <a:gd name="connsiteX514" fmla="*/ 214630 w 9854218"/>
              <a:gd name="connsiteY514" fmla="*/ 5725306 h 10335986"/>
              <a:gd name="connsiteX515" fmla="*/ 200849 w 9854218"/>
              <a:gd name="connsiteY515" fmla="*/ 5717702 h 10335986"/>
              <a:gd name="connsiteX516" fmla="*/ 179521 w 9854218"/>
              <a:gd name="connsiteY516" fmla="*/ 5703262 h 10335986"/>
              <a:gd name="connsiteX517" fmla="*/ 207314 w 9854218"/>
              <a:gd name="connsiteY517" fmla="*/ 5565152 h 10335986"/>
              <a:gd name="connsiteX518" fmla="*/ 207958 w 9854218"/>
              <a:gd name="connsiteY518" fmla="*/ 5577932 h 10335986"/>
              <a:gd name="connsiteX519" fmla="*/ 211150 w 9854218"/>
              <a:gd name="connsiteY519" fmla="*/ 5596966 h 10335986"/>
              <a:gd name="connsiteX520" fmla="*/ 210569 w 9854218"/>
              <a:gd name="connsiteY520" fmla="*/ 5575109 h 10335986"/>
              <a:gd name="connsiteX521" fmla="*/ 207314 w 9854218"/>
              <a:gd name="connsiteY521" fmla="*/ 5565152 h 10335986"/>
              <a:gd name="connsiteX522" fmla="*/ 192424 w 9854218"/>
              <a:gd name="connsiteY522" fmla="*/ 5306101 h 10335986"/>
              <a:gd name="connsiteX523" fmla="*/ 193628 w 9854218"/>
              <a:gd name="connsiteY523" fmla="*/ 5321143 h 10335986"/>
              <a:gd name="connsiteX524" fmla="*/ 191896 w 9854218"/>
              <a:gd name="connsiteY524" fmla="*/ 5328455 h 10335986"/>
              <a:gd name="connsiteX525" fmla="*/ 193616 w 9854218"/>
              <a:gd name="connsiteY525" fmla="*/ 5346934 h 10335986"/>
              <a:gd name="connsiteX526" fmla="*/ 196162 w 9854218"/>
              <a:gd name="connsiteY526" fmla="*/ 5352697 h 10335986"/>
              <a:gd name="connsiteX527" fmla="*/ 193628 w 9854218"/>
              <a:gd name="connsiteY527" fmla="*/ 5321143 h 10335986"/>
              <a:gd name="connsiteX528" fmla="*/ 193729 w 9854218"/>
              <a:gd name="connsiteY528" fmla="*/ 5320727 h 10335986"/>
              <a:gd name="connsiteX529" fmla="*/ 192424 w 9854218"/>
              <a:gd name="connsiteY529" fmla="*/ 5306101 h 10335986"/>
              <a:gd name="connsiteX530" fmla="*/ 167189 w 9854218"/>
              <a:gd name="connsiteY530" fmla="*/ 5291780 h 10335986"/>
              <a:gd name="connsiteX531" fmla="*/ 169834 w 9854218"/>
              <a:gd name="connsiteY531" fmla="*/ 5300758 h 10335986"/>
              <a:gd name="connsiteX532" fmla="*/ 174181 w 9854218"/>
              <a:gd name="connsiteY532" fmla="*/ 5483726 h 10335986"/>
              <a:gd name="connsiteX533" fmla="*/ 175744 w 9854218"/>
              <a:gd name="connsiteY533" fmla="*/ 5530286 h 10335986"/>
              <a:gd name="connsiteX534" fmla="*/ 176030 w 9854218"/>
              <a:gd name="connsiteY534" fmla="*/ 5528623 h 10335986"/>
              <a:gd name="connsiteX535" fmla="*/ 181550 w 9854218"/>
              <a:gd name="connsiteY535" fmla="*/ 5507858 h 10335986"/>
              <a:gd name="connsiteX536" fmla="*/ 193984 w 9854218"/>
              <a:gd name="connsiteY536" fmla="*/ 5523326 h 10335986"/>
              <a:gd name="connsiteX537" fmla="*/ 201959 w 9854218"/>
              <a:gd name="connsiteY537" fmla="*/ 5526458 h 10335986"/>
              <a:gd name="connsiteX538" fmla="*/ 196402 w 9854218"/>
              <a:gd name="connsiteY538" fmla="*/ 5481854 h 10335986"/>
              <a:gd name="connsiteX539" fmla="*/ 176849 w 9854218"/>
              <a:gd name="connsiteY539" fmla="*/ 5357170 h 10335986"/>
              <a:gd name="connsiteX540" fmla="*/ 173353 w 9854218"/>
              <a:gd name="connsiteY540" fmla="*/ 5292448 h 10335986"/>
              <a:gd name="connsiteX541" fmla="*/ 167189 w 9854218"/>
              <a:gd name="connsiteY541" fmla="*/ 5291780 h 10335986"/>
              <a:gd name="connsiteX542" fmla="*/ 1645996 w 9854218"/>
              <a:gd name="connsiteY542" fmla="*/ 5232067 h 10335986"/>
              <a:gd name="connsiteX543" fmla="*/ 1645996 w 9854218"/>
              <a:gd name="connsiteY543" fmla="*/ 5244718 h 10335986"/>
              <a:gd name="connsiteX544" fmla="*/ 1633342 w 9854218"/>
              <a:gd name="connsiteY544" fmla="*/ 5244718 h 10335986"/>
              <a:gd name="connsiteX545" fmla="*/ 1645996 w 9854218"/>
              <a:gd name="connsiteY545" fmla="*/ 5232067 h 10335986"/>
              <a:gd name="connsiteX546" fmla="*/ 1620689 w 9854218"/>
              <a:gd name="connsiteY546" fmla="*/ 5092877 h 10335986"/>
              <a:gd name="connsiteX547" fmla="*/ 1633343 w 9854218"/>
              <a:gd name="connsiteY547" fmla="*/ 5168798 h 10335986"/>
              <a:gd name="connsiteX548" fmla="*/ 1620690 w 9854218"/>
              <a:gd name="connsiteY548" fmla="*/ 5194106 h 10335986"/>
              <a:gd name="connsiteX549" fmla="*/ 1633342 w 9854218"/>
              <a:gd name="connsiteY549" fmla="*/ 5219410 h 10335986"/>
              <a:gd name="connsiteX550" fmla="*/ 1633343 w 9854218"/>
              <a:gd name="connsiteY550" fmla="*/ 5232067 h 10335986"/>
              <a:gd name="connsiteX551" fmla="*/ 1633342 w 9854218"/>
              <a:gd name="connsiteY551" fmla="*/ 5244718 h 10335986"/>
              <a:gd name="connsiteX552" fmla="*/ 1633342 w 9854218"/>
              <a:gd name="connsiteY552" fmla="*/ 5257373 h 10335986"/>
              <a:gd name="connsiteX553" fmla="*/ 1633343 w 9854218"/>
              <a:gd name="connsiteY553" fmla="*/ 5270027 h 10335986"/>
              <a:gd name="connsiteX554" fmla="*/ 1645996 w 9854218"/>
              <a:gd name="connsiteY554" fmla="*/ 5270024 h 10335986"/>
              <a:gd name="connsiteX555" fmla="*/ 1620689 w 9854218"/>
              <a:gd name="connsiteY555" fmla="*/ 5282678 h 10335986"/>
              <a:gd name="connsiteX556" fmla="*/ 1633343 w 9854218"/>
              <a:gd name="connsiteY556" fmla="*/ 5295332 h 10335986"/>
              <a:gd name="connsiteX557" fmla="*/ 1620689 w 9854218"/>
              <a:gd name="connsiteY557" fmla="*/ 5333293 h 10335986"/>
              <a:gd name="connsiteX558" fmla="*/ 1620694 w 9854218"/>
              <a:gd name="connsiteY558" fmla="*/ 5409214 h 10335986"/>
              <a:gd name="connsiteX559" fmla="*/ 1608036 w 9854218"/>
              <a:gd name="connsiteY559" fmla="*/ 5421868 h 10335986"/>
              <a:gd name="connsiteX560" fmla="*/ 1620689 w 9854218"/>
              <a:gd name="connsiteY560" fmla="*/ 5434519 h 10335986"/>
              <a:gd name="connsiteX561" fmla="*/ 1608035 w 9854218"/>
              <a:gd name="connsiteY561" fmla="*/ 5434523 h 10335986"/>
              <a:gd name="connsiteX562" fmla="*/ 1620689 w 9854218"/>
              <a:gd name="connsiteY562" fmla="*/ 5561057 h 10335986"/>
              <a:gd name="connsiteX563" fmla="*/ 1620690 w 9854218"/>
              <a:gd name="connsiteY563" fmla="*/ 5573707 h 10335986"/>
              <a:gd name="connsiteX564" fmla="*/ 1620689 w 9854218"/>
              <a:gd name="connsiteY564" fmla="*/ 5599018 h 10335986"/>
              <a:gd name="connsiteX565" fmla="*/ 1633342 w 9854218"/>
              <a:gd name="connsiteY565" fmla="*/ 5599018 h 10335986"/>
              <a:gd name="connsiteX566" fmla="*/ 1620689 w 9854218"/>
              <a:gd name="connsiteY566" fmla="*/ 5700245 h 10335986"/>
              <a:gd name="connsiteX567" fmla="*/ 1608035 w 9854218"/>
              <a:gd name="connsiteY567" fmla="*/ 5700245 h 10335986"/>
              <a:gd name="connsiteX568" fmla="*/ 1608035 w 9854218"/>
              <a:gd name="connsiteY568" fmla="*/ 5712899 h 10335986"/>
              <a:gd name="connsiteX569" fmla="*/ 1620689 w 9854218"/>
              <a:gd name="connsiteY569" fmla="*/ 5725553 h 10335986"/>
              <a:gd name="connsiteX570" fmla="*/ 1620689 w 9854218"/>
              <a:gd name="connsiteY570" fmla="*/ 5738204 h 10335986"/>
              <a:gd name="connsiteX571" fmla="*/ 1633342 w 9854218"/>
              <a:gd name="connsiteY571" fmla="*/ 5750855 h 10335986"/>
              <a:gd name="connsiteX572" fmla="*/ 1619108 w 9854218"/>
              <a:gd name="connsiteY572" fmla="*/ 5806021 h 10335986"/>
              <a:gd name="connsiteX573" fmla="*/ 1620094 w 9854218"/>
              <a:gd name="connsiteY573" fmla="*/ 5826779 h 10335986"/>
              <a:gd name="connsiteX574" fmla="*/ 1608035 w 9854218"/>
              <a:gd name="connsiteY574" fmla="*/ 5826779 h 10335986"/>
              <a:gd name="connsiteX575" fmla="*/ 1608036 w 9854218"/>
              <a:gd name="connsiteY575" fmla="*/ 5814125 h 10335986"/>
              <a:gd name="connsiteX576" fmla="*/ 1595382 w 9854218"/>
              <a:gd name="connsiteY576" fmla="*/ 5763514 h 10335986"/>
              <a:gd name="connsiteX577" fmla="*/ 1595386 w 9854218"/>
              <a:gd name="connsiteY577" fmla="*/ 5750860 h 10335986"/>
              <a:gd name="connsiteX578" fmla="*/ 1582726 w 9854218"/>
              <a:gd name="connsiteY578" fmla="*/ 5763514 h 10335986"/>
              <a:gd name="connsiteX579" fmla="*/ 1557422 w 9854218"/>
              <a:gd name="connsiteY579" fmla="*/ 5548403 h 10335986"/>
              <a:gd name="connsiteX580" fmla="*/ 1570076 w 9854218"/>
              <a:gd name="connsiteY580" fmla="*/ 5421868 h 10335986"/>
              <a:gd name="connsiteX581" fmla="*/ 1608035 w 9854218"/>
              <a:gd name="connsiteY581" fmla="*/ 5320639 h 10335986"/>
              <a:gd name="connsiteX582" fmla="*/ 1620689 w 9854218"/>
              <a:gd name="connsiteY582" fmla="*/ 5092877 h 10335986"/>
              <a:gd name="connsiteX583" fmla="*/ 139210 w 9854218"/>
              <a:gd name="connsiteY583" fmla="*/ 5045008 h 10335986"/>
              <a:gd name="connsiteX584" fmla="*/ 139087 w 9854218"/>
              <a:gd name="connsiteY584" fmla="*/ 5050048 h 10335986"/>
              <a:gd name="connsiteX585" fmla="*/ 127640 w 9854218"/>
              <a:gd name="connsiteY585" fmla="*/ 5151508 h 10335986"/>
              <a:gd name="connsiteX586" fmla="*/ 143042 w 9854218"/>
              <a:gd name="connsiteY586" fmla="*/ 5193776 h 10335986"/>
              <a:gd name="connsiteX587" fmla="*/ 144632 w 9854218"/>
              <a:gd name="connsiteY587" fmla="*/ 5203178 h 10335986"/>
              <a:gd name="connsiteX588" fmla="*/ 142862 w 9854218"/>
              <a:gd name="connsiteY588" fmla="*/ 5132720 h 10335986"/>
              <a:gd name="connsiteX589" fmla="*/ 142894 w 9854218"/>
              <a:gd name="connsiteY589" fmla="*/ 5066089 h 10335986"/>
              <a:gd name="connsiteX590" fmla="*/ 139210 w 9854218"/>
              <a:gd name="connsiteY590" fmla="*/ 5045008 h 10335986"/>
              <a:gd name="connsiteX591" fmla="*/ 2966222 w 9854218"/>
              <a:gd name="connsiteY591" fmla="*/ 4845164 h 10335986"/>
              <a:gd name="connsiteX592" fmla="*/ 2947385 w 9854218"/>
              <a:gd name="connsiteY592" fmla="*/ 4897699 h 10335986"/>
              <a:gd name="connsiteX593" fmla="*/ 3017699 w 9854218"/>
              <a:gd name="connsiteY593" fmla="*/ 5749687 h 10335986"/>
              <a:gd name="connsiteX594" fmla="*/ 3017195 w 9854218"/>
              <a:gd name="connsiteY594" fmla="*/ 5907335 h 10335986"/>
              <a:gd name="connsiteX595" fmla="*/ 3016649 w 9854218"/>
              <a:gd name="connsiteY595" fmla="*/ 6120989 h 10335986"/>
              <a:gd name="connsiteX596" fmla="*/ 3109499 w 9854218"/>
              <a:gd name="connsiteY596" fmla="*/ 6536338 h 10335986"/>
              <a:gd name="connsiteX597" fmla="*/ 3193523 w 9854218"/>
              <a:gd name="connsiteY597" fmla="*/ 6812566 h 10335986"/>
              <a:gd name="connsiteX598" fmla="*/ 3215621 w 9854218"/>
              <a:gd name="connsiteY598" fmla="*/ 6846449 h 10335986"/>
              <a:gd name="connsiteX599" fmla="*/ 3303474 w 9854218"/>
              <a:gd name="connsiteY599" fmla="*/ 6987535 h 10335986"/>
              <a:gd name="connsiteX600" fmla="*/ 3273834 w 9854218"/>
              <a:gd name="connsiteY600" fmla="*/ 6975986 h 10335986"/>
              <a:gd name="connsiteX601" fmla="*/ 3415644 w 9854218"/>
              <a:gd name="connsiteY601" fmla="*/ 7312990 h 10335986"/>
              <a:gd name="connsiteX602" fmla="*/ 3440762 w 9854218"/>
              <a:gd name="connsiteY602" fmla="*/ 7314238 h 10335986"/>
              <a:gd name="connsiteX603" fmla="*/ 3497912 w 9854218"/>
              <a:gd name="connsiteY603" fmla="*/ 7430422 h 10335986"/>
              <a:gd name="connsiteX604" fmla="*/ 3572770 w 9854218"/>
              <a:gd name="connsiteY604" fmla="*/ 7544966 h 10335986"/>
              <a:gd name="connsiteX605" fmla="*/ 3594125 w 9854218"/>
              <a:gd name="connsiteY605" fmla="*/ 7621589 h 10335986"/>
              <a:gd name="connsiteX606" fmla="*/ 3644740 w 9854218"/>
              <a:gd name="connsiteY606" fmla="*/ 7666922 h 10335986"/>
              <a:gd name="connsiteX607" fmla="*/ 3749616 w 9854218"/>
              <a:gd name="connsiteY607" fmla="*/ 7835852 h 10335986"/>
              <a:gd name="connsiteX608" fmla="*/ 3817064 w 9854218"/>
              <a:gd name="connsiteY608" fmla="*/ 7947509 h 10335986"/>
              <a:gd name="connsiteX609" fmla="*/ 3812542 w 9854218"/>
              <a:gd name="connsiteY609" fmla="*/ 7937210 h 10335986"/>
              <a:gd name="connsiteX610" fmla="*/ 3810908 w 9854218"/>
              <a:gd name="connsiteY610" fmla="*/ 7919498 h 10335986"/>
              <a:gd name="connsiteX611" fmla="*/ 3822840 w 9854218"/>
              <a:gd name="connsiteY611" fmla="*/ 7932685 h 10335986"/>
              <a:gd name="connsiteX612" fmla="*/ 3833136 w 9854218"/>
              <a:gd name="connsiteY612" fmla="*/ 7928158 h 10335986"/>
              <a:gd name="connsiteX613" fmla="*/ 3839292 w 9854218"/>
              <a:gd name="connsiteY613" fmla="*/ 7956172 h 10335986"/>
              <a:gd name="connsiteX614" fmla="*/ 3843814 w 9854218"/>
              <a:gd name="connsiteY614" fmla="*/ 7966471 h 10335986"/>
              <a:gd name="connsiteX615" fmla="*/ 3845448 w 9854218"/>
              <a:gd name="connsiteY615" fmla="*/ 7984183 h 10335986"/>
              <a:gd name="connsiteX616" fmla="*/ 3826106 w 9854218"/>
              <a:gd name="connsiteY616" fmla="*/ 7968109 h 10335986"/>
              <a:gd name="connsiteX617" fmla="*/ 3821928 w 9854218"/>
              <a:gd name="connsiteY617" fmla="*/ 7966481 h 10335986"/>
              <a:gd name="connsiteX618" fmla="*/ 4217118 w 9854218"/>
              <a:gd name="connsiteY618" fmla="*/ 8446288 h 10335986"/>
              <a:gd name="connsiteX619" fmla="*/ 4226942 w 9854218"/>
              <a:gd name="connsiteY619" fmla="*/ 8450980 h 10335986"/>
              <a:gd name="connsiteX620" fmla="*/ 4264216 w 9854218"/>
              <a:gd name="connsiteY620" fmla="*/ 8492147 h 10335986"/>
              <a:gd name="connsiteX621" fmla="*/ 4315950 w 9854218"/>
              <a:gd name="connsiteY621" fmla="*/ 8543636 h 10335986"/>
              <a:gd name="connsiteX622" fmla="*/ 4779590 w 9854218"/>
              <a:gd name="connsiteY622" fmla="*/ 8970622 h 10335986"/>
              <a:gd name="connsiteX623" fmla="*/ 5003136 w 9854218"/>
              <a:gd name="connsiteY623" fmla="*/ 9132362 h 10335986"/>
              <a:gd name="connsiteX624" fmla="*/ 5015632 w 9854218"/>
              <a:gd name="connsiteY624" fmla="*/ 9132538 h 10335986"/>
              <a:gd name="connsiteX625" fmla="*/ 5042230 w 9854218"/>
              <a:gd name="connsiteY625" fmla="*/ 9133991 h 10335986"/>
              <a:gd name="connsiteX626" fmla="*/ 5052194 w 9854218"/>
              <a:gd name="connsiteY626" fmla="*/ 9129629 h 10335986"/>
              <a:gd name="connsiteX627" fmla="*/ 4898326 w 9854218"/>
              <a:gd name="connsiteY627" fmla="*/ 9002264 h 10335986"/>
              <a:gd name="connsiteX628" fmla="*/ 4893268 w 9854218"/>
              <a:gd name="connsiteY628" fmla="*/ 8998703 h 10335986"/>
              <a:gd name="connsiteX629" fmla="*/ 4882082 w 9854218"/>
              <a:gd name="connsiteY629" fmla="*/ 8988818 h 10335986"/>
              <a:gd name="connsiteX630" fmla="*/ 4873380 w 9854218"/>
              <a:gd name="connsiteY630" fmla="*/ 8981614 h 10335986"/>
              <a:gd name="connsiteX631" fmla="*/ 4870010 w 9854218"/>
              <a:gd name="connsiteY631" fmla="*/ 8978150 h 10335986"/>
              <a:gd name="connsiteX632" fmla="*/ 4733957 w 9854218"/>
              <a:gd name="connsiteY632" fmla="*/ 8857922 h 10335986"/>
              <a:gd name="connsiteX633" fmla="*/ 4433788 w 9854218"/>
              <a:gd name="connsiteY633" fmla="*/ 8561891 h 10335986"/>
              <a:gd name="connsiteX634" fmla="*/ 4384469 w 9854218"/>
              <a:gd name="connsiteY634" fmla="*/ 8508923 h 10335986"/>
              <a:gd name="connsiteX635" fmla="*/ 4349390 w 9854218"/>
              <a:gd name="connsiteY635" fmla="*/ 8443440 h 10335986"/>
              <a:gd name="connsiteX636" fmla="*/ 4290320 w 9854218"/>
              <a:gd name="connsiteY636" fmla="*/ 8369200 h 10335986"/>
              <a:gd name="connsiteX637" fmla="*/ 4225055 w 9854218"/>
              <a:gd name="connsiteY637" fmla="*/ 8285612 h 10335986"/>
              <a:gd name="connsiteX638" fmla="*/ 4219649 w 9854218"/>
              <a:gd name="connsiteY638" fmla="*/ 8308861 h 10335986"/>
              <a:gd name="connsiteX639" fmla="*/ 4133375 w 9854218"/>
              <a:gd name="connsiteY639" fmla="*/ 8223448 h 10335986"/>
              <a:gd name="connsiteX640" fmla="*/ 4052508 w 9854218"/>
              <a:gd name="connsiteY640" fmla="*/ 8114792 h 10335986"/>
              <a:gd name="connsiteX641" fmla="*/ 4006766 w 9854218"/>
              <a:gd name="connsiteY641" fmla="*/ 8030639 h 10335986"/>
              <a:gd name="connsiteX642" fmla="*/ 3989472 w 9854218"/>
              <a:gd name="connsiteY642" fmla="*/ 8034785 h 10335986"/>
              <a:gd name="connsiteX643" fmla="*/ 3868270 w 9854218"/>
              <a:gd name="connsiteY643" fmla="*/ 7818731 h 10335986"/>
              <a:gd name="connsiteX644" fmla="*/ 3743464 w 9854218"/>
              <a:gd name="connsiteY644" fmla="*/ 7618174 h 10335986"/>
              <a:gd name="connsiteX645" fmla="*/ 3735718 w 9854218"/>
              <a:gd name="connsiteY645" fmla="*/ 7616372 h 10335986"/>
              <a:gd name="connsiteX646" fmla="*/ 3737522 w 9854218"/>
              <a:gd name="connsiteY646" fmla="*/ 7608622 h 10335986"/>
              <a:gd name="connsiteX647" fmla="*/ 3725634 w 9854218"/>
              <a:gd name="connsiteY647" fmla="*/ 7589522 h 10335986"/>
              <a:gd name="connsiteX648" fmla="*/ 3733379 w 9854218"/>
              <a:gd name="connsiteY648" fmla="*/ 7591324 h 10335986"/>
              <a:gd name="connsiteX649" fmla="*/ 3736644 w 9854218"/>
              <a:gd name="connsiteY649" fmla="*/ 7592593 h 10335986"/>
              <a:gd name="connsiteX650" fmla="*/ 3739324 w 9854218"/>
              <a:gd name="connsiteY650" fmla="*/ 7600874 h 10335986"/>
              <a:gd name="connsiteX651" fmla="*/ 3739932 w 9854218"/>
              <a:gd name="connsiteY651" fmla="*/ 7593869 h 10335986"/>
              <a:gd name="connsiteX652" fmla="*/ 3736644 w 9854218"/>
              <a:gd name="connsiteY652" fmla="*/ 7592593 h 10335986"/>
              <a:gd name="connsiteX653" fmla="*/ 3732942 w 9854218"/>
              <a:gd name="connsiteY653" fmla="*/ 7581140 h 10335986"/>
              <a:gd name="connsiteX654" fmla="*/ 3715014 w 9854218"/>
              <a:gd name="connsiteY654" fmla="*/ 7529876 h 10335986"/>
              <a:gd name="connsiteX655" fmla="*/ 3862522 w 9854218"/>
              <a:gd name="connsiteY655" fmla="*/ 7703042 h 10335986"/>
              <a:gd name="connsiteX656" fmla="*/ 3831539 w 9854218"/>
              <a:gd name="connsiteY656" fmla="*/ 7695835 h 10335986"/>
              <a:gd name="connsiteX657" fmla="*/ 4019918 w 9854218"/>
              <a:gd name="connsiteY657" fmla="*/ 8009195 h 10335986"/>
              <a:gd name="connsiteX658" fmla="*/ 4044958 w 9854218"/>
              <a:gd name="connsiteY658" fmla="*/ 8006851 h 10335986"/>
              <a:gd name="connsiteX659" fmla="*/ 4118078 w 9854218"/>
              <a:gd name="connsiteY659" fmla="*/ 8113708 h 10335986"/>
              <a:gd name="connsiteX660" fmla="*/ 4208492 w 9854218"/>
              <a:gd name="connsiteY660" fmla="*/ 8216417 h 10335986"/>
              <a:gd name="connsiteX661" fmla="*/ 4240546 w 9854218"/>
              <a:gd name="connsiteY661" fmla="*/ 8289217 h 10335986"/>
              <a:gd name="connsiteX662" fmla="*/ 4297103 w 9854218"/>
              <a:gd name="connsiteY662" fmla="*/ 8326876 h 10335986"/>
              <a:gd name="connsiteX663" fmla="*/ 4347194 w 9854218"/>
              <a:gd name="connsiteY663" fmla="*/ 8396725 h 10335986"/>
              <a:gd name="connsiteX664" fmla="*/ 4351784 w 9854218"/>
              <a:gd name="connsiteY664" fmla="*/ 8401586 h 10335986"/>
              <a:gd name="connsiteX665" fmla="*/ 4361840 w 9854218"/>
              <a:gd name="connsiteY665" fmla="*/ 8389459 h 10335986"/>
              <a:gd name="connsiteX666" fmla="*/ 4268230 w 9854218"/>
              <a:gd name="connsiteY666" fmla="*/ 8259701 h 10335986"/>
              <a:gd name="connsiteX667" fmla="*/ 4380947 w 9854218"/>
              <a:gd name="connsiteY667" fmla="*/ 8386387 h 10335986"/>
              <a:gd name="connsiteX668" fmla="*/ 4391542 w 9854218"/>
              <a:gd name="connsiteY668" fmla="*/ 8386733 h 10335986"/>
              <a:gd name="connsiteX669" fmla="*/ 4408034 w 9854218"/>
              <a:gd name="connsiteY669" fmla="*/ 8410064 h 10335986"/>
              <a:gd name="connsiteX670" fmla="*/ 4635240 w 9854218"/>
              <a:gd name="connsiteY670" fmla="*/ 8635576 h 10335986"/>
              <a:gd name="connsiteX671" fmla="*/ 5039628 w 9854218"/>
              <a:gd name="connsiteY671" fmla="*/ 9012527 h 10335986"/>
              <a:gd name="connsiteX672" fmla="*/ 5454780 w 9854218"/>
              <a:gd name="connsiteY672" fmla="*/ 9304374 h 10335986"/>
              <a:gd name="connsiteX673" fmla="*/ 5905180 w 9854218"/>
              <a:gd name="connsiteY673" fmla="*/ 9585923 h 10335986"/>
              <a:gd name="connsiteX674" fmla="*/ 4854150 w 9854218"/>
              <a:gd name="connsiteY674" fmla="*/ 8730305 h 10335986"/>
              <a:gd name="connsiteX675" fmla="*/ 4576214 w 9854218"/>
              <a:gd name="connsiteY675" fmla="*/ 8419999 h 10335986"/>
              <a:gd name="connsiteX676" fmla="*/ 4394212 w 9854218"/>
              <a:gd name="connsiteY676" fmla="*/ 8232035 h 10335986"/>
              <a:gd name="connsiteX677" fmla="*/ 4349627 w 9854218"/>
              <a:gd name="connsiteY677" fmla="*/ 8154733 h 10335986"/>
              <a:gd name="connsiteX678" fmla="*/ 4344314 w 9854218"/>
              <a:gd name="connsiteY678" fmla="*/ 8147542 h 10335986"/>
              <a:gd name="connsiteX679" fmla="*/ 4243772 w 9854218"/>
              <a:gd name="connsiteY679" fmla="*/ 8036917 h 10335986"/>
              <a:gd name="connsiteX680" fmla="*/ 3267006 w 9854218"/>
              <a:gd name="connsiteY680" fmla="*/ 6284809 h 10335986"/>
              <a:gd name="connsiteX681" fmla="*/ 3211728 w 9854218"/>
              <a:gd name="connsiteY681" fmla="*/ 6080356 h 10335986"/>
              <a:gd name="connsiteX682" fmla="*/ 3206867 w 9854218"/>
              <a:gd name="connsiteY682" fmla="*/ 6082942 h 10335986"/>
              <a:gd name="connsiteX683" fmla="*/ 3199584 w 9854218"/>
              <a:gd name="connsiteY683" fmla="*/ 6077485 h 10335986"/>
              <a:gd name="connsiteX684" fmla="*/ 3192322 w 9854218"/>
              <a:gd name="connsiteY684" fmla="*/ 6068927 h 10335986"/>
              <a:gd name="connsiteX685" fmla="*/ 3227930 w 9854218"/>
              <a:gd name="connsiteY685" fmla="*/ 6227414 h 10335986"/>
              <a:gd name="connsiteX686" fmla="*/ 3224717 w 9854218"/>
              <a:gd name="connsiteY686" fmla="*/ 6267490 h 10335986"/>
              <a:gd name="connsiteX687" fmla="*/ 3221740 w 9854218"/>
              <a:gd name="connsiteY687" fmla="*/ 6268540 h 10335986"/>
              <a:gd name="connsiteX688" fmla="*/ 3233850 w 9854218"/>
              <a:gd name="connsiteY688" fmla="*/ 6325843 h 10335986"/>
              <a:gd name="connsiteX689" fmla="*/ 3262542 w 9854218"/>
              <a:gd name="connsiteY689" fmla="*/ 6420070 h 10335986"/>
              <a:gd name="connsiteX690" fmla="*/ 3286976 w 9854218"/>
              <a:gd name="connsiteY690" fmla="*/ 6426026 h 10335986"/>
              <a:gd name="connsiteX691" fmla="*/ 3321210 w 9854218"/>
              <a:gd name="connsiteY691" fmla="*/ 6550897 h 10335986"/>
              <a:gd name="connsiteX692" fmla="*/ 3373146 w 9854218"/>
              <a:gd name="connsiteY692" fmla="*/ 6677494 h 10335986"/>
              <a:gd name="connsiteX693" fmla="*/ 3379682 w 9854218"/>
              <a:gd name="connsiteY693" fmla="*/ 6756770 h 10335986"/>
              <a:gd name="connsiteX694" fmla="*/ 3420848 w 9854218"/>
              <a:gd name="connsiteY694" fmla="*/ 6810827 h 10335986"/>
              <a:gd name="connsiteX695" fmla="*/ 3492018 w 9854218"/>
              <a:gd name="connsiteY695" fmla="*/ 6996491 h 10335986"/>
              <a:gd name="connsiteX696" fmla="*/ 3537221 w 9854218"/>
              <a:gd name="connsiteY696" fmla="*/ 7118857 h 10335986"/>
              <a:gd name="connsiteX697" fmla="*/ 3534720 w 9854218"/>
              <a:gd name="connsiteY697" fmla="*/ 7107890 h 10335986"/>
              <a:gd name="connsiteX698" fmla="*/ 3536454 w 9854218"/>
              <a:gd name="connsiteY698" fmla="*/ 7090187 h 10335986"/>
              <a:gd name="connsiteX699" fmla="*/ 3545687 w 9854218"/>
              <a:gd name="connsiteY699" fmla="*/ 7105384 h 10335986"/>
              <a:gd name="connsiteX700" fmla="*/ 3556652 w 9854218"/>
              <a:gd name="connsiteY700" fmla="*/ 7102880 h 10335986"/>
              <a:gd name="connsiteX701" fmla="*/ 3557422 w 9854218"/>
              <a:gd name="connsiteY701" fmla="*/ 7131551 h 10335986"/>
              <a:gd name="connsiteX702" fmla="*/ 3559922 w 9854218"/>
              <a:gd name="connsiteY702" fmla="*/ 7142518 h 10335986"/>
              <a:gd name="connsiteX703" fmla="*/ 3558190 w 9854218"/>
              <a:gd name="connsiteY703" fmla="*/ 7160221 h 10335986"/>
              <a:gd name="connsiteX704" fmla="*/ 3542222 w 9854218"/>
              <a:gd name="connsiteY704" fmla="*/ 7140791 h 10335986"/>
              <a:gd name="connsiteX705" fmla="*/ 3516058 w 9854218"/>
              <a:gd name="connsiteY705" fmla="*/ 7152536 h 10335986"/>
              <a:gd name="connsiteX706" fmla="*/ 3433152 w 9854218"/>
              <a:gd name="connsiteY706" fmla="*/ 6940706 h 10335986"/>
              <a:gd name="connsiteX707" fmla="*/ 3366216 w 9854218"/>
              <a:gd name="connsiteY707" fmla="*/ 6748306 h 10335986"/>
              <a:gd name="connsiteX708" fmla="*/ 3353518 w 9854218"/>
              <a:gd name="connsiteY708" fmla="*/ 6768515 h 10335986"/>
              <a:gd name="connsiteX709" fmla="*/ 3299850 w 9854218"/>
              <a:gd name="connsiteY709" fmla="*/ 6659621 h 10335986"/>
              <a:gd name="connsiteX710" fmla="*/ 3258880 w 9854218"/>
              <a:gd name="connsiteY710" fmla="*/ 6530518 h 10335986"/>
              <a:gd name="connsiteX711" fmla="*/ 3243110 w 9854218"/>
              <a:gd name="connsiteY711" fmla="*/ 6436046 h 10335986"/>
              <a:gd name="connsiteX712" fmla="*/ 3225413 w 9854218"/>
              <a:gd name="connsiteY712" fmla="*/ 6434320 h 10335986"/>
              <a:gd name="connsiteX713" fmla="*/ 3193292 w 9854218"/>
              <a:gd name="connsiteY713" fmla="*/ 6306080 h 10335986"/>
              <a:gd name="connsiteX714" fmla="*/ 3186686 w 9854218"/>
              <a:gd name="connsiteY714" fmla="*/ 6274364 h 10335986"/>
              <a:gd name="connsiteX715" fmla="*/ 3176492 w 9854218"/>
              <a:gd name="connsiteY715" fmla="*/ 6274648 h 10335986"/>
              <a:gd name="connsiteX716" fmla="*/ 3162320 w 9854218"/>
              <a:gd name="connsiteY716" fmla="*/ 6248456 h 10335986"/>
              <a:gd name="connsiteX717" fmla="*/ 3154300 w 9854218"/>
              <a:gd name="connsiteY717" fmla="*/ 6198970 h 10335986"/>
              <a:gd name="connsiteX718" fmla="*/ 2993406 w 9854218"/>
              <a:gd name="connsiteY718" fmla="*/ 4908476 h 10335986"/>
              <a:gd name="connsiteX719" fmla="*/ 2966222 w 9854218"/>
              <a:gd name="connsiteY719" fmla="*/ 4845164 h 10335986"/>
              <a:gd name="connsiteX720" fmla="*/ 175099 w 9854218"/>
              <a:gd name="connsiteY720" fmla="*/ 4733405 h 10335986"/>
              <a:gd name="connsiteX721" fmla="*/ 171418 w 9854218"/>
              <a:gd name="connsiteY721" fmla="*/ 4742509 h 10335986"/>
              <a:gd name="connsiteX722" fmla="*/ 166832 w 9854218"/>
              <a:gd name="connsiteY722" fmla="*/ 4764688 h 10335986"/>
              <a:gd name="connsiteX723" fmla="*/ 154717 w 9854218"/>
              <a:gd name="connsiteY723" fmla="*/ 4745045 h 10335986"/>
              <a:gd name="connsiteX724" fmla="*/ 153653 w 9854218"/>
              <a:gd name="connsiteY724" fmla="*/ 4745365 h 10335986"/>
              <a:gd name="connsiteX725" fmla="*/ 162041 w 9854218"/>
              <a:gd name="connsiteY725" fmla="*/ 4821892 h 10335986"/>
              <a:gd name="connsiteX726" fmla="*/ 169337 w 9854218"/>
              <a:gd name="connsiteY726" fmla="*/ 4799561 h 10335986"/>
              <a:gd name="connsiteX727" fmla="*/ 174475 w 9854218"/>
              <a:gd name="connsiteY727" fmla="*/ 4744855 h 10335986"/>
              <a:gd name="connsiteX728" fmla="*/ 175099 w 9854218"/>
              <a:gd name="connsiteY728" fmla="*/ 4733405 h 10335986"/>
              <a:gd name="connsiteX729" fmla="*/ 1004585 w 9854218"/>
              <a:gd name="connsiteY729" fmla="*/ 4685342 h 10335986"/>
              <a:gd name="connsiteX730" fmla="*/ 970019 w 9854218"/>
              <a:gd name="connsiteY730" fmla="*/ 4774366 h 10335986"/>
              <a:gd name="connsiteX731" fmla="*/ 965716 w 9854218"/>
              <a:gd name="connsiteY731" fmla="*/ 4799371 h 10335986"/>
              <a:gd name="connsiteX732" fmla="*/ 970034 w 9854218"/>
              <a:gd name="connsiteY732" fmla="*/ 4823362 h 10335986"/>
              <a:gd name="connsiteX733" fmla="*/ 965494 w 9854218"/>
              <a:gd name="connsiteY733" fmla="*/ 4880239 h 10335986"/>
              <a:gd name="connsiteX734" fmla="*/ 954268 w 9854218"/>
              <a:gd name="connsiteY734" fmla="*/ 4875589 h 10335986"/>
              <a:gd name="connsiteX735" fmla="*/ 953048 w 9854218"/>
              <a:gd name="connsiteY735" fmla="*/ 4872994 h 10335986"/>
              <a:gd name="connsiteX736" fmla="*/ 950050 w 9854218"/>
              <a:gd name="connsiteY736" fmla="*/ 4890421 h 10335986"/>
              <a:gd name="connsiteX737" fmla="*/ 943958 w 9854218"/>
              <a:gd name="connsiteY737" fmla="*/ 4890421 h 10335986"/>
              <a:gd name="connsiteX738" fmla="*/ 931352 w 9854218"/>
              <a:gd name="connsiteY738" fmla="*/ 5012216 h 10335986"/>
              <a:gd name="connsiteX739" fmla="*/ 929729 w 9854218"/>
              <a:gd name="connsiteY739" fmla="*/ 5171917 h 10335986"/>
              <a:gd name="connsiteX740" fmla="*/ 948533 w 9854218"/>
              <a:gd name="connsiteY740" fmla="*/ 5182276 h 10335986"/>
              <a:gd name="connsiteX741" fmla="*/ 948890 w 9854218"/>
              <a:gd name="connsiteY741" fmla="*/ 5292803 h 10335986"/>
              <a:gd name="connsiteX742" fmla="*/ 963448 w 9854218"/>
              <a:gd name="connsiteY742" fmla="*/ 5408702 h 10335986"/>
              <a:gd name="connsiteX743" fmla="*/ 951149 w 9854218"/>
              <a:gd name="connsiteY743" fmla="*/ 5475481 h 10335986"/>
              <a:gd name="connsiteX744" fmla="*/ 973013 w 9854218"/>
              <a:gd name="connsiteY744" fmla="*/ 5529206 h 10335986"/>
              <a:gd name="connsiteX745" fmla="*/ 974866 w 9854218"/>
              <a:gd name="connsiteY745" fmla="*/ 5602556 h 10335986"/>
              <a:gd name="connsiteX746" fmla="*/ 983561 w 9854218"/>
              <a:gd name="connsiteY746" fmla="*/ 5656565 h 10335986"/>
              <a:gd name="connsiteX747" fmla="*/ 983264 w 9854218"/>
              <a:gd name="connsiteY747" fmla="*/ 5652793 h 10335986"/>
              <a:gd name="connsiteX748" fmla="*/ 988007 w 9854218"/>
              <a:gd name="connsiteY748" fmla="*/ 5611667 h 10335986"/>
              <a:gd name="connsiteX749" fmla="*/ 1013318 w 9854218"/>
              <a:gd name="connsiteY749" fmla="*/ 5687590 h 10335986"/>
              <a:gd name="connsiteX750" fmla="*/ 1000663 w 9854218"/>
              <a:gd name="connsiteY750" fmla="*/ 5523095 h 10335986"/>
              <a:gd name="connsiteX751" fmla="*/ 1051279 w 9854218"/>
              <a:gd name="connsiteY751" fmla="*/ 5472482 h 10335986"/>
              <a:gd name="connsiteX752" fmla="*/ 1051136 w 9854218"/>
              <a:gd name="connsiteY752" fmla="*/ 5469035 h 10335986"/>
              <a:gd name="connsiteX753" fmla="*/ 1044272 w 9854218"/>
              <a:gd name="connsiteY753" fmla="*/ 5377952 h 10335986"/>
              <a:gd name="connsiteX754" fmla="*/ 1037272 w 9854218"/>
              <a:gd name="connsiteY754" fmla="*/ 5272133 h 10335986"/>
              <a:gd name="connsiteX755" fmla="*/ 1019735 w 9854218"/>
              <a:gd name="connsiteY755" fmla="*/ 5288320 h 10335986"/>
              <a:gd name="connsiteX756" fmla="*/ 996383 w 9854218"/>
              <a:gd name="connsiteY756" fmla="*/ 5169187 h 10335986"/>
              <a:gd name="connsiteX757" fmla="*/ 990572 w 9854218"/>
              <a:gd name="connsiteY757" fmla="*/ 5033866 h 10335986"/>
              <a:gd name="connsiteX758" fmla="*/ 1000037 w 9854218"/>
              <a:gd name="connsiteY758" fmla="*/ 4938554 h 10335986"/>
              <a:gd name="connsiteX759" fmla="*/ 983404 w 9854218"/>
              <a:gd name="connsiteY759" fmla="*/ 4932262 h 10335986"/>
              <a:gd name="connsiteX760" fmla="*/ 1004594 w 9854218"/>
              <a:gd name="connsiteY760" fmla="*/ 4685443 h 10335986"/>
              <a:gd name="connsiteX761" fmla="*/ 1004585 w 9854218"/>
              <a:gd name="connsiteY761" fmla="*/ 4685342 h 10335986"/>
              <a:gd name="connsiteX762" fmla="*/ 149099 w 9854218"/>
              <a:gd name="connsiteY762" fmla="*/ 4506661 h 10335986"/>
              <a:gd name="connsiteX763" fmla="*/ 143266 w 9854218"/>
              <a:gd name="connsiteY763" fmla="*/ 4540030 h 10335986"/>
              <a:gd name="connsiteX764" fmla="*/ 143735 w 9854218"/>
              <a:gd name="connsiteY764" fmla="*/ 4574740 h 10335986"/>
              <a:gd name="connsiteX765" fmla="*/ 149555 w 9854218"/>
              <a:gd name="connsiteY765" fmla="*/ 4677386 h 10335986"/>
              <a:gd name="connsiteX766" fmla="*/ 152983 w 9854218"/>
              <a:gd name="connsiteY766" fmla="*/ 4677061 h 10335986"/>
              <a:gd name="connsiteX767" fmla="*/ 169382 w 9854218"/>
              <a:gd name="connsiteY767" fmla="*/ 4693861 h 10335986"/>
              <a:gd name="connsiteX768" fmla="*/ 177158 w 9854218"/>
              <a:gd name="connsiteY768" fmla="*/ 4695614 h 10335986"/>
              <a:gd name="connsiteX769" fmla="*/ 178010 w 9854218"/>
              <a:gd name="connsiteY769" fmla="*/ 4679926 h 10335986"/>
              <a:gd name="connsiteX770" fmla="*/ 193639 w 9854218"/>
              <a:gd name="connsiteY770" fmla="*/ 4576247 h 10335986"/>
              <a:gd name="connsiteX771" fmla="*/ 183061 w 9854218"/>
              <a:gd name="connsiteY771" fmla="*/ 4540340 h 10335986"/>
              <a:gd name="connsiteX772" fmla="*/ 184220 w 9854218"/>
              <a:gd name="connsiteY772" fmla="*/ 4533581 h 10335986"/>
              <a:gd name="connsiteX773" fmla="*/ 164446 w 9854218"/>
              <a:gd name="connsiteY773" fmla="*/ 4526770 h 10335986"/>
              <a:gd name="connsiteX774" fmla="*/ 149099 w 9854218"/>
              <a:gd name="connsiteY774" fmla="*/ 4506661 h 10335986"/>
              <a:gd name="connsiteX775" fmla="*/ 1160026 w 9854218"/>
              <a:gd name="connsiteY775" fmla="*/ 4261973 h 10335986"/>
              <a:gd name="connsiteX776" fmla="*/ 1147762 w 9854218"/>
              <a:gd name="connsiteY776" fmla="*/ 4293929 h 10335986"/>
              <a:gd name="connsiteX777" fmla="*/ 1127200 w 9854218"/>
              <a:gd name="connsiteY777" fmla="*/ 4346323 h 10335986"/>
              <a:gd name="connsiteX778" fmla="*/ 1101892 w 9854218"/>
              <a:gd name="connsiteY778" fmla="*/ 4574087 h 10335986"/>
              <a:gd name="connsiteX779" fmla="*/ 1089239 w 9854218"/>
              <a:gd name="connsiteY779" fmla="*/ 4523471 h 10335986"/>
              <a:gd name="connsiteX780" fmla="*/ 1066336 w 9854218"/>
              <a:gd name="connsiteY780" fmla="*/ 4568069 h 10335986"/>
              <a:gd name="connsiteX781" fmla="*/ 1064863 w 9854218"/>
              <a:gd name="connsiteY781" fmla="*/ 4586527 h 10335986"/>
              <a:gd name="connsiteX782" fmla="*/ 1057318 w 9854218"/>
              <a:gd name="connsiteY782" fmla="*/ 4588247 h 10335986"/>
              <a:gd name="connsiteX783" fmla="*/ 1056508 w 9854218"/>
              <a:gd name="connsiteY783" fmla="*/ 4587209 h 10335986"/>
              <a:gd name="connsiteX784" fmla="*/ 1047917 w 9854218"/>
              <a:gd name="connsiteY784" fmla="*/ 4603939 h 10335986"/>
              <a:gd name="connsiteX785" fmla="*/ 1037087 w 9854218"/>
              <a:gd name="connsiteY785" fmla="*/ 4624138 h 10335986"/>
              <a:gd name="connsiteX786" fmla="*/ 1033973 w 9854218"/>
              <a:gd name="connsiteY786" fmla="*/ 4654774 h 10335986"/>
              <a:gd name="connsiteX787" fmla="*/ 1022969 w 9854218"/>
              <a:gd name="connsiteY787" fmla="*/ 4928210 h 10335986"/>
              <a:gd name="connsiteX788" fmla="*/ 1044995 w 9854218"/>
              <a:gd name="connsiteY788" fmla="*/ 4940345 h 10335986"/>
              <a:gd name="connsiteX789" fmla="*/ 1045415 w 9854218"/>
              <a:gd name="connsiteY789" fmla="*/ 5069822 h 10335986"/>
              <a:gd name="connsiteX790" fmla="*/ 1045849 w 9854218"/>
              <a:gd name="connsiteY790" fmla="*/ 5128942 h 10335986"/>
              <a:gd name="connsiteX791" fmla="*/ 1053521 w 9854218"/>
              <a:gd name="connsiteY791" fmla="*/ 5164330 h 10335986"/>
              <a:gd name="connsiteX792" fmla="*/ 1054442 w 9854218"/>
              <a:gd name="connsiteY792" fmla="*/ 5164054 h 10335986"/>
              <a:gd name="connsiteX793" fmla="*/ 1051282 w 9854218"/>
              <a:gd name="connsiteY793" fmla="*/ 5130838 h 10335986"/>
              <a:gd name="connsiteX794" fmla="*/ 1101892 w 9854218"/>
              <a:gd name="connsiteY794" fmla="*/ 5168798 h 10335986"/>
              <a:gd name="connsiteX795" fmla="*/ 1228429 w 9854218"/>
              <a:gd name="connsiteY795" fmla="*/ 5497789 h 10335986"/>
              <a:gd name="connsiteX796" fmla="*/ 1223684 w 9854218"/>
              <a:gd name="connsiteY796" fmla="*/ 5387069 h 10335986"/>
              <a:gd name="connsiteX797" fmla="*/ 1227343 w 9854218"/>
              <a:gd name="connsiteY797" fmla="*/ 5316353 h 10335986"/>
              <a:gd name="connsiteX798" fmla="*/ 1220456 w 9854218"/>
              <a:gd name="connsiteY798" fmla="*/ 5275282 h 10335986"/>
              <a:gd name="connsiteX799" fmla="*/ 1216210 w 9854218"/>
              <a:gd name="connsiteY799" fmla="*/ 5170981 h 10335986"/>
              <a:gd name="connsiteX800" fmla="*/ 1201873 w 9854218"/>
              <a:gd name="connsiteY800" fmla="*/ 4967774 h 10335986"/>
              <a:gd name="connsiteX801" fmla="*/ 1184335 w 9854218"/>
              <a:gd name="connsiteY801" fmla="*/ 4983962 h 10335986"/>
              <a:gd name="connsiteX802" fmla="*/ 1160984 w 9854218"/>
              <a:gd name="connsiteY802" fmla="*/ 4864828 h 10335986"/>
              <a:gd name="connsiteX803" fmla="*/ 1155173 w 9854218"/>
              <a:gd name="connsiteY803" fmla="*/ 4729508 h 10335986"/>
              <a:gd name="connsiteX804" fmla="*/ 1164637 w 9854218"/>
              <a:gd name="connsiteY804" fmla="*/ 4634195 h 10335986"/>
              <a:gd name="connsiteX805" fmla="*/ 1148003 w 9854218"/>
              <a:gd name="connsiteY805" fmla="*/ 4627904 h 10335986"/>
              <a:gd name="connsiteX806" fmla="*/ 1169194 w 9854218"/>
              <a:gd name="connsiteY806" fmla="*/ 4381084 h 10335986"/>
              <a:gd name="connsiteX807" fmla="*/ 1158937 w 9854218"/>
              <a:gd name="connsiteY807" fmla="*/ 4268803 h 10335986"/>
              <a:gd name="connsiteX808" fmla="*/ 1160026 w 9854218"/>
              <a:gd name="connsiteY808" fmla="*/ 4261973 h 10335986"/>
              <a:gd name="connsiteX809" fmla="*/ 91588 w 9854218"/>
              <a:gd name="connsiteY809" fmla="*/ 4217720 h 10335986"/>
              <a:gd name="connsiteX810" fmla="*/ 83972 w 9854218"/>
              <a:gd name="connsiteY810" fmla="*/ 4365352 h 10335986"/>
              <a:gd name="connsiteX811" fmla="*/ 74405 w 9854218"/>
              <a:gd name="connsiteY811" fmla="*/ 4389683 h 10335986"/>
              <a:gd name="connsiteX812" fmla="*/ 82370 w 9854218"/>
              <a:gd name="connsiteY812" fmla="*/ 4396342 h 10335986"/>
              <a:gd name="connsiteX813" fmla="*/ 83972 w 9854218"/>
              <a:gd name="connsiteY813" fmla="*/ 4365352 h 10335986"/>
              <a:gd name="connsiteX814" fmla="*/ 86419 w 9854218"/>
              <a:gd name="connsiteY814" fmla="*/ 4359119 h 10335986"/>
              <a:gd name="connsiteX815" fmla="*/ 95689 w 9854218"/>
              <a:gd name="connsiteY815" fmla="*/ 4380403 h 10335986"/>
              <a:gd name="connsiteX816" fmla="*/ 100619 w 9854218"/>
              <a:gd name="connsiteY816" fmla="*/ 4384525 h 10335986"/>
              <a:gd name="connsiteX817" fmla="*/ 104017 w 9854218"/>
              <a:gd name="connsiteY817" fmla="*/ 4217855 h 10335986"/>
              <a:gd name="connsiteX818" fmla="*/ 93514 w 9854218"/>
              <a:gd name="connsiteY818" fmla="*/ 4220185 h 10335986"/>
              <a:gd name="connsiteX819" fmla="*/ 91588 w 9854218"/>
              <a:gd name="connsiteY819" fmla="*/ 4217720 h 10335986"/>
              <a:gd name="connsiteX820" fmla="*/ 1747226 w 9854218"/>
              <a:gd name="connsiteY820" fmla="*/ 4194478 h 10335986"/>
              <a:gd name="connsiteX821" fmla="*/ 1747224 w 9854218"/>
              <a:gd name="connsiteY821" fmla="*/ 4245095 h 10335986"/>
              <a:gd name="connsiteX822" fmla="*/ 1734570 w 9854218"/>
              <a:gd name="connsiteY822" fmla="*/ 4270400 h 10335986"/>
              <a:gd name="connsiteX823" fmla="*/ 1734570 w 9854218"/>
              <a:gd name="connsiteY823" fmla="*/ 4257748 h 10335986"/>
              <a:gd name="connsiteX824" fmla="*/ 1734570 w 9854218"/>
              <a:gd name="connsiteY824" fmla="*/ 4245095 h 10335986"/>
              <a:gd name="connsiteX825" fmla="*/ 1734570 w 9854218"/>
              <a:gd name="connsiteY825" fmla="*/ 4232438 h 10335986"/>
              <a:gd name="connsiteX826" fmla="*/ 1747226 w 9854218"/>
              <a:gd name="connsiteY826" fmla="*/ 4194478 h 10335986"/>
              <a:gd name="connsiteX827" fmla="*/ 302197 w 9854218"/>
              <a:gd name="connsiteY827" fmla="*/ 4177157 h 10335986"/>
              <a:gd name="connsiteX828" fmla="*/ 270673 w 9854218"/>
              <a:gd name="connsiteY828" fmla="*/ 4255964 h 10335986"/>
              <a:gd name="connsiteX829" fmla="*/ 244402 w 9854218"/>
              <a:gd name="connsiteY829" fmla="*/ 4476614 h 10335986"/>
              <a:gd name="connsiteX830" fmla="*/ 233195 w 9854218"/>
              <a:gd name="connsiteY830" fmla="*/ 4508285 h 10335986"/>
              <a:gd name="connsiteX831" fmla="*/ 228695 w 9854218"/>
              <a:gd name="connsiteY831" fmla="*/ 4576787 h 10335986"/>
              <a:gd name="connsiteX832" fmla="*/ 220168 w 9854218"/>
              <a:gd name="connsiteY832" fmla="*/ 4742045 h 10335986"/>
              <a:gd name="connsiteX833" fmla="*/ 210602 w 9854218"/>
              <a:gd name="connsiteY833" fmla="*/ 4766375 h 10335986"/>
              <a:gd name="connsiteX834" fmla="*/ 218566 w 9854218"/>
              <a:gd name="connsiteY834" fmla="*/ 4773029 h 10335986"/>
              <a:gd name="connsiteX835" fmla="*/ 220168 w 9854218"/>
              <a:gd name="connsiteY835" fmla="*/ 4742045 h 10335986"/>
              <a:gd name="connsiteX836" fmla="*/ 222616 w 9854218"/>
              <a:gd name="connsiteY836" fmla="*/ 4735813 h 10335986"/>
              <a:gd name="connsiteX837" fmla="*/ 231886 w 9854218"/>
              <a:gd name="connsiteY837" fmla="*/ 4757095 h 10335986"/>
              <a:gd name="connsiteX838" fmla="*/ 239851 w 9854218"/>
              <a:gd name="connsiteY838" fmla="*/ 4763749 h 10335986"/>
              <a:gd name="connsiteX839" fmla="*/ 292363 w 9854218"/>
              <a:gd name="connsiteY839" fmla="*/ 4360993 h 10335986"/>
              <a:gd name="connsiteX840" fmla="*/ 323828 w 9854218"/>
              <a:gd name="connsiteY840" fmla="*/ 4257155 h 10335986"/>
              <a:gd name="connsiteX841" fmla="*/ 322393 w 9854218"/>
              <a:gd name="connsiteY841" fmla="*/ 4244141 h 10335986"/>
              <a:gd name="connsiteX842" fmla="*/ 302197 w 9854218"/>
              <a:gd name="connsiteY842" fmla="*/ 4177157 h 10335986"/>
              <a:gd name="connsiteX843" fmla="*/ 136856 w 9854218"/>
              <a:gd name="connsiteY843" fmla="*/ 4134611 h 10335986"/>
              <a:gd name="connsiteX844" fmla="*/ 122686 w 9854218"/>
              <a:gd name="connsiteY844" fmla="*/ 4175756 h 10335986"/>
              <a:gd name="connsiteX845" fmla="*/ 116063 w 9854218"/>
              <a:gd name="connsiteY845" fmla="*/ 4303837 h 10335986"/>
              <a:gd name="connsiteX846" fmla="*/ 115835 w 9854218"/>
              <a:gd name="connsiteY846" fmla="*/ 4314166 h 10335986"/>
              <a:gd name="connsiteX847" fmla="*/ 132179 w 9854218"/>
              <a:gd name="connsiteY847" fmla="*/ 4216379 h 10335986"/>
              <a:gd name="connsiteX848" fmla="*/ 132100 w 9854218"/>
              <a:gd name="connsiteY848" fmla="*/ 4208267 h 10335986"/>
              <a:gd name="connsiteX849" fmla="*/ 136856 w 9854218"/>
              <a:gd name="connsiteY849" fmla="*/ 4134611 h 10335986"/>
              <a:gd name="connsiteX850" fmla="*/ 146296 w 9854218"/>
              <a:gd name="connsiteY850" fmla="*/ 3953132 h 10335986"/>
              <a:gd name="connsiteX851" fmla="*/ 139528 w 9854218"/>
              <a:gd name="connsiteY851" fmla="*/ 3963920 h 10335986"/>
              <a:gd name="connsiteX852" fmla="*/ 142351 w 9854218"/>
              <a:gd name="connsiteY852" fmla="*/ 4037842 h 10335986"/>
              <a:gd name="connsiteX853" fmla="*/ 142147 w 9854218"/>
              <a:gd name="connsiteY853" fmla="*/ 4052717 h 10335986"/>
              <a:gd name="connsiteX854" fmla="*/ 148504 w 9854218"/>
              <a:gd name="connsiteY854" fmla="*/ 3954247 h 10335986"/>
              <a:gd name="connsiteX855" fmla="*/ 146296 w 9854218"/>
              <a:gd name="connsiteY855" fmla="*/ 3953132 h 10335986"/>
              <a:gd name="connsiteX856" fmla="*/ 166543 w 9854218"/>
              <a:gd name="connsiteY856" fmla="*/ 3408454 h 10335986"/>
              <a:gd name="connsiteX857" fmla="*/ 161255 w 9854218"/>
              <a:gd name="connsiteY857" fmla="*/ 3410264 h 10335986"/>
              <a:gd name="connsiteX858" fmla="*/ 150472 w 9854218"/>
              <a:gd name="connsiteY858" fmla="*/ 3448529 h 10335986"/>
              <a:gd name="connsiteX859" fmla="*/ 154664 w 9854218"/>
              <a:gd name="connsiteY859" fmla="*/ 3458026 h 10335986"/>
              <a:gd name="connsiteX860" fmla="*/ 159973 w 9854218"/>
              <a:gd name="connsiteY860" fmla="*/ 3444337 h 10335986"/>
              <a:gd name="connsiteX861" fmla="*/ 164165 w 9854218"/>
              <a:gd name="connsiteY861" fmla="*/ 3453833 h 10335986"/>
              <a:gd name="connsiteX862" fmla="*/ 168355 w 9854218"/>
              <a:gd name="connsiteY862" fmla="*/ 3463330 h 10335986"/>
              <a:gd name="connsiteX863" fmla="*/ 163045 w 9854218"/>
              <a:gd name="connsiteY863" fmla="*/ 3477019 h 10335986"/>
              <a:gd name="connsiteX864" fmla="*/ 153542 w 9854218"/>
              <a:gd name="connsiteY864" fmla="*/ 3481213 h 10335986"/>
              <a:gd name="connsiteX865" fmla="*/ 150184 w 9854218"/>
              <a:gd name="connsiteY865" fmla="*/ 3550771 h 10335986"/>
              <a:gd name="connsiteX866" fmla="*/ 145991 w 9854218"/>
              <a:gd name="connsiteY866" fmla="*/ 3541274 h 10335986"/>
              <a:gd name="connsiteX867" fmla="*/ 144872 w 9854218"/>
              <a:gd name="connsiteY867" fmla="*/ 3564461 h 10335986"/>
              <a:gd name="connsiteX868" fmla="*/ 139562 w 9854218"/>
              <a:gd name="connsiteY868" fmla="*/ 3578147 h 10335986"/>
              <a:gd name="connsiteX869" fmla="*/ 135371 w 9854218"/>
              <a:gd name="connsiteY869" fmla="*/ 3568649 h 10335986"/>
              <a:gd name="connsiteX870" fmla="*/ 131180 w 9854218"/>
              <a:gd name="connsiteY870" fmla="*/ 3559154 h 10335986"/>
              <a:gd name="connsiteX871" fmla="*/ 85049 w 9854218"/>
              <a:gd name="connsiteY871" fmla="*/ 3840469 h 10335986"/>
              <a:gd name="connsiteX872" fmla="*/ 153794 w 9854218"/>
              <a:gd name="connsiteY872" fmla="*/ 3764744 h 10335986"/>
              <a:gd name="connsiteX873" fmla="*/ 156463 w 9854218"/>
              <a:gd name="connsiteY873" fmla="*/ 3817817 h 10335986"/>
              <a:gd name="connsiteX874" fmla="*/ 166171 w 9854218"/>
              <a:gd name="connsiteY874" fmla="*/ 3814850 h 10335986"/>
              <a:gd name="connsiteX875" fmla="*/ 197119 w 9854218"/>
              <a:gd name="connsiteY875" fmla="*/ 3615017 h 10335986"/>
              <a:gd name="connsiteX876" fmla="*/ 236113 w 9854218"/>
              <a:gd name="connsiteY876" fmla="*/ 3429806 h 10335986"/>
              <a:gd name="connsiteX877" fmla="*/ 224242 w 9854218"/>
              <a:gd name="connsiteY877" fmla="*/ 3461359 h 10335986"/>
              <a:gd name="connsiteX878" fmla="*/ 203290 w 9854218"/>
              <a:gd name="connsiteY878" fmla="*/ 3413876 h 10335986"/>
              <a:gd name="connsiteX879" fmla="*/ 178976 w 9854218"/>
              <a:gd name="connsiteY879" fmla="*/ 3435950 h 10335986"/>
              <a:gd name="connsiteX880" fmla="*/ 166543 w 9854218"/>
              <a:gd name="connsiteY880" fmla="*/ 3408454 h 10335986"/>
              <a:gd name="connsiteX881" fmla="*/ 675232 w 9854218"/>
              <a:gd name="connsiteY881" fmla="*/ 2254331 h 10335986"/>
              <a:gd name="connsiteX882" fmla="*/ 598391 w 9854218"/>
              <a:gd name="connsiteY882" fmla="*/ 2320657 h 10335986"/>
              <a:gd name="connsiteX883" fmla="*/ 595514 w 9854218"/>
              <a:gd name="connsiteY883" fmla="*/ 2322599 h 10335986"/>
              <a:gd name="connsiteX884" fmla="*/ 593956 w 9854218"/>
              <a:gd name="connsiteY884" fmla="*/ 2331815 h 10335986"/>
              <a:gd name="connsiteX885" fmla="*/ 575621 w 9854218"/>
              <a:gd name="connsiteY885" fmla="*/ 2413991 h 10335986"/>
              <a:gd name="connsiteX886" fmla="*/ 513883 w 9854218"/>
              <a:gd name="connsiteY886" fmla="*/ 2586829 h 10335986"/>
              <a:gd name="connsiteX887" fmla="*/ 507934 w 9854218"/>
              <a:gd name="connsiteY887" fmla="*/ 2612491 h 10335986"/>
              <a:gd name="connsiteX888" fmla="*/ 533374 w 9854218"/>
              <a:gd name="connsiteY888" fmla="*/ 2627338 h 10335986"/>
              <a:gd name="connsiteX889" fmla="*/ 580660 w 9854218"/>
              <a:gd name="connsiteY889" fmla="*/ 2611579 h 10335986"/>
              <a:gd name="connsiteX890" fmla="*/ 675232 w 9854218"/>
              <a:gd name="connsiteY890" fmla="*/ 2254331 h 10335986"/>
              <a:gd name="connsiteX891" fmla="*/ 523040 w 9854218"/>
              <a:gd name="connsiteY891" fmla="*/ 2249912 h 10335986"/>
              <a:gd name="connsiteX892" fmla="*/ 513322 w 9854218"/>
              <a:gd name="connsiteY892" fmla="*/ 2277209 h 10335986"/>
              <a:gd name="connsiteX893" fmla="*/ 461300 w 9854218"/>
              <a:gd name="connsiteY893" fmla="*/ 2403697 h 10335986"/>
              <a:gd name="connsiteX894" fmla="*/ 442297 w 9854218"/>
              <a:gd name="connsiteY894" fmla="*/ 2412083 h 10335986"/>
              <a:gd name="connsiteX895" fmla="*/ 412385 w 9854218"/>
              <a:gd name="connsiteY895" fmla="*/ 2550086 h 10335986"/>
              <a:gd name="connsiteX896" fmla="*/ 375211 w 9854218"/>
              <a:gd name="connsiteY896" fmla="*/ 2645912 h 10335986"/>
              <a:gd name="connsiteX897" fmla="*/ 251371 w 9854218"/>
              <a:gd name="connsiteY897" fmla="*/ 3188432 h 10335986"/>
              <a:gd name="connsiteX898" fmla="*/ 224819 w 9854218"/>
              <a:gd name="connsiteY898" fmla="*/ 3256879 h 10335986"/>
              <a:gd name="connsiteX899" fmla="*/ 226771 w 9854218"/>
              <a:gd name="connsiteY899" fmla="*/ 3312749 h 10335986"/>
              <a:gd name="connsiteX900" fmla="*/ 264502 w 9854218"/>
              <a:gd name="connsiteY900" fmla="*/ 3235468 h 10335986"/>
              <a:gd name="connsiteX901" fmla="*/ 277628 w 9854218"/>
              <a:gd name="connsiteY901" fmla="*/ 3232630 h 10335986"/>
              <a:gd name="connsiteX902" fmla="*/ 294317 w 9854218"/>
              <a:gd name="connsiteY902" fmla="*/ 3153358 h 10335986"/>
              <a:gd name="connsiteX903" fmla="*/ 407276 w 9854218"/>
              <a:gd name="connsiteY903" fmla="*/ 2695639 h 10335986"/>
              <a:gd name="connsiteX904" fmla="*/ 478208 w 9854218"/>
              <a:gd name="connsiteY904" fmla="*/ 2602549 h 10335986"/>
              <a:gd name="connsiteX905" fmla="*/ 495008 w 9854218"/>
              <a:gd name="connsiteY905" fmla="*/ 2607326 h 10335986"/>
              <a:gd name="connsiteX906" fmla="*/ 519655 w 9854218"/>
              <a:gd name="connsiteY906" fmla="*/ 2500201 h 10335986"/>
              <a:gd name="connsiteX907" fmla="*/ 490688 w 9854218"/>
              <a:gd name="connsiteY907" fmla="*/ 2463916 h 10335986"/>
              <a:gd name="connsiteX908" fmla="*/ 521407 w 9854218"/>
              <a:gd name="connsiteY908" fmla="*/ 2345596 h 10335986"/>
              <a:gd name="connsiteX909" fmla="*/ 522992 w 9854218"/>
              <a:gd name="connsiteY909" fmla="*/ 2333263 h 10335986"/>
              <a:gd name="connsiteX910" fmla="*/ 518692 w 9854218"/>
              <a:gd name="connsiteY910" fmla="*/ 2339885 h 10335986"/>
              <a:gd name="connsiteX911" fmla="*/ 517693 w 9854218"/>
              <a:gd name="connsiteY911" fmla="*/ 2341424 h 10335986"/>
              <a:gd name="connsiteX912" fmla="*/ 509698 w 9854218"/>
              <a:gd name="connsiteY912" fmla="*/ 2353741 h 10335986"/>
              <a:gd name="connsiteX913" fmla="*/ 503212 w 9854218"/>
              <a:gd name="connsiteY913" fmla="*/ 2323285 h 10335986"/>
              <a:gd name="connsiteX914" fmla="*/ 511207 w 9854218"/>
              <a:gd name="connsiteY914" fmla="*/ 2310968 h 10335986"/>
              <a:gd name="connsiteX915" fmla="*/ 521365 w 9854218"/>
              <a:gd name="connsiteY915" fmla="*/ 2308804 h 10335986"/>
              <a:gd name="connsiteX916" fmla="*/ 517589 w 9854218"/>
              <a:gd name="connsiteY916" fmla="*/ 2276276 h 10335986"/>
              <a:gd name="connsiteX917" fmla="*/ 523040 w 9854218"/>
              <a:gd name="connsiteY917" fmla="*/ 2249912 h 10335986"/>
              <a:gd name="connsiteX918" fmla="*/ 609370 w 9854218"/>
              <a:gd name="connsiteY918" fmla="*/ 1986472 h 10335986"/>
              <a:gd name="connsiteX919" fmla="*/ 606925 w 9854218"/>
              <a:gd name="connsiteY919" fmla="*/ 1987714 h 10335986"/>
              <a:gd name="connsiteX920" fmla="*/ 600083 w 9854218"/>
              <a:gd name="connsiteY920" fmla="*/ 2011994 h 10335986"/>
              <a:gd name="connsiteX921" fmla="*/ 609370 w 9854218"/>
              <a:gd name="connsiteY921" fmla="*/ 1986472 h 10335986"/>
              <a:gd name="connsiteX922" fmla="*/ 2354597 w 9854218"/>
              <a:gd name="connsiteY922" fmla="*/ 1676432 h 10335986"/>
              <a:gd name="connsiteX923" fmla="*/ 2353016 w 9854218"/>
              <a:gd name="connsiteY923" fmla="*/ 1687502 h 10335986"/>
              <a:gd name="connsiteX924" fmla="*/ 2347962 w 9854218"/>
              <a:gd name="connsiteY924" fmla="*/ 1688225 h 10335986"/>
              <a:gd name="connsiteX925" fmla="*/ 2354597 w 9854218"/>
              <a:gd name="connsiteY925" fmla="*/ 1676432 h 10335986"/>
              <a:gd name="connsiteX926" fmla="*/ 2453333 w 9854218"/>
              <a:gd name="connsiteY926" fmla="*/ 1553716 h 10335986"/>
              <a:gd name="connsiteX927" fmla="*/ 2443172 w 9854218"/>
              <a:gd name="connsiteY927" fmla="*/ 1562551 h 10335986"/>
              <a:gd name="connsiteX928" fmla="*/ 2433042 w 9854218"/>
              <a:gd name="connsiteY928" fmla="*/ 1592156 h 10335986"/>
              <a:gd name="connsiteX929" fmla="*/ 2453333 w 9854218"/>
              <a:gd name="connsiteY929" fmla="*/ 1553716 h 10335986"/>
              <a:gd name="connsiteX930" fmla="*/ 2455824 w 9854218"/>
              <a:gd name="connsiteY930" fmla="*/ 1015732 h 10335986"/>
              <a:gd name="connsiteX931" fmla="*/ 2455824 w 9854218"/>
              <a:gd name="connsiteY931" fmla="*/ 1018450 h 10335986"/>
              <a:gd name="connsiteX932" fmla="*/ 2443172 w 9854218"/>
              <a:gd name="connsiteY932" fmla="*/ 1031104 h 10335986"/>
              <a:gd name="connsiteX933" fmla="*/ 2455824 w 9854218"/>
              <a:gd name="connsiteY933" fmla="*/ 1015732 h 10335986"/>
              <a:gd name="connsiteX934" fmla="*/ 1481994 w 9854218"/>
              <a:gd name="connsiteY934" fmla="*/ 415930 h 10335986"/>
              <a:gd name="connsiteX935" fmla="*/ 1467562 w 9854218"/>
              <a:gd name="connsiteY935" fmla="*/ 419833 h 10335986"/>
              <a:gd name="connsiteX936" fmla="*/ 1367948 w 9854218"/>
              <a:gd name="connsiteY936" fmla="*/ 600242 h 10335986"/>
              <a:gd name="connsiteX937" fmla="*/ 1240025 w 9854218"/>
              <a:gd name="connsiteY937" fmla="*/ 797294 h 10335986"/>
              <a:gd name="connsiteX938" fmla="*/ 1219709 w 9854218"/>
              <a:gd name="connsiteY938" fmla="*/ 801620 h 10335986"/>
              <a:gd name="connsiteX939" fmla="*/ 1162235 w 9854218"/>
              <a:gd name="connsiteY939" fmla="*/ 930602 h 10335986"/>
              <a:gd name="connsiteX940" fmla="*/ 1106269 w 9854218"/>
              <a:gd name="connsiteY940" fmla="*/ 1016813 h 10335986"/>
              <a:gd name="connsiteX941" fmla="*/ 1000045 w 9854218"/>
              <a:gd name="connsiteY941" fmla="*/ 1259654 h 10335986"/>
              <a:gd name="connsiteX942" fmla="*/ 959045 w 9854218"/>
              <a:gd name="connsiteY942" fmla="*/ 1338664 h 10335986"/>
              <a:gd name="connsiteX943" fmla="*/ 939901 w 9854218"/>
              <a:gd name="connsiteY943" fmla="*/ 1419662 h 10335986"/>
              <a:gd name="connsiteX944" fmla="*/ 927422 w 9854218"/>
              <a:gd name="connsiteY944" fmla="*/ 1587124 h 10335986"/>
              <a:gd name="connsiteX945" fmla="*/ 1289950 w 9854218"/>
              <a:gd name="connsiteY945" fmla="*/ 814840 h 10335986"/>
              <a:gd name="connsiteX946" fmla="*/ 1382551 w 9854218"/>
              <a:gd name="connsiteY946" fmla="*/ 609292 h 10335986"/>
              <a:gd name="connsiteX947" fmla="*/ 1487975 w 9854218"/>
              <a:gd name="connsiteY947" fmla="*/ 427432 h 10335986"/>
              <a:gd name="connsiteX948" fmla="*/ 1487231 w 9854218"/>
              <a:gd name="connsiteY948" fmla="*/ 424930 h 10335986"/>
              <a:gd name="connsiteX949" fmla="*/ 1481994 w 9854218"/>
              <a:gd name="connsiteY949" fmla="*/ 415930 h 10335986"/>
              <a:gd name="connsiteX950" fmla="*/ 2896330 w 9854218"/>
              <a:gd name="connsiteY950" fmla="*/ 48986 h 10335986"/>
              <a:gd name="connsiteX951" fmla="*/ 3314054 w 9854218"/>
              <a:gd name="connsiteY951" fmla="*/ 48986 h 10335986"/>
              <a:gd name="connsiteX952" fmla="*/ 3271984 w 9854218"/>
              <a:gd name="connsiteY952" fmla="*/ 93161 h 10335986"/>
              <a:gd name="connsiteX953" fmla="*/ 3215042 w 9854218"/>
              <a:gd name="connsiteY953" fmla="*/ 183317 h 10335986"/>
              <a:gd name="connsiteX954" fmla="*/ 3164426 w 9854218"/>
              <a:gd name="connsiteY954" fmla="*/ 208628 h 10335986"/>
              <a:gd name="connsiteX955" fmla="*/ 3164426 w 9854218"/>
              <a:gd name="connsiteY955" fmla="*/ 195971 h 10335986"/>
              <a:gd name="connsiteX956" fmla="*/ 3151772 w 9854218"/>
              <a:gd name="connsiteY956" fmla="*/ 195971 h 10335986"/>
              <a:gd name="connsiteX957" fmla="*/ 3139120 w 9854218"/>
              <a:gd name="connsiteY957" fmla="*/ 208627 h 10335986"/>
              <a:gd name="connsiteX958" fmla="*/ 3088506 w 9854218"/>
              <a:gd name="connsiteY958" fmla="*/ 271892 h 10335986"/>
              <a:gd name="connsiteX959" fmla="*/ 3088506 w 9854218"/>
              <a:gd name="connsiteY959" fmla="*/ 259238 h 10335986"/>
              <a:gd name="connsiteX960" fmla="*/ 3075852 w 9854218"/>
              <a:gd name="connsiteY960" fmla="*/ 259238 h 10335986"/>
              <a:gd name="connsiteX961" fmla="*/ 3063198 w 9854218"/>
              <a:gd name="connsiteY961" fmla="*/ 271892 h 10335986"/>
              <a:gd name="connsiteX962" fmla="*/ 3063197 w 9854218"/>
              <a:gd name="connsiteY962" fmla="*/ 284546 h 10335986"/>
              <a:gd name="connsiteX963" fmla="*/ 3037892 w 9854218"/>
              <a:gd name="connsiteY963" fmla="*/ 335161 h 10335986"/>
              <a:gd name="connsiteX964" fmla="*/ 3025236 w 9854218"/>
              <a:gd name="connsiteY964" fmla="*/ 347815 h 10335986"/>
              <a:gd name="connsiteX965" fmla="*/ 3012582 w 9854218"/>
              <a:gd name="connsiteY965" fmla="*/ 347813 h 10335986"/>
              <a:gd name="connsiteX966" fmla="*/ 2999930 w 9854218"/>
              <a:gd name="connsiteY966" fmla="*/ 360467 h 10335986"/>
              <a:gd name="connsiteX967" fmla="*/ 3012582 w 9854218"/>
              <a:gd name="connsiteY967" fmla="*/ 360467 h 10335986"/>
              <a:gd name="connsiteX968" fmla="*/ 3025236 w 9854218"/>
              <a:gd name="connsiteY968" fmla="*/ 360467 h 10335986"/>
              <a:gd name="connsiteX969" fmla="*/ 2936663 w 9854218"/>
              <a:gd name="connsiteY969" fmla="*/ 449042 h 10335986"/>
              <a:gd name="connsiteX970" fmla="*/ 2936662 w 9854218"/>
              <a:gd name="connsiteY970" fmla="*/ 436388 h 10335986"/>
              <a:gd name="connsiteX971" fmla="*/ 2949317 w 9854218"/>
              <a:gd name="connsiteY971" fmla="*/ 423733 h 10335986"/>
              <a:gd name="connsiteX972" fmla="*/ 2936662 w 9854218"/>
              <a:gd name="connsiteY972" fmla="*/ 423736 h 10335986"/>
              <a:gd name="connsiteX973" fmla="*/ 2949318 w 9854218"/>
              <a:gd name="connsiteY973" fmla="*/ 411080 h 10335986"/>
              <a:gd name="connsiteX974" fmla="*/ 2961968 w 9854218"/>
              <a:gd name="connsiteY974" fmla="*/ 411079 h 10335986"/>
              <a:gd name="connsiteX975" fmla="*/ 2961965 w 9854218"/>
              <a:gd name="connsiteY975" fmla="*/ 398428 h 10335986"/>
              <a:gd name="connsiteX976" fmla="*/ 2961968 w 9854218"/>
              <a:gd name="connsiteY976" fmla="*/ 385774 h 10335986"/>
              <a:gd name="connsiteX977" fmla="*/ 2949317 w 9854218"/>
              <a:gd name="connsiteY977" fmla="*/ 398428 h 10335986"/>
              <a:gd name="connsiteX978" fmla="*/ 2961965 w 9854218"/>
              <a:gd name="connsiteY978" fmla="*/ 347813 h 10335986"/>
              <a:gd name="connsiteX979" fmla="*/ 2974624 w 9854218"/>
              <a:gd name="connsiteY979" fmla="*/ 335161 h 10335986"/>
              <a:gd name="connsiteX980" fmla="*/ 2987278 w 9854218"/>
              <a:gd name="connsiteY980" fmla="*/ 335162 h 10335986"/>
              <a:gd name="connsiteX981" fmla="*/ 2999928 w 9854218"/>
              <a:gd name="connsiteY981" fmla="*/ 309856 h 10335986"/>
              <a:gd name="connsiteX982" fmla="*/ 2974622 w 9854218"/>
              <a:gd name="connsiteY982" fmla="*/ 309853 h 10335986"/>
              <a:gd name="connsiteX983" fmla="*/ 2961970 w 9854218"/>
              <a:gd name="connsiteY983" fmla="*/ 322507 h 10335986"/>
              <a:gd name="connsiteX984" fmla="*/ 2949317 w 9854218"/>
              <a:gd name="connsiteY984" fmla="*/ 335161 h 10335986"/>
              <a:gd name="connsiteX985" fmla="*/ 2924008 w 9854218"/>
              <a:gd name="connsiteY985" fmla="*/ 373121 h 10335986"/>
              <a:gd name="connsiteX986" fmla="*/ 2949317 w 9854218"/>
              <a:gd name="connsiteY986" fmla="*/ 360467 h 10335986"/>
              <a:gd name="connsiteX987" fmla="*/ 2961965 w 9854218"/>
              <a:gd name="connsiteY987" fmla="*/ 347813 h 10335986"/>
              <a:gd name="connsiteX988" fmla="*/ 2936662 w 9854218"/>
              <a:gd name="connsiteY988" fmla="*/ 398428 h 10335986"/>
              <a:gd name="connsiteX989" fmla="*/ 2924008 w 9854218"/>
              <a:gd name="connsiteY989" fmla="*/ 411082 h 10335986"/>
              <a:gd name="connsiteX990" fmla="*/ 2898702 w 9854218"/>
              <a:gd name="connsiteY990" fmla="*/ 423733 h 10335986"/>
              <a:gd name="connsiteX991" fmla="*/ 2911350 w 9854218"/>
              <a:gd name="connsiteY991" fmla="*/ 423733 h 10335986"/>
              <a:gd name="connsiteX992" fmla="*/ 2911354 w 9854218"/>
              <a:gd name="connsiteY992" fmla="*/ 436388 h 10335986"/>
              <a:gd name="connsiteX993" fmla="*/ 2911354 w 9854218"/>
              <a:gd name="connsiteY993" fmla="*/ 449045 h 10335986"/>
              <a:gd name="connsiteX994" fmla="*/ 2886048 w 9854218"/>
              <a:gd name="connsiteY994" fmla="*/ 474349 h 10335986"/>
              <a:gd name="connsiteX995" fmla="*/ 2911350 w 9854218"/>
              <a:gd name="connsiteY995" fmla="*/ 474349 h 10335986"/>
              <a:gd name="connsiteX996" fmla="*/ 2924008 w 9854218"/>
              <a:gd name="connsiteY996" fmla="*/ 461698 h 10335986"/>
              <a:gd name="connsiteX997" fmla="*/ 2873394 w 9854218"/>
              <a:gd name="connsiteY997" fmla="*/ 550268 h 10335986"/>
              <a:gd name="connsiteX998" fmla="*/ 2886047 w 9854218"/>
              <a:gd name="connsiteY998" fmla="*/ 499658 h 10335986"/>
              <a:gd name="connsiteX999" fmla="*/ 2848088 w 9854218"/>
              <a:gd name="connsiteY999" fmla="*/ 537619 h 10335986"/>
              <a:gd name="connsiteX1000" fmla="*/ 2848086 w 9854218"/>
              <a:gd name="connsiteY1000" fmla="*/ 524966 h 10335986"/>
              <a:gd name="connsiteX1001" fmla="*/ 2860742 w 9854218"/>
              <a:gd name="connsiteY1001" fmla="*/ 499657 h 10335986"/>
              <a:gd name="connsiteX1002" fmla="*/ 2822778 w 9854218"/>
              <a:gd name="connsiteY1002" fmla="*/ 524963 h 10335986"/>
              <a:gd name="connsiteX1003" fmla="*/ 2810128 w 9854218"/>
              <a:gd name="connsiteY1003" fmla="*/ 537617 h 10335986"/>
              <a:gd name="connsiteX1004" fmla="*/ 2759512 w 9854218"/>
              <a:gd name="connsiteY1004" fmla="*/ 588229 h 10335986"/>
              <a:gd name="connsiteX1005" fmla="*/ 2797472 w 9854218"/>
              <a:gd name="connsiteY1005" fmla="*/ 562924 h 10335986"/>
              <a:gd name="connsiteX1006" fmla="*/ 2784818 w 9854218"/>
              <a:gd name="connsiteY1006" fmla="*/ 575578 h 10335986"/>
              <a:gd name="connsiteX1007" fmla="*/ 2772164 w 9854218"/>
              <a:gd name="connsiteY1007" fmla="*/ 600884 h 10335986"/>
              <a:gd name="connsiteX1008" fmla="*/ 2797474 w 9854218"/>
              <a:gd name="connsiteY1008" fmla="*/ 588229 h 10335986"/>
              <a:gd name="connsiteX1009" fmla="*/ 2810128 w 9854218"/>
              <a:gd name="connsiteY1009" fmla="*/ 588229 h 10335986"/>
              <a:gd name="connsiteX1010" fmla="*/ 2772166 w 9854218"/>
              <a:gd name="connsiteY1010" fmla="*/ 651499 h 10335986"/>
              <a:gd name="connsiteX1011" fmla="*/ 2721554 w 9854218"/>
              <a:gd name="connsiteY1011" fmla="*/ 676804 h 10335986"/>
              <a:gd name="connsiteX1012" fmla="*/ 2658284 w 9854218"/>
              <a:gd name="connsiteY1012" fmla="*/ 752729 h 10335986"/>
              <a:gd name="connsiteX1013" fmla="*/ 2658284 w 9854218"/>
              <a:gd name="connsiteY1013" fmla="*/ 790685 h 10335986"/>
              <a:gd name="connsiteX1014" fmla="*/ 2595016 w 9854218"/>
              <a:gd name="connsiteY1014" fmla="*/ 828647 h 10335986"/>
              <a:gd name="connsiteX1015" fmla="*/ 2488250 w 9854218"/>
              <a:gd name="connsiteY1015" fmla="*/ 976337 h 10335986"/>
              <a:gd name="connsiteX1016" fmla="*/ 2455824 w 9854218"/>
              <a:gd name="connsiteY1016" fmla="*/ 1015732 h 10335986"/>
              <a:gd name="connsiteX1017" fmla="*/ 2455822 w 9854218"/>
              <a:gd name="connsiteY1017" fmla="*/ 1005796 h 10335986"/>
              <a:gd name="connsiteX1018" fmla="*/ 2430518 w 9854218"/>
              <a:gd name="connsiteY1018" fmla="*/ 1018450 h 10335986"/>
              <a:gd name="connsiteX1019" fmla="*/ 2417862 w 9854218"/>
              <a:gd name="connsiteY1019" fmla="*/ 1043759 h 10335986"/>
              <a:gd name="connsiteX1020" fmla="*/ 2316635 w 9854218"/>
              <a:gd name="connsiteY1020" fmla="*/ 1182946 h 10335986"/>
              <a:gd name="connsiteX1021" fmla="*/ 2316635 w 9854218"/>
              <a:gd name="connsiteY1021" fmla="*/ 1170290 h 10335986"/>
              <a:gd name="connsiteX1022" fmla="*/ 2303984 w 9854218"/>
              <a:gd name="connsiteY1022" fmla="*/ 1170290 h 10335986"/>
              <a:gd name="connsiteX1023" fmla="*/ 2303984 w 9854218"/>
              <a:gd name="connsiteY1023" fmla="*/ 1182946 h 10335986"/>
              <a:gd name="connsiteX1024" fmla="*/ 2291328 w 9854218"/>
              <a:gd name="connsiteY1024" fmla="*/ 1195600 h 10335986"/>
              <a:gd name="connsiteX1025" fmla="*/ 2291330 w 9854218"/>
              <a:gd name="connsiteY1025" fmla="*/ 1220905 h 10335986"/>
              <a:gd name="connsiteX1026" fmla="*/ 2266020 w 9854218"/>
              <a:gd name="connsiteY1026" fmla="*/ 1220905 h 10335986"/>
              <a:gd name="connsiteX1027" fmla="*/ 2253370 w 9854218"/>
              <a:gd name="connsiteY1027" fmla="*/ 1258867 h 10335986"/>
              <a:gd name="connsiteX1028" fmla="*/ 2253368 w 9854218"/>
              <a:gd name="connsiteY1028" fmla="*/ 1246211 h 10335986"/>
              <a:gd name="connsiteX1029" fmla="*/ 2240712 w 9854218"/>
              <a:gd name="connsiteY1029" fmla="*/ 1246211 h 10335986"/>
              <a:gd name="connsiteX1030" fmla="*/ 2228060 w 9854218"/>
              <a:gd name="connsiteY1030" fmla="*/ 1271521 h 10335986"/>
              <a:gd name="connsiteX1031" fmla="*/ 2228062 w 9854218"/>
              <a:gd name="connsiteY1031" fmla="*/ 1284176 h 10335986"/>
              <a:gd name="connsiteX1032" fmla="*/ 2190100 w 9854218"/>
              <a:gd name="connsiteY1032" fmla="*/ 1334786 h 10335986"/>
              <a:gd name="connsiteX1033" fmla="*/ 2177446 w 9854218"/>
              <a:gd name="connsiteY1033" fmla="*/ 1347440 h 10335986"/>
              <a:gd name="connsiteX1034" fmla="*/ 2164790 w 9854218"/>
              <a:gd name="connsiteY1034" fmla="*/ 1372747 h 10335986"/>
              <a:gd name="connsiteX1035" fmla="*/ 2177447 w 9854218"/>
              <a:gd name="connsiteY1035" fmla="*/ 1360096 h 10335986"/>
              <a:gd name="connsiteX1036" fmla="*/ 2190096 w 9854218"/>
              <a:gd name="connsiteY1036" fmla="*/ 1360097 h 10335986"/>
              <a:gd name="connsiteX1037" fmla="*/ 2164793 w 9854218"/>
              <a:gd name="connsiteY1037" fmla="*/ 1423361 h 10335986"/>
              <a:gd name="connsiteX1038" fmla="*/ 2152140 w 9854218"/>
              <a:gd name="connsiteY1038" fmla="*/ 1448671 h 10335986"/>
              <a:gd name="connsiteX1039" fmla="*/ 2139485 w 9854218"/>
              <a:gd name="connsiteY1039" fmla="*/ 1448669 h 10335986"/>
              <a:gd name="connsiteX1040" fmla="*/ 2139485 w 9854218"/>
              <a:gd name="connsiteY1040" fmla="*/ 1461322 h 10335986"/>
              <a:gd name="connsiteX1041" fmla="*/ 2126834 w 9854218"/>
              <a:gd name="connsiteY1041" fmla="*/ 1473979 h 10335986"/>
              <a:gd name="connsiteX1042" fmla="*/ 2126832 w 9854218"/>
              <a:gd name="connsiteY1042" fmla="*/ 1486627 h 10335986"/>
              <a:gd name="connsiteX1043" fmla="*/ 2076220 w 9854218"/>
              <a:gd name="connsiteY1043" fmla="*/ 1524592 h 10335986"/>
              <a:gd name="connsiteX1044" fmla="*/ 2076220 w 9854218"/>
              <a:gd name="connsiteY1044" fmla="*/ 1562552 h 10335986"/>
              <a:gd name="connsiteX1045" fmla="*/ 2063564 w 9854218"/>
              <a:gd name="connsiteY1045" fmla="*/ 1587857 h 10335986"/>
              <a:gd name="connsiteX1046" fmla="*/ 2076215 w 9854218"/>
              <a:gd name="connsiteY1046" fmla="*/ 1587854 h 10335986"/>
              <a:gd name="connsiteX1047" fmla="*/ 2076218 w 9854218"/>
              <a:gd name="connsiteY1047" fmla="*/ 1575202 h 10335986"/>
              <a:gd name="connsiteX1048" fmla="*/ 2088868 w 9854218"/>
              <a:gd name="connsiteY1048" fmla="*/ 1600511 h 10335986"/>
              <a:gd name="connsiteX1049" fmla="*/ 1734570 w 9854218"/>
              <a:gd name="connsiteY1049" fmla="*/ 2334415 h 10335986"/>
              <a:gd name="connsiteX1050" fmla="*/ 1683956 w 9854218"/>
              <a:gd name="connsiteY1050" fmla="*/ 2435641 h 10335986"/>
              <a:gd name="connsiteX1051" fmla="*/ 1645996 w 9854218"/>
              <a:gd name="connsiteY1051" fmla="*/ 2498909 h 10335986"/>
              <a:gd name="connsiteX1052" fmla="*/ 1620689 w 9854218"/>
              <a:gd name="connsiteY1052" fmla="*/ 2600140 h 10335986"/>
              <a:gd name="connsiteX1053" fmla="*/ 1506806 w 9854218"/>
              <a:gd name="connsiteY1053" fmla="*/ 2954437 h 10335986"/>
              <a:gd name="connsiteX1054" fmla="*/ 1494152 w 9854218"/>
              <a:gd name="connsiteY1054" fmla="*/ 2967088 h 10335986"/>
              <a:gd name="connsiteX1055" fmla="*/ 1494154 w 9854218"/>
              <a:gd name="connsiteY1055" fmla="*/ 2979743 h 10335986"/>
              <a:gd name="connsiteX1056" fmla="*/ 1506806 w 9854218"/>
              <a:gd name="connsiteY1056" fmla="*/ 2979742 h 10335986"/>
              <a:gd name="connsiteX1057" fmla="*/ 1506806 w 9854218"/>
              <a:gd name="connsiteY1057" fmla="*/ 2992396 h 10335986"/>
              <a:gd name="connsiteX1058" fmla="*/ 1494152 w 9854218"/>
              <a:gd name="connsiteY1058" fmla="*/ 2992396 h 10335986"/>
              <a:gd name="connsiteX1059" fmla="*/ 1456192 w 9854218"/>
              <a:gd name="connsiteY1059" fmla="*/ 3106274 h 10335986"/>
              <a:gd name="connsiteX1060" fmla="*/ 1443541 w 9854218"/>
              <a:gd name="connsiteY1060" fmla="*/ 3106277 h 10335986"/>
              <a:gd name="connsiteX1061" fmla="*/ 1443536 w 9854218"/>
              <a:gd name="connsiteY1061" fmla="*/ 3131587 h 10335986"/>
              <a:gd name="connsiteX1062" fmla="*/ 1405579 w 9854218"/>
              <a:gd name="connsiteY1062" fmla="*/ 3258121 h 10335986"/>
              <a:gd name="connsiteX1063" fmla="*/ 1392929 w 9854218"/>
              <a:gd name="connsiteY1063" fmla="*/ 3270775 h 10335986"/>
              <a:gd name="connsiteX1064" fmla="*/ 1380271 w 9854218"/>
              <a:gd name="connsiteY1064" fmla="*/ 3321388 h 10335986"/>
              <a:gd name="connsiteX1065" fmla="*/ 1380272 w 9854218"/>
              <a:gd name="connsiteY1065" fmla="*/ 3334039 h 10335986"/>
              <a:gd name="connsiteX1066" fmla="*/ 1380271 w 9854218"/>
              <a:gd name="connsiteY1066" fmla="*/ 3346691 h 10335986"/>
              <a:gd name="connsiteX1067" fmla="*/ 1380271 w 9854218"/>
              <a:gd name="connsiteY1067" fmla="*/ 3359348 h 10335986"/>
              <a:gd name="connsiteX1068" fmla="*/ 1367617 w 9854218"/>
              <a:gd name="connsiteY1068" fmla="*/ 3397312 h 10335986"/>
              <a:gd name="connsiteX1069" fmla="*/ 1392925 w 9854218"/>
              <a:gd name="connsiteY1069" fmla="*/ 3384655 h 10335986"/>
              <a:gd name="connsiteX1070" fmla="*/ 1392928 w 9854218"/>
              <a:gd name="connsiteY1070" fmla="*/ 3409963 h 10335986"/>
              <a:gd name="connsiteX1071" fmla="*/ 1380272 w 9854218"/>
              <a:gd name="connsiteY1071" fmla="*/ 3409960 h 10335986"/>
              <a:gd name="connsiteX1072" fmla="*/ 1380271 w 9854218"/>
              <a:gd name="connsiteY1072" fmla="*/ 3422617 h 10335986"/>
              <a:gd name="connsiteX1073" fmla="*/ 1380271 w 9854218"/>
              <a:gd name="connsiteY1073" fmla="*/ 3435272 h 10335986"/>
              <a:gd name="connsiteX1074" fmla="*/ 1380271 w 9854218"/>
              <a:gd name="connsiteY1074" fmla="*/ 3460577 h 10335986"/>
              <a:gd name="connsiteX1075" fmla="*/ 1329658 w 9854218"/>
              <a:gd name="connsiteY1075" fmla="*/ 3561805 h 10335986"/>
              <a:gd name="connsiteX1076" fmla="*/ 1342310 w 9854218"/>
              <a:gd name="connsiteY1076" fmla="*/ 3561803 h 10335986"/>
              <a:gd name="connsiteX1077" fmla="*/ 1329658 w 9854218"/>
              <a:gd name="connsiteY1077" fmla="*/ 3599761 h 10335986"/>
              <a:gd name="connsiteX1078" fmla="*/ 1354964 w 9854218"/>
              <a:gd name="connsiteY1078" fmla="*/ 3599764 h 10335986"/>
              <a:gd name="connsiteX1079" fmla="*/ 1367618 w 9854218"/>
              <a:gd name="connsiteY1079" fmla="*/ 3549151 h 10335986"/>
              <a:gd name="connsiteX1080" fmla="*/ 1367618 w 9854218"/>
              <a:gd name="connsiteY1080" fmla="*/ 3561805 h 10335986"/>
              <a:gd name="connsiteX1081" fmla="*/ 1380271 w 9854218"/>
              <a:gd name="connsiteY1081" fmla="*/ 3561803 h 10335986"/>
              <a:gd name="connsiteX1082" fmla="*/ 1380271 w 9854218"/>
              <a:gd name="connsiteY1082" fmla="*/ 3549152 h 10335986"/>
              <a:gd name="connsiteX1083" fmla="*/ 1380271 w 9854218"/>
              <a:gd name="connsiteY1083" fmla="*/ 3536498 h 10335986"/>
              <a:gd name="connsiteX1084" fmla="*/ 1418236 w 9854218"/>
              <a:gd name="connsiteY1084" fmla="*/ 3397310 h 10335986"/>
              <a:gd name="connsiteX1085" fmla="*/ 1430885 w 9854218"/>
              <a:gd name="connsiteY1085" fmla="*/ 3384655 h 10335986"/>
              <a:gd name="connsiteX1086" fmla="*/ 1430887 w 9854218"/>
              <a:gd name="connsiteY1086" fmla="*/ 3371999 h 10335986"/>
              <a:gd name="connsiteX1087" fmla="*/ 1418234 w 9854218"/>
              <a:gd name="connsiteY1087" fmla="*/ 3372001 h 10335986"/>
              <a:gd name="connsiteX1088" fmla="*/ 1544766 w 9854218"/>
              <a:gd name="connsiteY1088" fmla="*/ 2967088 h 10335986"/>
              <a:gd name="connsiteX1089" fmla="*/ 1544766 w 9854218"/>
              <a:gd name="connsiteY1089" fmla="*/ 2929127 h 10335986"/>
              <a:gd name="connsiteX1090" fmla="*/ 1595382 w 9854218"/>
              <a:gd name="connsiteY1090" fmla="*/ 2789938 h 10335986"/>
              <a:gd name="connsiteX1091" fmla="*/ 1582726 w 9854218"/>
              <a:gd name="connsiteY1091" fmla="*/ 2802593 h 10335986"/>
              <a:gd name="connsiteX1092" fmla="*/ 1633342 w 9854218"/>
              <a:gd name="connsiteY1092" fmla="*/ 2701366 h 10335986"/>
              <a:gd name="connsiteX1093" fmla="*/ 1785186 w 9854218"/>
              <a:gd name="connsiteY1093" fmla="*/ 2334416 h 10335986"/>
              <a:gd name="connsiteX1094" fmla="*/ 1886414 w 9854218"/>
              <a:gd name="connsiteY1094" fmla="*/ 2056036 h 10335986"/>
              <a:gd name="connsiteX1095" fmla="*/ 1937028 w 9854218"/>
              <a:gd name="connsiteY1095" fmla="*/ 1992769 h 10335986"/>
              <a:gd name="connsiteX1096" fmla="*/ 1987643 w 9854218"/>
              <a:gd name="connsiteY1096" fmla="*/ 1878889 h 10335986"/>
              <a:gd name="connsiteX1097" fmla="*/ 2012950 w 9854218"/>
              <a:gd name="connsiteY1097" fmla="*/ 1853582 h 10335986"/>
              <a:gd name="connsiteX1098" fmla="*/ 2139486 w 9854218"/>
              <a:gd name="connsiteY1098" fmla="*/ 1625819 h 10335986"/>
              <a:gd name="connsiteX1099" fmla="*/ 2139485 w 9854218"/>
              <a:gd name="connsiteY1099" fmla="*/ 1600511 h 10335986"/>
              <a:gd name="connsiteX1100" fmla="*/ 2266022 w 9854218"/>
              <a:gd name="connsiteY1100" fmla="*/ 1398056 h 10335986"/>
              <a:gd name="connsiteX1101" fmla="*/ 2367250 w 9854218"/>
              <a:gd name="connsiteY1101" fmla="*/ 1246211 h 10335986"/>
              <a:gd name="connsiteX1102" fmla="*/ 2430518 w 9854218"/>
              <a:gd name="connsiteY1102" fmla="*/ 1157639 h 10335986"/>
              <a:gd name="connsiteX1103" fmla="*/ 2519094 w 9854218"/>
              <a:gd name="connsiteY1103" fmla="*/ 1018450 h 10335986"/>
              <a:gd name="connsiteX1104" fmla="*/ 2531748 w 9854218"/>
              <a:gd name="connsiteY1104" fmla="*/ 1031104 h 10335986"/>
              <a:gd name="connsiteX1105" fmla="*/ 2544401 w 9854218"/>
              <a:gd name="connsiteY1105" fmla="*/ 993143 h 10335986"/>
              <a:gd name="connsiteX1106" fmla="*/ 2721552 w 9854218"/>
              <a:gd name="connsiteY1106" fmla="*/ 765379 h 10335986"/>
              <a:gd name="connsiteX1107" fmla="*/ 2898701 w 9854218"/>
              <a:gd name="connsiteY1107" fmla="*/ 550268 h 10335986"/>
              <a:gd name="connsiteX1108" fmla="*/ 2924008 w 9854218"/>
              <a:gd name="connsiteY1108" fmla="*/ 537619 h 10335986"/>
              <a:gd name="connsiteX1109" fmla="*/ 2936662 w 9854218"/>
              <a:gd name="connsiteY1109" fmla="*/ 499657 h 10335986"/>
              <a:gd name="connsiteX1110" fmla="*/ 3177078 w 9854218"/>
              <a:gd name="connsiteY1110" fmla="*/ 259238 h 10335986"/>
              <a:gd name="connsiteX1111" fmla="*/ 3189732 w 9854218"/>
              <a:gd name="connsiteY1111" fmla="*/ 259238 h 10335986"/>
              <a:gd name="connsiteX1112" fmla="*/ 3202388 w 9854218"/>
              <a:gd name="connsiteY1112" fmla="*/ 246586 h 10335986"/>
              <a:gd name="connsiteX1113" fmla="*/ 3278308 w 9854218"/>
              <a:gd name="connsiteY1113" fmla="*/ 170666 h 10335986"/>
              <a:gd name="connsiteX1114" fmla="*/ 3290962 w 9854218"/>
              <a:gd name="connsiteY1114" fmla="*/ 183320 h 10335986"/>
              <a:gd name="connsiteX1115" fmla="*/ 3303617 w 9854218"/>
              <a:gd name="connsiteY1115" fmla="*/ 170668 h 10335986"/>
              <a:gd name="connsiteX1116" fmla="*/ 3316272 w 9854218"/>
              <a:gd name="connsiteY1116" fmla="*/ 145357 h 10335986"/>
              <a:gd name="connsiteX1117" fmla="*/ 3379536 w 9854218"/>
              <a:gd name="connsiteY1117" fmla="*/ 107396 h 10335986"/>
              <a:gd name="connsiteX1118" fmla="*/ 3341576 w 9854218"/>
              <a:gd name="connsiteY1118" fmla="*/ 120052 h 10335986"/>
              <a:gd name="connsiteX1119" fmla="*/ 3354233 w 9854218"/>
              <a:gd name="connsiteY1119" fmla="*/ 107396 h 10335986"/>
              <a:gd name="connsiteX1120" fmla="*/ 3341576 w 9854218"/>
              <a:gd name="connsiteY1120" fmla="*/ 107396 h 10335986"/>
              <a:gd name="connsiteX1121" fmla="*/ 3374990 w 9854218"/>
              <a:gd name="connsiteY1121" fmla="*/ 70228 h 10335986"/>
              <a:gd name="connsiteX1122" fmla="*/ 3398246 w 9854218"/>
              <a:gd name="connsiteY1122" fmla="*/ 48986 h 10335986"/>
              <a:gd name="connsiteX1123" fmla="*/ 3467874 w 9854218"/>
              <a:gd name="connsiteY1123" fmla="*/ 48986 h 10335986"/>
              <a:gd name="connsiteX1124" fmla="*/ 3444386 w 9854218"/>
              <a:gd name="connsiteY1124" fmla="*/ 74182 h 10335986"/>
              <a:gd name="connsiteX1125" fmla="*/ 3366882 w 9854218"/>
              <a:gd name="connsiteY1125" fmla="*/ 158011 h 10335986"/>
              <a:gd name="connsiteX1126" fmla="*/ 2987278 w 9854218"/>
              <a:gd name="connsiteY1126" fmla="*/ 562921 h 10335986"/>
              <a:gd name="connsiteX1127" fmla="*/ 2961968 w 9854218"/>
              <a:gd name="connsiteY1127" fmla="*/ 613538 h 10335986"/>
              <a:gd name="connsiteX1128" fmla="*/ 2911354 w 9854218"/>
              <a:gd name="connsiteY1128" fmla="*/ 638843 h 10335986"/>
              <a:gd name="connsiteX1129" fmla="*/ 2784818 w 9854218"/>
              <a:gd name="connsiteY1129" fmla="*/ 815993 h 10335986"/>
              <a:gd name="connsiteX1130" fmla="*/ 2759512 w 9854218"/>
              <a:gd name="connsiteY1130" fmla="*/ 828647 h 10335986"/>
              <a:gd name="connsiteX1131" fmla="*/ 2696243 w 9854218"/>
              <a:gd name="connsiteY1131" fmla="*/ 942529 h 10335986"/>
              <a:gd name="connsiteX1132" fmla="*/ 2632974 w 9854218"/>
              <a:gd name="connsiteY1132" fmla="*/ 1005796 h 10335986"/>
              <a:gd name="connsiteX1133" fmla="*/ 2392558 w 9854218"/>
              <a:gd name="connsiteY1133" fmla="*/ 1372747 h 10335986"/>
              <a:gd name="connsiteX1134" fmla="*/ 2253366 w 9854218"/>
              <a:gd name="connsiteY1134" fmla="*/ 1587857 h 10335986"/>
              <a:gd name="connsiteX1135" fmla="*/ 2190100 w 9854218"/>
              <a:gd name="connsiteY1135" fmla="*/ 1689086 h 10335986"/>
              <a:gd name="connsiteX1136" fmla="*/ 2038253 w 9854218"/>
              <a:gd name="connsiteY1136" fmla="*/ 2005423 h 10335986"/>
              <a:gd name="connsiteX1137" fmla="*/ 2000296 w 9854218"/>
              <a:gd name="connsiteY1137" fmla="*/ 2068691 h 10335986"/>
              <a:gd name="connsiteX1138" fmla="*/ 1810492 w 9854218"/>
              <a:gd name="connsiteY1138" fmla="*/ 2511562 h 10335986"/>
              <a:gd name="connsiteX1139" fmla="*/ 1633343 w 9854218"/>
              <a:gd name="connsiteY1139" fmla="*/ 2979742 h 10335986"/>
              <a:gd name="connsiteX1140" fmla="*/ 1570074 w 9854218"/>
              <a:gd name="connsiteY1140" fmla="*/ 3182198 h 10335986"/>
              <a:gd name="connsiteX1141" fmla="*/ 1557420 w 9854218"/>
              <a:gd name="connsiteY1141" fmla="*/ 3194854 h 10335986"/>
              <a:gd name="connsiteX1142" fmla="*/ 1557422 w 9854218"/>
              <a:gd name="connsiteY1142" fmla="*/ 3220162 h 10335986"/>
              <a:gd name="connsiteX1143" fmla="*/ 1494154 w 9854218"/>
              <a:gd name="connsiteY1143" fmla="*/ 3372002 h 10335986"/>
              <a:gd name="connsiteX1144" fmla="*/ 1519463 w 9854218"/>
              <a:gd name="connsiteY1144" fmla="*/ 3346694 h 10335986"/>
              <a:gd name="connsiteX1145" fmla="*/ 1544768 w 9854218"/>
              <a:gd name="connsiteY1145" fmla="*/ 3258122 h 10335986"/>
              <a:gd name="connsiteX1146" fmla="*/ 1570074 w 9854218"/>
              <a:gd name="connsiteY1146" fmla="*/ 3245467 h 10335986"/>
              <a:gd name="connsiteX1147" fmla="*/ 1582726 w 9854218"/>
              <a:gd name="connsiteY1147" fmla="*/ 3245467 h 10335986"/>
              <a:gd name="connsiteX1148" fmla="*/ 1582727 w 9854218"/>
              <a:gd name="connsiteY1148" fmla="*/ 3232813 h 10335986"/>
              <a:gd name="connsiteX1149" fmla="*/ 1582726 w 9854218"/>
              <a:gd name="connsiteY1149" fmla="*/ 3220162 h 10335986"/>
              <a:gd name="connsiteX1150" fmla="*/ 1582726 w 9854218"/>
              <a:gd name="connsiteY1150" fmla="*/ 3207506 h 10335986"/>
              <a:gd name="connsiteX1151" fmla="*/ 1633342 w 9854218"/>
              <a:gd name="connsiteY1151" fmla="*/ 3068317 h 10335986"/>
              <a:gd name="connsiteX1152" fmla="*/ 1734570 w 9854218"/>
              <a:gd name="connsiteY1152" fmla="*/ 2815246 h 10335986"/>
              <a:gd name="connsiteX1153" fmla="*/ 1823146 w 9854218"/>
              <a:gd name="connsiteY1153" fmla="*/ 2625445 h 10335986"/>
              <a:gd name="connsiteX1154" fmla="*/ 1835800 w 9854218"/>
              <a:gd name="connsiteY1154" fmla="*/ 2625442 h 10335986"/>
              <a:gd name="connsiteX1155" fmla="*/ 1835800 w 9854218"/>
              <a:gd name="connsiteY1155" fmla="*/ 2600137 h 10335986"/>
              <a:gd name="connsiteX1156" fmla="*/ 1835796 w 9854218"/>
              <a:gd name="connsiteY1156" fmla="*/ 2587484 h 10335986"/>
              <a:gd name="connsiteX1157" fmla="*/ 1899068 w 9854218"/>
              <a:gd name="connsiteY1157" fmla="*/ 2410336 h 10335986"/>
              <a:gd name="connsiteX1158" fmla="*/ 1911720 w 9854218"/>
              <a:gd name="connsiteY1158" fmla="*/ 2385029 h 10335986"/>
              <a:gd name="connsiteX1159" fmla="*/ 1937026 w 9854218"/>
              <a:gd name="connsiteY1159" fmla="*/ 2385029 h 10335986"/>
              <a:gd name="connsiteX1160" fmla="*/ 1937028 w 9854218"/>
              <a:gd name="connsiteY1160" fmla="*/ 2347069 h 10335986"/>
              <a:gd name="connsiteX1161" fmla="*/ 1962336 w 9854218"/>
              <a:gd name="connsiteY1161" fmla="*/ 2309108 h 10335986"/>
              <a:gd name="connsiteX1162" fmla="*/ 2126832 w 9854218"/>
              <a:gd name="connsiteY1162" fmla="*/ 1954808 h 10335986"/>
              <a:gd name="connsiteX1163" fmla="*/ 2126832 w 9854218"/>
              <a:gd name="connsiteY1163" fmla="*/ 1942154 h 10335986"/>
              <a:gd name="connsiteX1164" fmla="*/ 2139485 w 9854218"/>
              <a:gd name="connsiteY1164" fmla="*/ 1929500 h 10335986"/>
              <a:gd name="connsiteX1165" fmla="*/ 2202754 w 9854218"/>
              <a:gd name="connsiteY1165" fmla="*/ 1840927 h 10335986"/>
              <a:gd name="connsiteX1166" fmla="*/ 2202755 w 9854218"/>
              <a:gd name="connsiteY1166" fmla="*/ 1802968 h 10335986"/>
              <a:gd name="connsiteX1167" fmla="*/ 2215408 w 9854218"/>
              <a:gd name="connsiteY1167" fmla="*/ 1790314 h 10335986"/>
              <a:gd name="connsiteX1168" fmla="*/ 2278674 w 9854218"/>
              <a:gd name="connsiteY1168" fmla="*/ 1701739 h 10335986"/>
              <a:gd name="connsiteX1169" fmla="*/ 2291330 w 9854218"/>
              <a:gd name="connsiteY1169" fmla="*/ 1689088 h 10335986"/>
              <a:gd name="connsiteX1170" fmla="*/ 2303982 w 9854218"/>
              <a:gd name="connsiteY1170" fmla="*/ 1651126 h 10335986"/>
              <a:gd name="connsiteX1171" fmla="*/ 2354598 w 9854218"/>
              <a:gd name="connsiteY1171" fmla="*/ 1575200 h 10335986"/>
              <a:gd name="connsiteX1172" fmla="*/ 2367250 w 9854218"/>
              <a:gd name="connsiteY1172" fmla="*/ 1562551 h 10335986"/>
              <a:gd name="connsiteX1173" fmla="*/ 2367251 w 9854218"/>
              <a:gd name="connsiteY1173" fmla="*/ 1549897 h 10335986"/>
              <a:gd name="connsiteX1174" fmla="*/ 2620324 w 9854218"/>
              <a:gd name="connsiteY1174" fmla="*/ 1144985 h 10335986"/>
              <a:gd name="connsiteX1175" fmla="*/ 2632978 w 9854218"/>
              <a:gd name="connsiteY1175" fmla="*/ 1132330 h 10335986"/>
              <a:gd name="connsiteX1176" fmla="*/ 2645628 w 9854218"/>
              <a:gd name="connsiteY1176" fmla="*/ 1119679 h 10335986"/>
              <a:gd name="connsiteX1177" fmla="*/ 2645626 w 9854218"/>
              <a:gd name="connsiteY1177" fmla="*/ 1107025 h 10335986"/>
              <a:gd name="connsiteX1178" fmla="*/ 2658282 w 9854218"/>
              <a:gd name="connsiteY1178" fmla="*/ 1094371 h 10335986"/>
              <a:gd name="connsiteX1179" fmla="*/ 2670936 w 9854218"/>
              <a:gd name="connsiteY1179" fmla="*/ 1094371 h 10335986"/>
              <a:gd name="connsiteX1180" fmla="*/ 2658280 w 9854218"/>
              <a:gd name="connsiteY1180" fmla="*/ 1119679 h 10335986"/>
              <a:gd name="connsiteX1181" fmla="*/ 2670938 w 9854218"/>
              <a:gd name="connsiteY1181" fmla="*/ 1119679 h 10335986"/>
              <a:gd name="connsiteX1182" fmla="*/ 2683589 w 9854218"/>
              <a:gd name="connsiteY1182" fmla="*/ 1119679 h 10335986"/>
              <a:gd name="connsiteX1183" fmla="*/ 2696244 w 9854218"/>
              <a:gd name="connsiteY1183" fmla="*/ 1107026 h 10335986"/>
              <a:gd name="connsiteX1184" fmla="*/ 2632978 w 9854218"/>
              <a:gd name="connsiteY1184" fmla="*/ 1208251 h 10335986"/>
              <a:gd name="connsiteX1185" fmla="*/ 2557054 w 9854218"/>
              <a:gd name="connsiteY1185" fmla="*/ 1284175 h 10335986"/>
              <a:gd name="connsiteX1186" fmla="*/ 2595012 w 9854218"/>
              <a:gd name="connsiteY1186" fmla="*/ 1271521 h 10335986"/>
              <a:gd name="connsiteX1187" fmla="*/ 2531747 w 9854218"/>
              <a:gd name="connsiteY1187" fmla="*/ 1372747 h 10335986"/>
              <a:gd name="connsiteX1188" fmla="*/ 2531747 w 9854218"/>
              <a:gd name="connsiteY1188" fmla="*/ 1360096 h 10335986"/>
              <a:gd name="connsiteX1189" fmla="*/ 2531748 w 9854218"/>
              <a:gd name="connsiteY1189" fmla="*/ 1347443 h 10335986"/>
              <a:gd name="connsiteX1190" fmla="*/ 2519093 w 9854218"/>
              <a:gd name="connsiteY1190" fmla="*/ 1360096 h 10335986"/>
              <a:gd name="connsiteX1191" fmla="*/ 2506440 w 9854218"/>
              <a:gd name="connsiteY1191" fmla="*/ 1385401 h 10335986"/>
              <a:gd name="connsiteX1192" fmla="*/ 2468480 w 9854218"/>
              <a:gd name="connsiteY1192" fmla="*/ 1423361 h 10335986"/>
              <a:gd name="connsiteX1193" fmla="*/ 2455824 w 9854218"/>
              <a:gd name="connsiteY1193" fmla="*/ 1436015 h 10335986"/>
              <a:gd name="connsiteX1194" fmla="*/ 2455826 w 9854218"/>
              <a:gd name="connsiteY1194" fmla="*/ 1448669 h 10335986"/>
              <a:gd name="connsiteX1195" fmla="*/ 2468480 w 9854218"/>
              <a:gd name="connsiteY1195" fmla="*/ 1448671 h 10335986"/>
              <a:gd name="connsiteX1196" fmla="*/ 2417864 w 9854218"/>
              <a:gd name="connsiteY1196" fmla="*/ 1499282 h 10335986"/>
              <a:gd name="connsiteX1197" fmla="*/ 2455824 w 9854218"/>
              <a:gd name="connsiteY1197" fmla="*/ 1499282 h 10335986"/>
              <a:gd name="connsiteX1198" fmla="*/ 2417861 w 9854218"/>
              <a:gd name="connsiteY1198" fmla="*/ 1562551 h 10335986"/>
              <a:gd name="connsiteX1199" fmla="*/ 2379904 w 9854218"/>
              <a:gd name="connsiteY1199" fmla="*/ 1600510 h 10335986"/>
              <a:gd name="connsiteX1200" fmla="*/ 2405212 w 9854218"/>
              <a:gd name="connsiteY1200" fmla="*/ 1587854 h 10335986"/>
              <a:gd name="connsiteX1201" fmla="*/ 2379904 w 9854218"/>
              <a:gd name="connsiteY1201" fmla="*/ 1613165 h 10335986"/>
              <a:gd name="connsiteX1202" fmla="*/ 2367250 w 9854218"/>
              <a:gd name="connsiteY1202" fmla="*/ 1651123 h 10335986"/>
              <a:gd name="connsiteX1203" fmla="*/ 2354598 w 9854218"/>
              <a:gd name="connsiteY1203" fmla="*/ 1663777 h 10335986"/>
              <a:gd name="connsiteX1204" fmla="*/ 2341944 w 9854218"/>
              <a:gd name="connsiteY1204" fmla="*/ 1676432 h 10335986"/>
              <a:gd name="connsiteX1205" fmla="*/ 2341943 w 9854218"/>
              <a:gd name="connsiteY1205" fmla="*/ 1689086 h 10335986"/>
              <a:gd name="connsiteX1206" fmla="*/ 2347962 w 9854218"/>
              <a:gd name="connsiteY1206" fmla="*/ 1688225 h 10335986"/>
              <a:gd name="connsiteX1207" fmla="*/ 2340360 w 9854218"/>
              <a:gd name="connsiteY1207" fmla="*/ 1701736 h 10335986"/>
              <a:gd name="connsiteX1208" fmla="*/ 2316635 w 9854218"/>
              <a:gd name="connsiteY1208" fmla="*/ 1727047 h 10335986"/>
              <a:gd name="connsiteX1209" fmla="*/ 2316636 w 9854218"/>
              <a:gd name="connsiteY1209" fmla="*/ 1739698 h 10335986"/>
              <a:gd name="connsiteX1210" fmla="*/ 2316635 w 9854218"/>
              <a:gd name="connsiteY1210" fmla="*/ 1752353 h 10335986"/>
              <a:gd name="connsiteX1211" fmla="*/ 2278674 w 9854218"/>
              <a:gd name="connsiteY1211" fmla="*/ 1828270 h 10335986"/>
              <a:gd name="connsiteX1212" fmla="*/ 2240716 w 9854218"/>
              <a:gd name="connsiteY1212" fmla="*/ 1878889 h 10335986"/>
              <a:gd name="connsiteX1213" fmla="*/ 2228057 w 9854218"/>
              <a:gd name="connsiteY1213" fmla="*/ 1878889 h 10335986"/>
              <a:gd name="connsiteX1214" fmla="*/ 2215409 w 9854218"/>
              <a:gd name="connsiteY1214" fmla="*/ 1878886 h 10335986"/>
              <a:gd name="connsiteX1215" fmla="*/ 2215409 w 9854218"/>
              <a:gd name="connsiteY1215" fmla="*/ 1904191 h 10335986"/>
              <a:gd name="connsiteX1216" fmla="*/ 2215408 w 9854218"/>
              <a:gd name="connsiteY1216" fmla="*/ 1916848 h 10335986"/>
              <a:gd name="connsiteX1217" fmla="*/ 2215409 w 9854218"/>
              <a:gd name="connsiteY1217" fmla="*/ 1942154 h 10335986"/>
              <a:gd name="connsiteX1218" fmla="*/ 2152139 w 9854218"/>
              <a:gd name="connsiteY1218" fmla="*/ 2043383 h 10335986"/>
              <a:gd name="connsiteX1219" fmla="*/ 2139485 w 9854218"/>
              <a:gd name="connsiteY1219" fmla="*/ 2068690 h 10335986"/>
              <a:gd name="connsiteX1220" fmla="*/ 2139486 w 9854218"/>
              <a:gd name="connsiteY1220" fmla="*/ 2081341 h 10335986"/>
              <a:gd name="connsiteX1221" fmla="*/ 2139485 w 9854218"/>
              <a:gd name="connsiteY1221" fmla="*/ 2093998 h 10335986"/>
              <a:gd name="connsiteX1222" fmla="*/ 2101526 w 9854218"/>
              <a:gd name="connsiteY1222" fmla="*/ 2144609 h 10335986"/>
              <a:gd name="connsiteX1223" fmla="*/ 2083730 w 9854218"/>
              <a:gd name="connsiteY1223" fmla="*/ 2183757 h 10335986"/>
              <a:gd name="connsiteX1224" fmla="*/ 2088130 w 9854218"/>
              <a:gd name="connsiteY1224" fmla="*/ 2193571 h 10335986"/>
              <a:gd name="connsiteX1225" fmla="*/ 2087437 w 9854218"/>
              <a:gd name="connsiteY1225" fmla="*/ 2195001 h 10335986"/>
              <a:gd name="connsiteX1226" fmla="*/ 2088870 w 9854218"/>
              <a:gd name="connsiteY1226" fmla="*/ 2195222 h 10335986"/>
              <a:gd name="connsiteX1227" fmla="*/ 2088130 w 9854218"/>
              <a:gd name="connsiteY1227" fmla="*/ 2193571 h 10335986"/>
              <a:gd name="connsiteX1228" fmla="*/ 2091639 w 9854218"/>
              <a:gd name="connsiteY1228" fmla="*/ 2186328 h 10335986"/>
              <a:gd name="connsiteX1229" fmla="*/ 2152139 w 9854218"/>
              <a:gd name="connsiteY1229" fmla="*/ 2081344 h 10335986"/>
              <a:gd name="connsiteX1230" fmla="*/ 2164793 w 9854218"/>
              <a:gd name="connsiteY1230" fmla="*/ 2068690 h 10335986"/>
              <a:gd name="connsiteX1231" fmla="*/ 2177447 w 9854218"/>
              <a:gd name="connsiteY1231" fmla="*/ 2056036 h 10335986"/>
              <a:gd name="connsiteX1232" fmla="*/ 2164794 w 9854218"/>
              <a:gd name="connsiteY1232" fmla="*/ 2043383 h 10335986"/>
              <a:gd name="connsiteX1233" fmla="*/ 2177447 w 9854218"/>
              <a:gd name="connsiteY1233" fmla="*/ 2018075 h 10335986"/>
              <a:gd name="connsiteX1234" fmla="*/ 2202754 w 9854218"/>
              <a:gd name="connsiteY1234" fmla="*/ 2005423 h 10335986"/>
              <a:gd name="connsiteX1235" fmla="*/ 2228057 w 9854218"/>
              <a:gd name="connsiteY1235" fmla="*/ 1929502 h 10335986"/>
              <a:gd name="connsiteX1236" fmla="*/ 2228060 w 9854218"/>
              <a:gd name="connsiteY1236" fmla="*/ 1916848 h 10335986"/>
              <a:gd name="connsiteX1237" fmla="*/ 2240714 w 9854218"/>
              <a:gd name="connsiteY1237" fmla="*/ 1916848 h 10335986"/>
              <a:gd name="connsiteX1238" fmla="*/ 2253370 w 9854218"/>
              <a:gd name="connsiteY1238" fmla="*/ 1904194 h 10335986"/>
              <a:gd name="connsiteX1239" fmla="*/ 2253370 w 9854218"/>
              <a:gd name="connsiteY1239" fmla="*/ 1891543 h 10335986"/>
              <a:gd name="connsiteX1240" fmla="*/ 2240712 w 9854218"/>
              <a:gd name="connsiteY1240" fmla="*/ 1891540 h 10335986"/>
              <a:gd name="connsiteX1241" fmla="*/ 2329289 w 9854218"/>
              <a:gd name="connsiteY1241" fmla="*/ 1752350 h 10335986"/>
              <a:gd name="connsiteX1242" fmla="*/ 2329290 w 9854218"/>
              <a:gd name="connsiteY1242" fmla="*/ 1765009 h 10335986"/>
              <a:gd name="connsiteX1243" fmla="*/ 2341943 w 9854218"/>
              <a:gd name="connsiteY1243" fmla="*/ 1752352 h 10335986"/>
              <a:gd name="connsiteX1244" fmla="*/ 2341943 w 9854218"/>
              <a:gd name="connsiteY1244" fmla="*/ 1739695 h 10335986"/>
              <a:gd name="connsiteX1245" fmla="*/ 2367250 w 9854218"/>
              <a:gd name="connsiteY1245" fmla="*/ 1676432 h 10335986"/>
              <a:gd name="connsiteX1246" fmla="*/ 2379904 w 9854218"/>
              <a:gd name="connsiteY1246" fmla="*/ 1676429 h 10335986"/>
              <a:gd name="connsiteX1247" fmla="*/ 2379904 w 9854218"/>
              <a:gd name="connsiteY1247" fmla="*/ 1663777 h 10335986"/>
              <a:gd name="connsiteX1248" fmla="*/ 2379900 w 9854218"/>
              <a:gd name="connsiteY1248" fmla="*/ 1651126 h 10335986"/>
              <a:gd name="connsiteX1249" fmla="*/ 2465318 w 9854218"/>
              <a:gd name="connsiteY1249" fmla="*/ 1517669 h 10335986"/>
              <a:gd name="connsiteX1250" fmla="*/ 2481902 w 9854218"/>
              <a:gd name="connsiteY1250" fmla="*/ 1499585 h 10335986"/>
              <a:gd name="connsiteX1251" fmla="*/ 2579830 w 9854218"/>
              <a:gd name="connsiteY1251" fmla="*/ 1314049 h 10335986"/>
              <a:gd name="connsiteX1252" fmla="*/ 3038504 w 9854218"/>
              <a:gd name="connsiteY1252" fmla="*/ 605140 h 10335986"/>
              <a:gd name="connsiteX1253" fmla="*/ 3295808 w 9854218"/>
              <a:gd name="connsiteY1253" fmla="*/ 284509 h 10335986"/>
              <a:gd name="connsiteX1254" fmla="*/ 3509334 w 9854218"/>
              <a:gd name="connsiteY1254" fmla="*/ 48986 h 10335986"/>
              <a:gd name="connsiteX1255" fmla="*/ 8617329 w 9854218"/>
              <a:gd name="connsiteY1255" fmla="*/ 0 h 10335986"/>
              <a:gd name="connsiteX1256" fmla="*/ 9854218 w 9854218"/>
              <a:gd name="connsiteY1256" fmla="*/ 10335986 h 10335986"/>
              <a:gd name="connsiteX1257" fmla="*/ 4569194 w 9854218"/>
              <a:gd name="connsiteY1257" fmla="*/ 10335986 h 10335986"/>
              <a:gd name="connsiteX1258" fmla="*/ 4512034 w 9854218"/>
              <a:gd name="connsiteY1258" fmla="*/ 10288721 h 10335986"/>
              <a:gd name="connsiteX1259" fmla="*/ 4429784 w 9854218"/>
              <a:gd name="connsiteY1259" fmla="*/ 10230200 h 10335986"/>
              <a:gd name="connsiteX1260" fmla="*/ 4404479 w 9854218"/>
              <a:gd name="connsiteY1260" fmla="*/ 10192240 h 10335986"/>
              <a:gd name="connsiteX1261" fmla="*/ 4404479 w 9854218"/>
              <a:gd name="connsiteY1261" fmla="*/ 10179587 h 10335986"/>
              <a:gd name="connsiteX1262" fmla="*/ 4366518 w 9854218"/>
              <a:gd name="connsiteY1262" fmla="*/ 10141625 h 10335986"/>
              <a:gd name="connsiteX1263" fmla="*/ 4353864 w 9854218"/>
              <a:gd name="connsiteY1263" fmla="*/ 10128970 h 10335986"/>
              <a:gd name="connsiteX1264" fmla="*/ 4341210 w 9854218"/>
              <a:gd name="connsiteY1264" fmla="*/ 10128972 h 10335986"/>
              <a:gd name="connsiteX1265" fmla="*/ 4366518 w 9854218"/>
              <a:gd name="connsiteY1265" fmla="*/ 10154279 h 10335986"/>
              <a:gd name="connsiteX1266" fmla="*/ 4379172 w 9854218"/>
              <a:gd name="connsiteY1266" fmla="*/ 10179587 h 10335986"/>
              <a:gd name="connsiteX1267" fmla="*/ 4379170 w 9854218"/>
              <a:gd name="connsiteY1267" fmla="*/ 10192240 h 10335986"/>
              <a:gd name="connsiteX1268" fmla="*/ 4366518 w 9854218"/>
              <a:gd name="connsiteY1268" fmla="*/ 10192240 h 10335986"/>
              <a:gd name="connsiteX1269" fmla="*/ 4366518 w 9854218"/>
              <a:gd name="connsiteY1269" fmla="*/ 10179587 h 10335986"/>
              <a:gd name="connsiteX1270" fmla="*/ 4353864 w 9854218"/>
              <a:gd name="connsiteY1270" fmla="*/ 10179588 h 10335986"/>
              <a:gd name="connsiteX1271" fmla="*/ 4341210 w 9854218"/>
              <a:gd name="connsiteY1271" fmla="*/ 10166933 h 10335986"/>
              <a:gd name="connsiteX1272" fmla="*/ 4328555 w 9854218"/>
              <a:gd name="connsiteY1272" fmla="*/ 10154279 h 10335986"/>
              <a:gd name="connsiteX1273" fmla="*/ 4328555 w 9854218"/>
              <a:gd name="connsiteY1273" fmla="*/ 10141625 h 10335986"/>
              <a:gd name="connsiteX1274" fmla="*/ 4315904 w 9854218"/>
              <a:gd name="connsiteY1274" fmla="*/ 10128972 h 10335986"/>
              <a:gd name="connsiteX1275" fmla="*/ 4303250 w 9854218"/>
              <a:gd name="connsiteY1275" fmla="*/ 10128971 h 10335986"/>
              <a:gd name="connsiteX1276" fmla="*/ 4303250 w 9854218"/>
              <a:gd name="connsiteY1276" fmla="*/ 10141625 h 10335986"/>
              <a:gd name="connsiteX1277" fmla="*/ 4315901 w 9854218"/>
              <a:gd name="connsiteY1277" fmla="*/ 10154279 h 10335986"/>
              <a:gd name="connsiteX1278" fmla="*/ 4303250 w 9854218"/>
              <a:gd name="connsiteY1278" fmla="*/ 10166932 h 10335986"/>
              <a:gd name="connsiteX1279" fmla="*/ 4252632 w 9854218"/>
              <a:gd name="connsiteY1279" fmla="*/ 10116318 h 10335986"/>
              <a:gd name="connsiteX1280" fmla="*/ 4252636 w 9854218"/>
              <a:gd name="connsiteY1280" fmla="*/ 10141625 h 10335986"/>
              <a:gd name="connsiteX1281" fmla="*/ 4227329 w 9854218"/>
              <a:gd name="connsiteY1281" fmla="*/ 10128972 h 10335986"/>
              <a:gd name="connsiteX1282" fmla="*/ 4189368 w 9854218"/>
              <a:gd name="connsiteY1282" fmla="*/ 10091012 h 10335986"/>
              <a:gd name="connsiteX1283" fmla="*/ 4138756 w 9854218"/>
              <a:gd name="connsiteY1283" fmla="*/ 10053052 h 10335986"/>
              <a:gd name="connsiteX1284" fmla="*/ 4189368 w 9854218"/>
              <a:gd name="connsiteY1284" fmla="*/ 10065704 h 10335986"/>
              <a:gd name="connsiteX1285" fmla="*/ 4126100 w 9854218"/>
              <a:gd name="connsiteY1285" fmla="*/ 9989783 h 10335986"/>
              <a:gd name="connsiteX1286" fmla="*/ 4113446 w 9854218"/>
              <a:gd name="connsiteY1286" fmla="*/ 9977129 h 10335986"/>
              <a:gd name="connsiteX1287" fmla="*/ 4138754 w 9854218"/>
              <a:gd name="connsiteY1287" fmla="*/ 9977129 h 10335986"/>
              <a:gd name="connsiteX1288" fmla="*/ 4126100 w 9854218"/>
              <a:gd name="connsiteY1288" fmla="*/ 9951822 h 10335986"/>
              <a:gd name="connsiteX1289" fmla="*/ 4113446 w 9854218"/>
              <a:gd name="connsiteY1289" fmla="*/ 9939168 h 10335986"/>
              <a:gd name="connsiteX1290" fmla="*/ 4100792 w 9854218"/>
              <a:gd name="connsiteY1290" fmla="*/ 9926518 h 10335986"/>
              <a:gd name="connsiteX1291" fmla="*/ 4100790 w 9854218"/>
              <a:gd name="connsiteY1291" fmla="*/ 9939168 h 10335986"/>
              <a:gd name="connsiteX1292" fmla="*/ 4113444 w 9854218"/>
              <a:gd name="connsiteY1292" fmla="*/ 9951822 h 10335986"/>
              <a:gd name="connsiteX1293" fmla="*/ 4113446 w 9854218"/>
              <a:gd name="connsiteY1293" fmla="*/ 9964476 h 10335986"/>
              <a:gd name="connsiteX1294" fmla="*/ 4062832 w 9854218"/>
              <a:gd name="connsiteY1294" fmla="*/ 9926518 h 10335986"/>
              <a:gd name="connsiteX1295" fmla="*/ 4062832 w 9854218"/>
              <a:gd name="connsiteY1295" fmla="*/ 9951822 h 10335986"/>
              <a:gd name="connsiteX1296" fmla="*/ 4012217 w 9854218"/>
              <a:gd name="connsiteY1296" fmla="*/ 9926518 h 10335986"/>
              <a:gd name="connsiteX1297" fmla="*/ 4012217 w 9854218"/>
              <a:gd name="connsiteY1297" fmla="*/ 9939168 h 10335986"/>
              <a:gd name="connsiteX1298" fmla="*/ 3999564 w 9854218"/>
              <a:gd name="connsiteY1298" fmla="*/ 9913862 h 10335986"/>
              <a:gd name="connsiteX1299" fmla="*/ 3986910 w 9854218"/>
              <a:gd name="connsiteY1299" fmla="*/ 9901208 h 10335986"/>
              <a:gd name="connsiteX1300" fmla="*/ 3974254 w 9854218"/>
              <a:gd name="connsiteY1300" fmla="*/ 9888557 h 10335986"/>
              <a:gd name="connsiteX1301" fmla="*/ 3974256 w 9854218"/>
              <a:gd name="connsiteY1301" fmla="*/ 9901208 h 10335986"/>
              <a:gd name="connsiteX1302" fmla="*/ 3936298 w 9854218"/>
              <a:gd name="connsiteY1302" fmla="*/ 9875902 h 10335986"/>
              <a:gd name="connsiteX1303" fmla="*/ 3936296 w 9854218"/>
              <a:gd name="connsiteY1303" fmla="*/ 9863248 h 10335986"/>
              <a:gd name="connsiteX1304" fmla="*/ 3936298 w 9854218"/>
              <a:gd name="connsiteY1304" fmla="*/ 9850596 h 10335986"/>
              <a:gd name="connsiteX1305" fmla="*/ 3923640 w 9854218"/>
              <a:gd name="connsiteY1305" fmla="*/ 9850596 h 10335986"/>
              <a:gd name="connsiteX1306" fmla="*/ 3910988 w 9854218"/>
              <a:gd name="connsiteY1306" fmla="*/ 9850596 h 10335986"/>
              <a:gd name="connsiteX1307" fmla="*/ 3898332 w 9854218"/>
              <a:gd name="connsiteY1307" fmla="*/ 9837942 h 10335986"/>
              <a:gd name="connsiteX1308" fmla="*/ 3898336 w 9854218"/>
              <a:gd name="connsiteY1308" fmla="*/ 9825287 h 10335986"/>
              <a:gd name="connsiteX1309" fmla="*/ 3898336 w 9854218"/>
              <a:gd name="connsiteY1309" fmla="*/ 9799982 h 10335986"/>
              <a:gd name="connsiteX1310" fmla="*/ 3885682 w 9854218"/>
              <a:gd name="connsiteY1310" fmla="*/ 9799982 h 10335986"/>
              <a:gd name="connsiteX1311" fmla="*/ 3885680 w 9854218"/>
              <a:gd name="connsiteY1311" fmla="*/ 9812630 h 10335986"/>
              <a:gd name="connsiteX1312" fmla="*/ 3885682 w 9854218"/>
              <a:gd name="connsiteY1312" fmla="*/ 9825287 h 10335986"/>
              <a:gd name="connsiteX1313" fmla="*/ 3847722 w 9854218"/>
              <a:gd name="connsiteY1313" fmla="*/ 9787326 h 10335986"/>
              <a:gd name="connsiteX1314" fmla="*/ 3847722 w 9854218"/>
              <a:gd name="connsiteY1314" fmla="*/ 9812633 h 10335986"/>
              <a:gd name="connsiteX1315" fmla="*/ 3835066 w 9854218"/>
              <a:gd name="connsiteY1315" fmla="*/ 9787326 h 10335986"/>
              <a:gd name="connsiteX1316" fmla="*/ 3835067 w 9854218"/>
              <a:gd name="connsiteY1316" fmla="*/ 9774672 h 10335986"/>
              <a:gd name="connsiteX1317" fmla="*/ 3759146 w 9854218"/>
              <a:gd name="connsiteY1317" fmla="*/ 9698750 h 10335986"/>
              <a:gd name="connsiteX1318" fmla="*/ 3759146 w 9854218"/>
              <a:gd name="connsiteY1318" fmla="*/ 9711407 h 10335986"/>
              <a:gd name="connsiteX1319" fmla="*/ 3746490 w 9854218"/>
              <a:gd name="connsiteY1319" fmla="*/ 9686100 h 10335986"/>
              <a:gd name="connsiteX1320" fmla="*/ 3733836 w 9854218"/>
              <a:gd name="connsiteY1320" fmla="*/ 9673446 h 10335986"/>
              <a:gd name="connsiteX1321" fmla="*/ 3733836 w 9854218"/>
              <a:gd name="connsiteY1321" fmla="*/ 9685720 h 10335986"/>
              <a:gd name="connsiteX1322" fmla="*/ 3640518 w 9854218"/>
              <a:gd name="connsiteY1322" fmla="*/ 9589616 h 10335986"/>
              <a:gd name="connsiteX1323" fmla="*/ 3544034 w 9854218"/>
              <a:gd name="connsiteY1323" fmla="*/ 9508948 h 10335986"/>
              <a:gd name="connsiteX1324" fmla="*/ 3379536 w 9854218"/>
              <a:gd name="connsiteY1324" fmla="*/ 9319144 h 10335986"/>
              <a:gd name="connsiteX1325" fmla="*/ 3240347 w 9854218"/>
              <a:gd name="connsiteY1325" fmla="*/ 9167306 h 10335986"/>
              <a:gd name="connsiteX1326" fmla="*/ 3227696 w 9854218"/>
              <a:gd name="connsiteY1326" fmla="*/ 9167306 h 10335986"/>
              <a:gd name="connsiteX1327" fmla="*/ 3075851 w 9854218"/>
              <a:gd name="connsiteY1327" fmla="*/ 8952196 h 10335986"/>
              <a:gd name="connsiteX1328" fmla="*/ 3063197 w 9854218"/>
              <a:gd name="connsiteY1328" fmla="*/ 8964850 h 10335986"/>
              <a:gd name="connsiteX1329" fmla="*/ 3025236 w 9854218"/>
              <a:gd name="connsiteY1329" fmla="*/ 8876274 h 10335986"/>
              <a:gd name="connsiteX1330" fmla="*/ 3025238 w 9854218"/>
              <a:gd name="connsiteY1330" fmla="*/ 8914232 h 10335986"/>
              <a:gd name="connsiteX1331" fmla="*/ 2924008 w 9854218"/>
              <a:gd name="connsiteY1331" fmla="*/ 8737085 h 10335986"/>
              <a:gd name="connsiteX1332" fmla="*/ 2873393 w 9854218"/>
              <a:gd name="connsiteY1332" fmla="*/ 8699124 h 10335986"/>
              <a:gd name="connsiteX1333" fmla="*/ 2873393 w 9854218"/>
              <a:gd name="connsiteY1333" fmla="*/ 8686474 h 10335986"/>
              <a:gd name="connsiteX1334" fmla="*/ 2873392 w 9854218"/>
              <a:gd name="connsiteY1334" fmla="*/ 8673820 h 10335986"/>
              <a:gd name="connsiteX1335" fmla="*/ 2860744 w 9854218"/>
              <a:gd name="connsiteY1335" fmla="*/ 8673820 h 10335986"/>
              <a:gd name="connsiteX1336" fmla="*/ 2506439 w 9854218"/>
              <a:gd name="connsiteY1336" fmla="*/ 8091758 h 10335986"/>
              <a:gd name="connsiteX1337" fmla="*/ 2503470 w 9854218"/>
              <a:gd name="connsiteY1337" fmla="*/ 8105129 h 10335986"/>
              <a:gd name="connsiteX1338" fmla="*/ 2422608 w 9854218"/>
              <a:gd name="connsiteY1338" fmla="*/ 7977877 h 10335986"/>
              <a:gd name="connsiteX1339" fmla="*/ 2354598 w 9854218"/>
              <a:gd name="connsiteY1339" fmla="*/ 7826033 h 10335986"/>
              <a:gd name="connsiteX1340" fmla="*/ 2316635 w 9854218"/>
              <a:gd name="connsiteY1340" fmla="*/ 7750109 h 10335986"/>
              <a:gd name="connsiteX1341" fmla="*/ 2266022 w 9854218"/>
              <a:gd name="connsiteY1341" fmla="*/ 7686845 h 10335986"/>
              <a:gd name="connsiteX1342" fmla="*/ 2266022 w 9854218"/>
              <a:gd name="connsiteY1342" fmla="*/ 7674188 h 10335986"/>
              <a:gd name="connsiteX1343" fmla="*/ 2164794 w 9854218"/>
              <a:gd name="connsiteY1343" fmla="*/ 7446430 h 10335986"/>
              <a:gd name="connsiteX1344" fmla="*/ 2164793 w 9854218"/>
              <a:gd name="connsiteY1344" fmla="*/ 7433776 h 10335986"/>
              <a:gd name="connsiteX1345" fmla="*/ 2126832 w 9854218"/>
              <a:gd name="connsiteY1345" fmla="*/ 7383161 h 10335986"/>
              <a:gd name="connsiteX1346" fmla="*/ 2114180 w 9854218"/>
              <a:gd name="connsiteY1346" fmla="*/ 7395815 h 10335986"/>
              <a:gd name="connsiteX1347" fmla="*/ 2126832 w 9854218"/>
              <a:gd name="connsiteY1347" fmla="*/ 7421120 h 10335986"/>
              <a:gd name="connsiteX1348" fmla="*/ 2139485 w 9854218"/>
              <a:gd name="connsiteY1348" fmla="*/ 7446430 h 10335986"/>
              <a:gd name="connsiteX1349" fmla="*/ 2202752 w 9854218"/>
              <a:gd name="connsiteY1349" fmla="*/ 7598270 h 10335986"/>
              <a:gd name="connsiteX1350" fmla="*/ 2240714 w 9854218"/>
              <a:gd name="connsiteY1350" fmla="*/ 7686845 h 10335986"/>
              <a:gd name="connsiteX1351" fmla="*/ 2253368 w 9854218"/>
              <a:gd name="connsiteY1351" fmla="*/ 7712152 h 10335986"/>
              <a:gd name="connsiteX1352" fmla="*/ 2267009 w 9854218"/>
              <a:gd name="connsiteY1352" fmla="*/ 7751695 h 10335986"/>
              <a:gd name="connsiteX1353" fmla="*/ 2268472 w 9854218"/>
              <a:gd name="connsiteY1353" fmla="*/ 7755349 h 10335986"/>
              <a:gd name="connsiteX1354" fmla="*/ 2183772 w 9854218"/>
              <a:gd name="connsiteY1354" fmla="*/ 7588778 h 10335986"/>
              <a:gd name="connsiteX1355" fmla="*/ 2088870 w 9854218"/>
              <a:gd name="connsiteY1355" fmla="*/ 7421120 h 10335986"/>
              <a:gd name="connsiteX1356" fmla="*/ 2076218 w 9854218"/>
              <a:gd name="connsiteY1356" fmla="*/ 7408469 h 10335986"/>
              <a:gd name="connsiteX1357" fmla="*/ 2076220 w 9854218"/>
              <a:gd name="connsiteY1357" fmla="*/ 7395815 h 10335986"/>
              <a:gd name="connsiteX1358" fmla="*/ 1911722 w 9854218"/>
              <a:gd name="connsiteY1358" fmla="*/ 6864368 h 10335986"/>
              <a:gd name="connsiteX1359" fmla="*/ 1861103 w 9854218"/>
              <a:gd name="connsiteY1359" fmla="*/ 6725179 h 10335986"/>
              <a:gd name="connsiteX1360" fmla="*/ 1861103 w 9854218"/>
              <a:gd name="connsiteY1360" fmla="*/ 6674566 h 10335986"/>
              <a:gd name="connsiteX1361" fmla="*/ 1861106 w 9854218"/>
              <a:gd name="connsiteY1361" fmla="*/ 6661912 h 10335986"/>
              <a:gd name="connsiteX1362" fmla="*/ 1861106 w 9854218"/>
              <a:gd name="connsiteY1362" fmla="*/ 6623951 h 10335986"/>
              <a:gd name="connsiteX1363" fmla="*/ 1810492 w 9854218"/>
              <a:gd name="connsiteY1363" fmla="*/ 6408842 h 10335986"/>
              <a:gd name="connsiteX1364" fmla="*/ 1810492 w 9854218"/>
              <a:gd name="connsiteY1364" fmla="*/ 6396184 h 10335986"/>
              <a:gd name="connsiteX1365" fmla="*/ 1810493 w 9854218"/>
              <a:gd name="connsiteY1365" fmla="*/ 6383536 h 10335986"/>
              <a:gd name="connsiteX1366" fmla="*/ 1797844 w 9854218"/>
              <a:gd name="connsiteY1366" fmla="*/ 6345575 h 10335986"/>
              <a:gd name="connsiteX1367" fmla="*/ 1797840 w 9854218"/>
              <a:gd name="connsiteY1367" fmla="*/ 6332918 h 10335986"/>
              <a:gd name="connsiteX1368" fmla="*/ 1785185 w 9854218"/>
              <a:gd name="connsiteY1368" fmla="*/ 6257000 h 10335986"/>
              <a:gd name="connsiteX1369" fmla="*/ 1797839 w 9854218"/>
              <a:gd name="connsiteY1369" fmla="*/ 6231692 h 10335986"/>
              <a:gd name="connsiteX1370" fmla="*/ 1785185 w 9854218"/>
              <a:gd name="connsiteY1370" fmla="*/ 6219040 h 10335986"/>
              <a:gd name="connsiteX1371" fmla="*/ 1772531 w 9854218"/>
              <a:gd name="connsiteY1371" fmla="*/ 6155771 h 10335986"/>
              <a:gd name="connsiteX1372" fmla="*/ 1785185 w 9854218"/>
              <a:gd name="connsiteY1372" fmla="*/ 6143117 h 10335986"/>
              <a:gd name="connsiteX1373" fmla="*/ 1759878 w 9854218"/>
              <a:gd name="connsiteY1373" fmla="*/ 5890049 h 10335986"/>
              <a:gd name="connsiteX1374" fmla="*/ 1772531 w 9854218"/>
              <a:gd name="connsiteY1374" fmla="*/ 5902699 h 10335986"/>
              <a:gd name="connsiteX1375" fmla="*/ 1747224 w 9854218"/>
              <a:gd name="connsiteY1375" fmla="*/ 5763511 h 10335986"/>
              <a:gd name="connsiteX1376" fmla="*/ 1747224 w 9854218"/>
              <a:gd name="connsiteY1376" fmla="*/ 5459828 h 10335986"/>
              <a:gd name="connsiteX1377" fmla="*/ 1759878 w 9854218"/>
              <a:gd name="connsiteY1377" fmla="*/ 5447174 h 10335986"/>
              <a:gd name="connsiteX1378" fmla="*/ 1759878 w 9854218"/>
              <a:gd name="connsiteY1378" fmla="*/ 5421868 h 10335986"/>
              <a:gd name="connsiteX1379" fmla="*/ 1747224 w 9854218"/>
              <a:gd name="connsiteY1379" fmla="*/ 5409211 h 10335986"/>
              <a:gd name="connsiteX1380" fmla="*/ 1747224 w 9854218"/>
              <a:gd name="connsiteY1380" fmla="*/ 5396563 h 10335986"/>
              <a:gd name="connsiteX1381" fmla="*/ 1747224 w 9854218"/>
              <a:gd name="connsiteY1381" fmla="*/ 5358602 h 10335986"/>
              <a:gd name="connsiteX1382" fmla="*/ 1747224 w 9854218"/>
              <a:gd name="connsiteY1382" fmla="*/ 5333290 h 10335986"/>
              <a:gd name="connsiteX1383" fmla="*/ 1734570 w 9854218"/>
              <a:gd name="connsiteY1383" fmla="*/ 5270023 h 10335986"/>
              <a:gd name="connsiteX1384" fmla="*/ 1747226 w 9854218"/>
              <a:gd name="connsiteY1384" fmla="*/ 5270024 h 10335986"/>
              <a:gd name="connsiteX1385" fmla="*/ 1747224 w 9854218"/>
              <a:gd name="connsiteY1385" fmla="*/ 5257373 h 10335986"/>
              <a:gd name="connsiteX1386" fmla="*/ 1747224 w 9854218"/>
              <a:gd name="connsiteY1386" fmla="*/ 5244718 h 10335986"/>
              <a:gd name="connsiteX1387" fmla="*/ 1734570 w 9854218"/>
              <a:gd name="connsiteY1387" fmla="*/ 5244716 h 10335986"/>
              <a:gd name="connsiteX1388" fmla="*/ 1734570 w 9854218"/>
              <a:gd name="connsiteY1388" fmla="*/ 5206756 h 10335986"/>
              <a:gd name="connsiteX1389" fmla="*/ 1759878 w 9854218"/>
              <a:gd name="connsiteY1389" fmla="*/ 5232067 h 10335986"/>
              <a:gd name="connsiteX1390" fmla="*/ 1759878 w 9854218"/>
              <a:gd name="connsiteY1390" fmla="*/ 5219410 h 10335986"/>
              <a:gd name="connsiteX1391" fmla="*/ 1861106 w 9854218"/>
              <a:gd name="connsiteY1391" fmla="*/ 5712896 h 10335986"/>
              <a:gd name="connsiteX1392" fmla="*/ 1873760 w 9854218"/>
              <a:gd name="connsiteY1392" fmla="*/ 5725553 h 10335986"/>
              <a:gd name="connsiteX1393" fmla="*/ 1873760 w 9854218"/>
              <a:gd name="connsiteY1393" fmla="*/ 5712899 h 10335986"/>
              <a:gd name="connsiteX1394" fmla="*/ 1873762 w 9854218"/>
              <a:gd name="connsiteY1394" fmla="*/ 5700242 h 10335986"/>
              <a:gd name="connsiteX1395" fmla="*/ 1772531 w 9854218"/>
              <a:gd name="connsiteY1395" fmla="*/ 5194106 h 10335986"/>
              <a:gd name="connsiteX1396" fmla="*/ 1747226 w 9854218"/>
              <a:gd name="connsiteY1396" fmla="*/ 5054914 h 10335986"/>
              <a:gd name="connsiteX1397" fmla="*/ 1709264 w 9854218"/>
              <a:gd name="connsiteY1397" fmla="*/ 5029610 h 10335986"/>
              <a:gd name="connsiteX1398" fmla="*/ 1721916 w 9854218"/>
              <a:gd name="connsiteY1398" fmla="*/ 4877767 h 10335986"/>
              <a:gd name="connsiteX1399" fmla="*/ 1709264 w 9854218"/>
              <a:gd name="connsiteY1399" fmla="*/ 4865110 h 10335986"/>
              <a:gd name="connsiteX1400" fmla="*/ 1709266 w 9854218"/>
              <a:gd name="connsiteY1400" fmla="*/ 4877767 h 10335986"/>
              <a:gd name="connsiteX1401" fmla="*/ 1696613 w 9854218"/>
              <a:gd name="connsiteY1401" fmla="*/ 5029610 h 10335986"/>
              <a:gd name="connsiteX1402" fmla="*/ 1683956 w 9854218"/>
              <a:gd name="connsiteY1402" fmla="*/ 5042263 h 10335986"/>
              <a:gd name="connsiteX1403" fmla="*/ 1671304 w 9854218"/>
              <a:gd name="connsiteY1403" fmla="*/ 5029610 h 10335986"/>
              <a:gd name="connsiteX1404" fmla="*/ 1671304 w 9854218"/>
              <a:gd name="connsiteY1404" fmla="*/ 4966339 h 10335986"/>
              <a:gd name="connsiteX1405" fmla="*/ 1683956 w 9854218"/>
              <a:gd name="connsiteY1405" fmla="*/ 4915727 h 10335986"/>
              <a:gd name="connsiteX1406" fmla="*/ 1683958 w 9854218"/>
              <a:gd name="connsiteY1406" fmla="*/ 4903076 h 10335986"/>
              <a:gd name="connsiteX1407" fmla="*/ 1683956 w 9854218"/>
              <a:gd name="connsiteY1407" fmla="*/ 4890418 h 10335986"/>
              <a:gd name="connsiteX1408" fmla="*/ 1696610 w 9854218"/>
              <a:gd name="connsiteY1408" fmla="*/ 4877762 h 10335986"/>
              <a:gd name="connsiteX1409" fmla="*/ 1696610 w 9854218"/>
              <a:gd name="connsiteY1409" fmla="*/ 4865113 h 10335986"/>
              <a:gd name="connsiteX1410" fmla="*/ 1696610 w 9854218"/>
              <a:gd name="connsiteY1410" fmla="*/ 4852460 h 10335986"/>
              <a:gd name="connsiteX1411" fmla="*/ 1683956 w 9854218"/>
              <a:gd name="connsiteY1411" fmla="*/ 4852457 h 10335986"/>
              <a:gd name="connsiteX1412" fmla="*/ 1671308 w 9854218"/>
              <a:gd name="connsiteY1412" fmla="*/ 4865113 h 10335986"/>
              <a:gd name="connsiteX1413" fmla="*/ 1671304 w 9854218"/>
              <a:gd name="connsiteY1413" fmla="*/ 4801846 h 10335986"/>
              <a:gd name="connsiteX1414" fmla="*/ 1671304 w 9854218"/>
              <a:gd name="connsiteY1414" fmla="*/ 4776541 h 10335986"/>
              <a:gd name="connsiteX1415" fmla="*/ 1658650 w 9854218"/>
              <a:gd name="connsiteY1415" fmla="*/ 4751236 h 10335986"/>
              <a:gd name="connsiteX1416" fmla="*/ 1671304 w 9854218"/>
              <a:gd name="connsiteY1416" fmla="*/ 4675310 h 10335986"/>
              <a:gd name="connsiteX1417" fmla="*/ 1683956 w 9854218"/>
              <a:gd name="connsiteY1417" fmla="*/ 4612048 h 10335986"/>
              <a:gd name="connsiteX1418" fmla="*/ 1683958 w 9854218"/>
              <a:gd name="connsiteY1418" fmla="*/ 4637354 h 10335986"/>
              <a:gd name="connsiteX1419" fmla="*/ 1683960 w 9854218"/>
              <a:gd name="connsiteY1419" fmla="*/ 4687967 h 10335986"/>
              <a:gd name="connsiteX1420" fmla="*/ 1683958 w 9854218"/>
              <a:gd name="connsiteY1420" fmla="*/ 4700618 h 10335986"/>
              <a:gd name="connsiteX1421" fmla="*/ 1696612 w 9854218"/>
              <a:gd name="connsiteY1421" fmla="*/ 4763885 h 10335986"/>
              <a:gd name="connsiteX1422" fmla="*/ 1709264 w 9854218"/>
              <a:gd name="connsiteY1422" fmla="*/ 4763884 h 10335986"/>
              <a:gd name="connsiteX1423" fmla="*/ 1721918 w 9854218"/>
              <a:gd name="connsiteY1423" fmla="*/ 4751236 h 10335986"/>
              <a:gd name="connsiteX1424" fmla="*/ 1734570 w 9854218"/>
              <a:gd name="connsiteY1424" fmla="*/ 4738579 h 10335986"/>
              <a:gd name="connsiteX1425" fmla="*/ 1734570 w 9854218"/>
              <a:gd name="connsiteY1425" fmla="*/ 4725928 h 10335986"/>
              <a:gd name="connsiteX1426" fmla="*/ 1734574 w 9854218"/>
              <a:gd name="connsiteY1426" fmla="*/ 4713274 h 10335986"/>
              <a:gd name="connsiteX1427" fmla="*/ 1721916 w 9854218"/>
              <a:gd name="connsiteY1427" fmla="*/ 4725928 h 10335986"/>
              <a:gd name="connsiteX1428" fmla="*/ 1709264 w 9854218"/>
              <a:gd name="connsiteY1428" fmla="*/ 4738583 h 10335986"/>
              <a:gd name="connsiteX1429" fmla="*/ 1696610 w 9854218"/>
              <a:gd name="connsiteY1429" fmla="*/ 4700618 h 10335986"/>
              <a:gd name="connsiteX1430" fmla="*/ 1696610 w 9854218"/>
              <a:gd name="connsiteY1430" fmla="*/ 4624700 h 10335986"/>
              <a:gd name="connsiteX1431" fmla="*/ 1696610 w 9854218"/>
              <a:gd name="connsiteY1431" fmla="*/ 4586737 h 10335986"/>
              <a:gd name="connsiteX1432" fmla="*/ 1696610 w 9854218"/>
              <a:gd name="connsiteY1432" fmla="*/ 4536124 h 10335986"/>
              <a:gd name="connsiteX1433" fmla="*/ 1709267 w 9854218"/>
              <a:gd name="connsiteY1433" fmla="*/ 4485512 h 10335986"/>
              <a:gd name="connsiteX1434" fmla="*/ 1709264 w 9854218"/>
              <a:gd name="connsiteY1434" fmla="*/ 4472857 h 10335986"/>
              <a:gd name="connsiteX1435" fmla="*/ 1709264 w 9854218"/>
              <a:gd name="connsiteY1435" fmla="*/ 4434896 h 10335986"/>
              <a:gd name="connsiteX1436" fmla="*/ 1721916 w 9854218"/>
              <a:gd name="connsiteY1436" fmla="*/ 4447552 h 10335986"/>
              <a:gd name="connsiteX1437" fmla="*/ 1734570 w 9854218"/>
              <a:gd name="connsiteY1437" fmla="*/ 4422245 h 10335986"/>
              <a:gd name="connsiteX1438" fmla="*/ 1721916 w 9854218"/>
              <a:gd name="connsiteY1438" fmla="*/ 4396933 h 10335986"/>
              <a:gd name="connsiteX1439" fmla="*/ 1734570 w 9854218"/>
              <a:gd name="connsiteY1439" fmla="*/ 4384282 h 10335986"/>
              <a:gd name="connsiteX1440" fmla="*/ 1721916 w 9854218"/>
              <a:gd name="connsiteY1440" fmla="*/ 4371632 h 10335986"/>
              <a:gd name="connsiteX1441" fmla="*/ 1721918 w 9854218"/>
              <a:gd name="connsiteY1441" fmla="*/ 4346321 h 10335986"/>
              <a:gd name="connsiteX1442" fmla="*/ 1734570 w 9854218"/>
              <a:gd name="connsiteY1442" fmla="*/ 4308361 h 10335986"/>
              <a:gd name="connsiteX1443" fmla="*/ 1747226 w 9854218"/>
              <a:gd name="connsiteY1443" fmla="*/ 4295705 h 10335986"/>
              <a:gd name="connsiteX1444" fmla="*/ 1747224 w 9854218"/>
              <a:gd name="connsiteY1444" fmla="*/ 4270405 h 10335986"/>
              <a:gd name="connsiteX1445" fmla="*/ 1759880 w 9854218"/>
              <a:gd name="connsiteY1445" fmla="*/ 4232440 h 10335986"/>
              <a:gd name="connsiteX1446" fmla="*/ 1759880 w 9854218"/>
              <a:gd name="connsiteY1446" fmla="*/ 4207132 h 10335986"/>
              <a:gd name="connsiteX1447" fmla="*/ 1759882 w 9854218"/>
              <a:gd name="connsiteY1447" fmla="*/ 4181824 h 10335986"/>
              <a:gd name="connsiteX1448" fmla="*/ 1747226 w 9854218"/>
              <a:gd name="connsiteY1448" fmla="*/ 4194478 h 10335986"/>
              <a:gd name="connsiteX1449" fmla="*/ 1747224 w 9854218"/>
              <a:gd name="connsiteY1449" fmla="*/ 4143865 h 10335986"/>
              <a:gd name="connsiteX1450" fmla="*/ 1759878 w 9854218"/>
              <a:gd name="connsiteY1450" fmla="*/ 4105906 h 10335986"/>
              <a:gd name="connsiteX1451" fmla="*/ 1759880 w 9854218"/>
              <a:gd name="connsiteY1451" fmla="*/ 4093250 h 10335986"/>
              <a:gd name="connsiteX1452" fmla="*/ 1759878 w 9854218"/>
              <a:gd name="connsiteY1452" fmla="*/ 4067945 h 10335986"/>
              <a:gd name="connsiteX1453" fmla="*/ 1772531 w 9854218"/>
              <a:gd name="connsiteY1453" fmla="*/ 4067945 h 10335986"/>
              <a:gd name="connsiteX1454" fmla="*/ 1759878 w 9854218"/>
              <a:gd name="connsiteY1454" fmla="*/ 4131212 h 10335986"/>
              <a:gd name="connsiteX1455" fmla="*/ 1759878 w 9854218"/>
              <a:gd name="connsiteY1455" fmla="*/ 4143865 h 10335986"/>
              <a:gd name="connsiteX1456" fmla="*/ 1772532 w 9854218"/>
              <a:gd name="connsiteY1456" fmla="*/ 4131212 h 10335986"/>
              <a:gd name="connsiteX1457" fmla="*/ 1772531 w 9854218"/>
              <a:gd name="connsiteY1457" fmla="*/ 4067945 h 10335986"/>
              <a:gd name="connsiteX1458" fmla="*/ 1785185 w 9854218"/>
              <a:gd name="connsiteY1458" fmla="*/ 4067942 h 10335986"/>
              <a:gd name="connsiteX1459" fmla="*/ 1797839 w 9854218"/>
              <a:gd name="connsiteY1459" fmla="*/ 4042633 h 10335986"/>
              <a:gd name="connsiteX1460" fmla="*/ 1797839 w 9854218"/>
              <a:gd name="connsiteY1460" fmla="*/ 4029983 h 10335986"/>
              <a:gd name="connsiteX1461" fmla="*/ 1785185 w 9854218"/>
              <a:gd name="connsiteY1461" fmla="*/ 3992024 h 10335986"/>
              <a:gd name="connsiteX1462" fmla="*/ 1785188 w 9854218"/>
              <a:gd name="connsiteY1462" fmla="*/ 3979370 h 10335986"/>
              <a:gd name="connsiteX1463" fmla="*/ 1797839 w 9854218"/>
              <a:gd name="connsiteY1463" fmla="*/ 3941407 h 10335986"/>
              <a:gd name="connsiteX1464" fmla="*/ 1823146 w 9854218"/>
              <a:gd name="connsiteY1464" fmla="*/ 3852832 h 10335986"/>
              <a:gd name="connsiteX1465" fmla="*/ 1848454 w 9854218"/>
              <a:gd name="connsiteY1465" fmla="*/ 3751609 h 10335986"/>
              <a:gd name="connsiteX1466" fmla="*/ 1848454 w 9854218"/>
              <a:gd name="connsiteY1466" fmla="*/ 3738953 h 10335986"/>
              <a:gd name="connsiteX1467" fmla="*/ 1873760 w 9854218"/>
              <a:gd name="connsiteY1467" fmla="*/ 3663034 h 10335986"/>
              <a:gd name="connsiteX1468" fmla="*/ 1899068 w 9854218"/>
              <a:gd name="connsiteY1468" fmla="*/ 3536495 h 10335986"/>
              <a:gd name="connsiteX1469" fmla="*/ 1924374 w 9854218"/>
              <a:gd name="connsiteY1469" fmla="*/ 3447925 h 10335986"/>
              <a:gd name="connsiteX1470" fmla="*/ 1937030 w 9854218"/>
              <a:gd name="connsiteY1470" fmla="*/ 3371999 h 10335986"/>
              <a:gd name="connsiteX1471" fmla="*/ 1962335 w 9854218"/>
              <a:gd name="connsiteY1471" fmla="*/ 3308735 h 10335986"/>
              <a:gd name="connsiteX1472" fmla="*/ 1991070 w 9854218"/>
              <a:gd name="connsiteY1472" fmla="*/ 3267412 h 10335986"/>
              <a:gd name="connsiteX1473" fmla="*/ 2009375 w 9854218"/>
              <a:gd name="connsiteY1473" fmla="*/ 3180470 h 10335986"/>
              <a:gd name="connsiteX1474" fmla="*/ 2101524 w 9854218"/>
              <a:gd name="connsiteY1474" fmla="*/ 2862620 h 10335986"/>
              <a:gd name="connsiteX1475" fmla="*/ 2101523 w 9854218"/>
              <a:gd name="connsiteY1475" fmla="*/ 2853206 h 10335986"/>
              <a:gd name="connsiteX1476" fmla="*/ 2101522 w 9854218"/>
              <a:gd name="connsiteY1476" fmla="*/ 2840555 h 10335986"/>
              <a:gd name="connsiteX1477" fmla="*/ 2088870 w 9854218"/>
              <a:gd name="connsiteY1477" fmla="*/ 2840555 h 10335986"/>
              <a:gd name="connsiteX1478" fmla="*/ 2088870 w 9854218"/>
              <a:gd name="connsiteY1478" fmla="*/ 2815246 h 10335986"/>
              <a:gd name="connsiteX1479" fmla="*/ 2103107 w 9854218"/>
              <a:gd name="connsiteY1479" fmla="*/ 2813665 h 10335986"/>
              <a:gd name="connsiteX1480" fmla="*/ 2117687 w 9854218"/>
              <a:gd name="connsiteY1480" fmla="*/ 2806859 h 10335986"/>
              <a:gd name="connsiteX1481" fmla="*/ 2150044 w 9854218"/>
              <a:gd name="connsiteY1481" fmla="*/ 2695256 h 10335986"/>
              <a:gd name="connsiteX1482" fmla="*/ 2170826 w 9854218"/>
              <a:gd name="connsiteY1482" fmla="*/ 2638679 h 10335986"/>
              <a:gd name="connsiteX1483" fmla="*/ 2152136 w 9854218"/>
              <a:gd name="connsiteY1483" fmla="*/ 2676059 h 10335986"/>
              <a:gd name="connsiteX1484" fmla="*/ 2139486 w 9854218"/>
              <a:gd name="connsiteY1484" fmla="*/ 2726669 h 10335986"/>
              <a:gd name="connsiteX1485" fmla="*/ 2126832 w 9854218"/>
              <a:gd name="connsiteY1485" fmla="*/ 2726669 h 10335986"/>
              <a:gd name="connsiteX1486" fmla="*/ 2190101 w 9854218"/>
              <a:gd name="connsiteY1486" fmla="*/ 2574829 h 10335986"/>
              <a:gd name="connsiteX1487" fmla="*/ 2193160 w 9854218"/>
              <a:gd name="connsiteY1487" fmla="*/ 2577890 h 10335986"/>
              <a:gd name="connsiteX1488" fmla="*/ 2326253 w 9854218"/>
              <a:gd name="connsiteY1488" fmla="*/ 2215609 h 10335986"/>
              <a:gd name="connsiteX1489" fmla="*/ 2536276 w 9854218"/>
              <a:gd name="connsiteY1489" fmla="*/ 1741273 h 10335986"/>
              <a:gd name="connsiteX1490" fmla="*/ 2779430 w 9854218"/>
              <a:gd name="connsiteY1490" fmla="*/ 1296902 h 10335986"/>
              <a:gd name="connsiteX1491" fmla="*/ 2770664 w 9854218"/>
              <a:gd name="connsiteY1491" fmla="*/ 1226702 h 10335986"/>
              <a:gd name="connsiteX1492" fmla="*/ 2749036 w 9854218"/>
              <a:gd name="connsiteY1492" fmla="*/ 1222817 h 10335986"/>
              <a:gd name="connsiteX1493" fmla="*/ 2722301 w 9854218"/>
              <a:gd name="connsiteY1493" fmla="*/ 1265786 h 10335986"/>
              <a:gd name="connsiteX1494" fmla="*/ 2664288 w 9854218"/>
              <a:gd name="connsiteY1494" fmla="*/ 1381964 h 10335986"/>
              <a:gd name="connsiteX1495" fmla="*/ 2203618 w 9854218"/>
              <a:gd name="connsiteY1495" fmla="*/ 2348591 h 10335986"/>
              <a:gd name="connsiteX1496" fmla="*/ 1707262 w 9854218"/>
              <a:gd name="connsiteY1496" fmla="*/ 4332824 h 10335986"/>
              <a:gd name="connsiteX1497" fmla="*/ 1681160 w 9854218"/>
              <a:gd name="connsiteY1497" fmla="*/ 4356587 h 10335986"/>
              <a:gd name="connsiteX1498" fmla="*/ 1666626 w 9854218"/>
              <a:gd name="connsiteY1498" fmla="*/ 4299037 h 10335986"/>
              <a:gd name="connsiteX1499" fmla="*/ 1755719 w 9854218"/>
              <a:gd name="connsiteY1499" fmla="*/ 3667355 h 10335986"/>
              <a:gd name="connsiteX1500" fmla="*/ 2213906 w 9854218"/>
              <a:gd name="connsiteY1500" fmla="*/ 2060437 h 10335986"/>
              <a:gd name="connsiteX1501" fmla="*/ 2291730 w 9854218"/>
              <a:gd name="connsiteY1501" fmla="*/ 1888885 h 10335986"/>
              <a:gd name="connsiteX1502" fmla="*/ 2270768 w 9854218"/>
              <a:gd name="connsiteY1502" fmla="*/ 1924757 h 10335986"/>
              <a:gd name="connsiteX1503" fmla="*/ 2228062 w 9854218"/>
              <a:gd name="connsiteY1503" fmla="*/ 2018077 h 10335986"/>
              <a:gd name="connsiteX1504" fmla="*/ 2088868 w 9854218"/>
              <a:gd name="connsiteY1504" fmla="*/ 2258491 h 10335986"/>
              <a:gd name="connsiteX1505" fmla="*/ 1987640 w 9854218"/>
              <a:gd name="connsiteY1505" fmla="*/ 2498911 h 10335986"/>
              <a:gd name="connsiteX1506" fmla="*/ 1974989 w 9854218"/>
              <a:gd name="connsiteY1506" fmla="*/ 2511563 h 10335986"/>
              <a:gd name="connsiteX1507" fmla="*/ 1974990 w 9854218"/>
              <a:gd name="connsiteY1507" fmla="*/ 2524214 h 10335986"/>
              <a:gd name="connsiteX1508" fmla="*/ 1987643 w 9854218"/>
              <a:gd name="connsiteY1508" fmla="*/ 2524216 h 10335986"/>
              <a:gd name="connsiteX1509" fmla="*/ 1974989 w 9854218"/>
              <a:gd name="connsiteY1509" fmla="*/ 2587484 h 10335986"/>
              <a:gd name="connsiteX1510" fmla="*/ 1974989 w 9854218"/>
              <a:gd name="connsiteY1510" fmla="*/ 2600137 h 10335986"/>
              <a:gd name="connsiteX1511" fmla="*/ 1987643 w 9854218"/>
              <a:gd name="connsiteY1511" fmla="*/ 2600140 h 10335986"/>
              <a:gd name="connsiteX1512" fmla="*/ 2000297 w 9854218"/>
              <a:gd name="connsiteY1512" fmla="*/ 2600140 h 10335986"/>
              <a:gd name="connsiteX1513" fmla="*/ 2000296 w 9854218"/>
              <a:gd name="connsiteY1513" fmla="*/ 2612788 h 10335986"/>
              <a:gd name="connsiteX1514" fmla="*/ 1962335 w 9854218"/>
              <a:gd name="connsiteY1514" fmla="*/ 2701367 h 10335986"/>
              <a:gd name="connsiteX1515" fmla="*/ 1924374 w 9854218"/>
              <a:gd name="connsiteY1515" fmla="*/ 2739328 h 10335986"/>
              <a:gd name="connsiteX1516" fmla="*/ 1949678 w 9854218"/>
              <a:gd name="connsiteY1516" fmla="*/ 2739326 h 10335986"/>
              <a:gd name="connsiteX1517" fmla="*/ 1873757 w 9854218"/>
              <a:gd name="connsiteY1517" fmla="*/ 2916476 h 10335986"/>
              <a:gd name="connsiteX1518" fmla="*/ 1886414 w 9854218"/>
              <a:gd name="connsiteY1518" fmla="*/ 2929130 h 10335986"/>
              <a:gd name="connsiteX1519" fmla="*/ 1861106 w 9854218"/>
              <a:gd name="connsiteY1519" fmla="*/ 2954437 h 10335986"/>
              <a:gd name="connsiteX1520" fmla="*/ 1861108 w 9854218"/>
              <a:gd name="connsiteY1520" fmla="*/ 2992396 h 10335986"/>
              <a:gd name="connsiteX1521" fmla="*/ 1772531 w 9854218"/>
              <a:gd name="connsiteY1521" fmla="*/ 3245464 h 10335986"/>
              <a:gd name="connsiteX1522" fmla="*/ 1747226 w 9854218"/>
              <a:gd name="connsiteY1522" fmla="*/ 3321388 h 10335986"/>
              <a:gd name="connsiteX1523" fmla="*/ 1645997 w 9854218"/>
              <a:gd name="connsiteY1523" fmla="*/ 3625073 h 10335986"/>
              <a:gd name="connsiteX1524" fmla="*/ 1633342 w 9854218"/>
              <a:gd name="connsiteY1524" fmla="*/ 3738953 h 10335986"/>
              <a:gd name="connsiteX1525" fmla="*/ 1608035 w 9854218"/>
              <a:gd name="connsiteY1525" fmla="*/ 3764261 h 10335986"/>
              <a:gd name="connsiteX1526" fmla="*/ 1595384 w 9854218"/>
              <a:gd name="connsiteY1526" fmla="*/ 3726301 h 10335986"/>
              <a:gd name="connsiteX1527" fmla="*/ 1570074 w 9854218"/>
              <a:gd name="connsiteY1527" fmla="*/ 3776914 h 10335986"/>
              <a:gd name="connsiteX1528" fmla="*/ 1570076 w 9854218"/>
              <a:gd name="connsiteY1528" fmla="*/ 3789568 h 10335986"/>
              <a:gd name="connsiteX1529" fmla="*/ 1557420 w 9854218"/>
              <a:gd name="connsiteY1529" fmla="*/ 3789568 h 10335986"/>
              <a:gd name="connsiteX1530" fmla="*/ 1557422 w 9854218"/>
              <a:gd name="connsiteY1530" fmla="*/ 3802222 h 10335986"/>
              <a:gd name="connsiteX1531" fmla="*/ 1544766 w 9854218"/>
              <a:gd name="connsiteY1531" fmla="*/ 3814874 h 10335986"/>
              <a:gd name="connsiteX1532" fmla="*/ 1532116 w 9854218"/>
              <a:gd name="connsiteY1532" fmla="*/ 3865489 h 10335986"/>
              <a:gd name="connsiteX1533" fmla="*/ 1494154 w 9854218"/>
              <a:gd name="connsiteY1533" fmla="*/ 4004674 h 10335986"/>
              <a:gd name="connsiteX1534" fmla="*/ 1481500 w 9854218"/>
              <a:gd name="connsiteY1534" fmla="*/ 4017331 h 10335986"/>
              <a:gd name="connsiteX1535" fmla="*/ 1481500 w 9854218"/>
              <a:gd name="connsiteY1535" fmla="*/ 4042633 h 10335986"/>
              <a:gd name="connsiteX1536" fmla="*/ 1481501 w 9854218"/>
              <a:gd name="connsiteY1536" fmla="*/ 4055290 h 10335986"/>
              <a:gd name="connsiteX1537" fmla="*/ 1381853 w 9854218"/>
              <a:gd name="connsiteY1537" fmla="*/ 4263481 h 10335986"/>
              <a:gd name="connsiteX1538" fmla="*/ 1368499 w 9854218"/>
              <a:gd name="connsiteY1538" fmla="*/ 4310900 h 10335986"/>
              <a:gd name="connsiteX1539" fmla="*/ 1368140 w 9854218"/>
              <a:gd name="connsiteY1539" fmla="*/ 4314295 h 10335986"/>
              <a:gd name="connsiteX1540" fmla="*/ 1388314 w 9854218"/>
              <a:gd name="connsiteY1540" fmla="*/ 4329310 h 10335986"/>
              <a:gd name="connsiteX1541" fmla="*/ 1371136 w 9854218"/>
              <a:gd name="connsiteY1541" fmla="*/ 4457645 h 10335986"/>
              <a:gd name="connsiteX1542" fmla="*/ 1369580 w 9854218"/>
              <a:gd name="connsiteY1542" fmla="*/ 4594471 h 10335986"/>
              <a:gd name="connsiteX1543" fmla="*/ 1344680 w 9854218"/>
              <a:gd name="connsiteY1543" fmla="*/ 4670017 h 10335986"/>
              <a:gd name="connsiteX1544" fmla="*/ 1361503 w 9854218"/>
              <a:gd name="connsiteY1544" fmla="*/ 4735850 h 10335986"/>
              <a:gd name="connsiteX1545" fmla="*/ 1354621 w 9854218"/>
              <a:gd name="connsiteY1545" fmla="*/ 4934569 h 10335986"/>
              <a:gd name="connsiteX1546" fmla="*/ 1348517 w 9854218"/>
              <a:gd name="connsiteY1546" fmla="*/ 5064872 h 10335986"/>
              <a:gd name="connsiteX1547" fmla="*/ 1350493 w 9854218"/>
              <a:gd name="connsiteY1547" fmla="*/ 5053799 h 10335986"/>
              <a:gd name="connsiteX1548" fmla="*/ 1358993 w 9854218"/>
              <a:gd name="connsiteY1548" fmla="*/ 5038174 h 10335986"/>
              <a:gd name="connsiteX1549" fmla="*/ 1361566 w 9854218"/>
              <a:gd name="connsiteY1549" fmla="*/ 5055770 h 10335986"/>
              <a:gd name="connsiteX1550" fmla="*/ 1372642 w 9854218"/>
              <a:gd name="connsiteY1550" fmla="*/ 5057741 h 10335986"/>
              <a:gd name="connsiteX1551" fmla="*/ 1362166 w 9854218"/>
              <a:gd name="connsiteY1551" fmla="*/ 5084440 h 10335986"/>
              <a:gd name="connsiteX1552" fmla="*/ 1360192 w 9854218"/>
              <a:gd name="connsiteY1552" fmla="*/ 5095513 h 10335986"/>
              <a:gd name="connsiteX1553" fmla="*/ 1351691 w 9854218"/>
              <a:gd name="connsiteY1553" fmla="*/ 5111138 h 10335986"/>
              <a:gd name="connsiteX1554" fmla="*/ 1344566 w 9854218"/>
              <a:gd name="connsiteY1554" fmla="*/ 5087020 h 10335986"/>
              <a:gd name="connsiteX1555" fmla="*/ 1315892 w 9854218"/>
              <a:gd name="connsiteY1555" fmla="*/ 5087630 h 10335986"/>
              <a:gd name="connsiteX1556" fmla="*/ 1322174 w 9854218"/>
              <a:gd name="connsiteY1556" fmla="*/ 4860242 h 10335986"/>
              <a:gd name="connsiteX1557" fmla="*/ 1335581 w 9854218"/>
              <a:gd name="connsiteY1557" fmla="*/ 4656973 h 10335986"/>
              <a:gd name="connsiteX1558" fmla="*/ 1316006 w 9854218"/>
              <a:gd name="connsiteY1558" fmla="*/ 4670627 h 10335986"/>
              <a:gd name="connsiteX1559" fmla="*/ 1309060 w 9854218"/>
              <a:gd name="connsiteY1559" fmla="*/ 4549426 h 10335986"/>
              <a:gd name="connsiteX1560" fmla="*/ 1321690 w 9854218"/>
              <a:gd name="connsiteY1560" fmla="*/ 4414570 h 10335986"/>
              <a:gd name="connsiteX1561" fmla="*/ 1333078 w 9854218"/>
              <a:gd name="connsiteY1561" fmla="*/ 4378750 h 10335986"/>
              <a:gd name="connsiteX1562" fmla="*/ 1339778 w 9854218"/>
              <a:gd name="connsiteY1562" fmla="*/ 4343641 h 10335986"/>
              <a:gd name="connsiteX1563" fmla="*/ 1334128 w 9854218"/>
              <a:gd name="connsiteY1563" fmla="*/ 4332775 h 10335986"/>
              <a:gd name="connsiteX1564" fmla="*/ 1333241 w 9854218"/>
              <a:gd name="connsiteY1564" fmla="*/ 4333790 h 10335986"/>
              <a:gd name="connsiteX1565" fmla="*/ 1329890 w 9854218"/>
              <a:gd name="connsiteY1565" fmla="*/ 4328555 h 10335986"/>
              <a:gd name="connsiteX1566" fmla="*/ 1329440 w 9854218"/>
              <a:gd name="connsiteY1566" fmla="*/ 4323862 h 10335986"/>
              <a:gd name="connsiteX1567" fmla="*/ 1319377 w 9854218"/>
              <a:gd name="connsiteY1567" fmla="*/ 4309151 h 10335986"/>
              <a:gd name="connsiteX1568" fmla="*/ 1304350 w 9854218"/>
              <a:gd name="connsiteY1568" fmla="*/ 4308361 h 10335986"/>
              <a:gd name="connsiteX1569" fmla="*/ 1291700 w 9854218"/>
              <a:gd name="connsiteY1569" fmla="*/ 4460204 h 10335986"/>
              <a:gd name="connsiteX1570" fmla="*/ 1228430 w 9854218"/>
              <a:gd name="connsiteY1570" fmla="*/ 4358975 h 10335986"/>
              <a:gd name="connsiteX1571" fmla="*/ 1228429 w 9854218"/>
              <a:gd name="connsiteY1571" fmla="*/ 4346318 h 10335986"/>
              <a:gd name="connsiteX1572" fmla="*/ 1228429 w 9854218"/>
              <a:gd name="connsiteY1572" fmla="*/ 4308361 h 10335986"/>
              <a:gd name="connsiteX1573" fmla="*/ 1241081 w 9854218"/>
              <a:gd name="connsiteY1573" fmla="*/ 4321015 h 10335986"/>
              <a:gd name="connsiteX1574" fmla="*/ 1241083 w 9854218"/>
              <a:gd name="connsiteY1574" fmla="*/ 4333664 h 10335986"/>
              <a:gd name="connsiteX1575" fmla="*/ 1253735 w 9854218"/>
              <a:gd name="connsiteY1575" fmla="*/ 4321015 h 10335986"/>
              <a:gd name="connsiteX1576" fmla="*/ 1241083 w 9854218"/>
              <a:gd name="connsiteY1576" fmla="*/ 4283056 h 10335986"/>
              <a:gd name="connsiteX1577" fmla="*/ 1241081 w 9854218"/>
              <a:gd name="connsiteY1577" fmla="*/ 4270405 h 10335986"/>
              <a:gd name="connsiteX1578" fmla="*/ 1241081 w 9854218"/>
              <a:gd name="connsiteY1578" fmla="*/ 4257749 h 10335986"/>
              <a:gd name="connsiteX1579" fmla="*/ 1239502 w 9854218"/>
              <a:gd name="connsiteY1579" fmla="*/ 4246676 h 10335986"/>
              <a:gd name="connsiteX1580" fmla="*/ 1232377 w 9854218"/>
              <a:gd name="connsiteY1580" fmla="*/ 4245659 h 10335986"/>
              <a:gd name="connsiteX1581" fmla="*/ 1229462 w 9854218"/>
              <a:gd name="connsiteY1581" fmla="*/ 4282166 h 10335986"/>
              <a:gd name="connsiteX1582" fmla="*/ 1228429 w 9854218"/>
              <a:gd name="connsiteY1582" fmla="*/ 4282402 h 10335986"/>
              <a:gd name="connsiteX1583" fmla="*/ 1228429 w 9854218"/>
              <a:gd name="connsiteY1583" fmla="*/ 4283056 h 10335986"/>
              <a:gd name="connsiteX1584" fmla="*/ 1228429 w 9854218"/>
              <a:gd name="connsiteY1584" fmla="*/ 4295708 h 10335986"/>
              <a:gd name="connsiteX1585" fmla="*/ 1215775 w 9854218"/>
              <a:gd name="connsiteY1585" fmla="*/ 4308361 h 10335986"/>
              <a:gd name="connsiteX1586" fmla="*/ 1214402 w 9854218"/>
              <a:gd name="connsiteY1586" fmla="*/ 4272650 h 10335986"/>
              <a:gd name="connsiteX1587" fmla="*/ 1207888 w 9854218"/>
              <a:gd name="connsiteY1587" fmla="*/ 4258792 h 10335986"/>
              <a:gd name="connsiteX1588" fmla="*/ 1187569 w 9854218"/>
              <a:gd name="connsiteY1588" fmla="*/ 4623851 h 10335986"/>
              <a:gd name="connsiteX1589" fmla="*/ 1209595 w 9854218"/>
              <a:gd name="connsiteY1589" fmla="*/ 4635986 h 10335986"/>
              <a:gd name="connsiteX1590" fmla="*/ 1210015 w 9854218"/>
              <a:gd name="connsiteY1590" fmla="*/ 4765465 h 10335986"/>
              <a:gd name="connsiteX1591" fmla="*/ 1227065 w 9854218"/>
              <a:gd name="connsiteY1591" fmla="*/ 4901233 h 10335986"/>
              <a:gd name="connsiteX1592" fmla="*/ 1212661 w 9854218"/>
              <a:gd name="connsiteY1592" fmla="*/ 4979461 h 10335986"/>
              <a:gd name="connsiteX1593" fmla="*/ 1238272 w 9854218"/>
              <a:gd name="connsiteY1593" fmla="*/ 5042398 h 10335986"/>
              <a:gd name="connsiteX1594" fmla="*/ 1258454 w 9854218"/>
              <a:gd name="connsiteY1594" fmla="*/ 5240209 h 10335986"/>
              <a:gd name="connsiteX1595" fmla="*/ 1253197 w 9854218"/>
              <a:gd name="connsiteY1595" fmla="*/ 5259436 h 10335986"/>
              <a:gd name="connsiteX1596" fmla="*/ 1254044 w 9854218"/>
              <a:gd name="connsiteY1596" fmla="*/ 5289695 h 10335986"/>
              <a:gd name="connsiteX1597" fmla="*/ 1254724 w 9854218"/>
              <a:gd name="connsiteY1597" fmla="*/ 5289401 h 10335986"/>
              <a:gd name="connsiteX1598" fmla="*/ 1317005 w 9854218"/>
              <a:gd name="connsiteY1598" fmla="*/ 5447174 h 10335986"/>
              <a:gd name="connsiteX1599" fmla="*/ 1329656 w 9854218"/>
              <a:gd name="connsiteY1599" fmla="*/ 5421868 h 10335986"/>
              <a:gd name="connsiteX1600" fmla="*/ 1380271 w 9854218"/>
              <a:gd name="connsiteY1600" fmla="*/ 5662282 h 10335986"/>
              <a:gd name="connsiteX1601" fmla="*/ 1380271 w 9854218"/>
              <a:gd name="connsiteY1601" fmla="*/ 5700244 h 10335986"/>
              <a:gd name="connsiteX1602" fmla="*/ 1392926 w 9854218"/>
              <a:gd name="connsiteY1602" fmla="*/ 5687593 h 10335986"/>
              <a:gd name="connsiteX1603" fmla="*/ 1405579 w 9854218"/>
              <a:gd name="connsiteY1603" fmla="*/ 5700245 h 10335986"/>
              <a:gd name="connsiteX1604" fmla="*/ 1418234 w 9854218"/>
              <a:gd name="connsiteY1604" fmla="*/ 5712898 h 10335986"/>
              <a:gd name="connsiteX1605" fmla="*/ 1496526 w 9854218"/>
              <a:gd name="connsiteY1605" fmla="*/ 5933543 h 10335986"/>
              <a:gd name="connsiteX1606" fmla="*/ 1509760 w 9854218"/>
              <a:gd name="connsiteY1606" fmla="*/ 5955010 h 10335986"/>
              <a:gd name="connsiteX1607" fmla="*/ 1508820 w 9854218"/>
              <a:gd name="connsiteY1607" fmla="*/ 5950406 h 10335986"/>
              <a:gd name="connsiteX1608" fmla="*/ 1490338 w 9854218"/>
              <a:gd name="connsiteY1608" fmla="*/ 5874199 h 10335986"/>
              <a:gd name="connsiteX1609" fmla="*/ 1482641 w 9854218"/>
              <a:gd name="connsiteY1609" fmla="*/ 5778728 h 10335986"/>
              <a:gd name="connsiteX1610" fmla="*/ 1465153 w 9854218"/>
              <a:gd name="connsiteY1610" fmla="*/ 5775506 h 10335986"/>
              <a:gd name="connsiteX1611" fmla="*/ 1441958 w 9854218"/>
              <a:gd name="connsiteY1611" fmla="*/ 5528866 h 10335986"/>
              <a:gd name="connsiteX1612" fmla="*/ 1409186 w 9854218"/>
              <a:gd name="connsiteY1612" fmla="*/ 5294930 h 10335986"/>
              <a:gd name="connsiteX1613" fmla="*/ 1402835 w 9854218"/>
              <a:gd name="connsiteY1613" fmla="*/ 5290142 h 10335986"/>
              <a:gd name="connsiteX1614" fmla="*/ 1407625 w 9854218"/>
              <a:gd name="connsiteY1614" fmla="*/ 5283791 h 10335986"/>
              <a:gd name="connsiteX1615" fmla="*/ 1404505 w 9854218"/>
              <a:gd name="connsiteY1615" fmla="*/ 5261510 h 10335986"/>
              <a:gd name="connsiteX1616" fmla="*/ 1410854 w 9854218"/>
              <a:gd name="connsiteY1616" fmla="*/ 5266298 h 10335986"/>
              <a:gd name="connsiteX1617" fmla="*/ 1412483 w 9854218"/>
              <a:gd name="connsiteY1617" fmla="*/ 5267935 h 10335986"/>
              <a:gd name="connsiteX1618" fmla="*/ 1412413 w 9854218"/>
              <a:gd name="connsiteY1618" fmla="*/ 5277437 h 10335986"/>
              <a:gd name="connsiteX1619" fmla="*/ 1415812 w 9854218"/>
              <a:gd name="connsiteY1619" fmla="*/ 5271282 h 10335986"/>
              <a:gd name="connsiteX1620" fmla="*/ 1412483 w 9854218"/>
              <a:gd name="connsiteY1620" fmla="*/ 5267935 h 10335986"/>
              <a:gd name="connsiteX1621" fmla="*/ 1412731 w 9854218"/>
              <a:gd name="connsiteY1621" fmla="*/ 5234087 h 10335986"/>
              <a:gd name="connsiteX1622" fmla="*/ 1418980 w 9854218"/>
              <a:gd name="connsiteY1622" fmla="*/ 5202682 h 10335986"/>
              <a:gd name="connsiteX1623" fmla="*/ 1483608 w 9854218"/>
              <a:gd name="connsiteY1623" fmla="*/ 5420783 h 10335986"/>
              <a:gd name="connsiteX1624" fmla="*/ 1458209 w 9854218"/>
              <a:gd name="connsiteY1624" fmla="*/ 5401633 h 10335986"/>
              <a:gd name="connsiteX1625" fmla="*/ 1503359 w 9854218"/>
              <a:gd name="connsiteY1625" fmla="*/ 5764459 h 10335986"/>
              <a:gd name="connsiteX1626" fmla="*/ 1527197 w 9854218"/>
              <a:gd name="connsiteY1626" fmla="*/ 5772467 h 10335986"/>
              <a:gd name="connsiteX1627" fmla="*/ 1550714 w 9854218"/>
              <a:gd name="connsiteY1627" fmla="*/ 5899793 h 10335986"/>
              <a:gd name="connsiteX1628" fmla="*/ 1591721 w 9854218"/>
              <a:gd name="connsiteY1628" fmla="*/ 6030341 h 10335986"/>
              <a:gd name="connsiteX1629" fmla="*/ 1591505 w 9854218"/>
              <a:gd name="connsiteY1629" fmla="*/ 6109885 h 10335986"/>
              <a:gd name="connsiteX1630" fmla="*/ 1619156 w 9854218"/>
              <a:gd name="connsiteY1630" fmla="*/ 6141941 h 10335986"/>
              <a:gd name="connsiteX1631" fmla="*/ 1620138 w 9854218"/>
              <a:gd name="connsiteY1631" fmla="*/ 6144773 h 10335986"/>
              <a:gd name="connsiteX1632" fmla="*/ 1620689 w 9854218"/>
              <a:gd name="connsiteY1632" fmla="*/ 6130465 h 10335986"/>
              <a:gd name="connsiteX1633" fmla="*/ 1620694 w 9854218"/>
              <a:gd name="connsiteY1633" fmla="*/ 6117811 h 10335986"/>
              <a:gd name="connsiteX1634" fmla="*/ 1608040 w 9854218"/>
              <a:gd name="connsiteY1634" fmla="*/ 6105157 h 10335986"/>
              <a:gd name="connsiteX1635" fmla="*/ 1613374 w 9854218"/>
              <a:gd name="connsiteY1635" fmla="*/ 5921879 h 10335986"/>
              <a:gd name="connsiteX1636" fmla="*/ 1608806 w 9854218"/>
              <a:gd name="connsiteY1636" fmla="*/ 5851316 h 10335986"/>
              <a:gd name="connsiteX1637" fmla="*/ 1620689 w 9854218"/>
              <a:gd name="connsiteY1637" fmla="*/ 5839435 h 10335986"/>
              <a:gd name="connsiteX1638" fmla="*/ 1645996 w 9854218"/>
              <a:gd name="connsiteY1638" fmla="*/ 5839433 h 10335986"/>
              <a:gd name="connsiteX1639" fmla="*/ 1633342 w 9854218"/>
              <a:gd name="connsiteY1639" fmla="*/ 5890046 h 10335986"/>
              <a:gd name="connsiteX1640" fmla="*/ 1633343 w 9854218"/>
              <a:gd name="connsiteY1640" fmla="*/ 5877395 h 10335986"/>
              <a:gd name="connsiteX1641" fmla="*/ 1620689 w 9854218"/>
              <a:gd name="connsiteY1641" fmla="*/ 5877395 h 10335986"/>
              <a:gd name="connsiteX1642" fmla="*/ 1620689 w 9854218"/>
              <a:gd name="connsiteY1642" fmla="*/ 5890049 h 10335986"/>
              <a:gd name="connsiteX1643" fmla="*/ 1633344 w 9854218"/>
              <a:gd name="connsiteY1643" fmla="*/ 5902700 h 10335986"/>
              <a:gd name="connsiteX1644" fmla="*/ 1658651 w 9854218"/>
              <a:gd name="connsiteY1644" fmla="*/ 5953315 h 10335986"/>
              <a:gd name="connsiteX1645" fmla="*/ 1658650 w 9854218"/>
              <a:gd name="connsiteY1645" fmla="*/ 6041890 h 10335986"/>
              <a:gd name="connsiteX1646" fmla="*/ 1658650 w 9854218"/>
              <a:gd name="connsiteY1646" fmla="*/ 6054544 h 10335986"/>
              <a:gd name="connsiteX1647" fmla="*/ 1658650 w 9854218"/>
              <a:gd name="connsiteY1647" fmla="*/ 6079847 h 10335986"/>
              <a:gd name="connsiteX1648" fmla="*/ 1658651 w 9854218"/>
              <a:gd name="connsiteY1648" fmla="*/ 6092504 h 10335986"/>
              <a:gd name="connsiteX1649" fmla="*/ 1658652 w 9854218"/>
              <a:gd name="connsiteY1649" fmla="*/ 6168425 h 10335986"/>
              <a:gd name="connsiteX1650" fmla="*/ 1658650 w 9854218"/>
              <a:gd name="connsiteY1650" fmla="*/ 6181079 h 10335986"/>
              <a:gd name="connsiteX1651" fmla="*/ 1671304 w 9854218"/>
              <a:gd name="connsiteY1651" fmla="*/ 6193732 h 10335986"/>
              <a:gd name="connsiteX1652" fmla="*/ 1671304 w 9854218"/>
              <a:gd name="connsiteY1652" fmla="*/ 6206386 h 10335986"/>
              <a:gd name="connsiteX1653" fmla="*/ 1671304 w 9854218"/>
              <a:gd name="connsiteY1653" fmla="*/ 6231692 h 10335986"/>
              <a:gd name="connsiteX1654" fmla="*/ 1671304 w 9854218"/>
              <a:gd name="connsiteY1654" fmla="*/ 6244346 h 10335986"/>
              <a:gd name="connsiteX1655" fmla="*/ 1696612 w 9854218"/>
              <a:gd name="connsiteY1655" fmla="*/ 6320267 h 10335986"/>
              <a:gd name="connsiteX1656" fmla="*/ 1683956 w 9854218"/>
              <a:gd name="connsiteY1656" fmla="*/ 6320264 h 10335986"/>
              <a:gd name="connsiteX1657" fmla="*/ 1683956 w 9854218"/>
              <a:gd name="connsiteY1657" fmla="*/ 6332921 h 10335986"/>
              <a:gd name="connsiteX1658" fmla="*/ 1696610 w 9854218"/>
              <a:gd name="connsiteY1658" fmla="*/ 6358226 h 10335986"/>
              <a:gd name="connsiteX1659" fmla="*/ 1695425 w 9854218"/>
              <a:gd name="connsiteY1659" fmla="*/ 6421297 h 10335986"/>
              <a:gd name="connsiteX1660" fmla="*/ 1699331 w 9854218"/>
              <a:gd name="connsiteY1660" fmla="*/ 6443948 h 10335986"/>
              <a:gd name="connsiteX1661" fmla="*/ 1701635 w 9854218"/>
              <a:gd name="connsiteY1661" fmla="*/ 6450713 h 10335986"/>
              <a:gd name="connsiteX1662" fmla="*/ 1717750 w 9854218"/>
              <a:gd name="connsiteY1662" fmla="*/ 6484034 h 10335986"/>
              <a:gd name="connsiteX1663" fmla="*/ 1716190 w 9854218"/>
              <a:gd name="connsiteY1663" fmla="*/ 6472895 h 10335986"/>
              <a:gd name="connsiteX1664" fmla="*/ 1719419 w 9854218"/>
              <a:gd name="connsiteY1664" fmla="*/ 6455402 h 10335986"/>
              <a:gd name="connsiteX1665" fmla="*/ 1727328 w 9854218"/>
              <a:gd name="connsiteY1665" fmla="*/ 6471329 h 10335986"/>
              <a:gd name="connsiteX1666" fmla="*/ 1738468 w 9854218"/>
              <a:gd name="connsiteY1666" fmla="*/ 6469765 h 10335986"/>
              <a:gd name="connsiteX1667" fmla="*/ 1736798 w 9854218"/>
              <a:gd name="connsiteY1667" fmla="*/ 6498397 h 10335986"/>
              <a:gd name="connsiteX1668" fmla="*/ 1738361 w 9854218"/>
              <a:gd name="connsiteY1668" fmla="*/ 6509536 h 10335986"/>
              <a:gd name="connsiteX1669" fmla="*/ 1735132 w 9854218"/>
              <a:gd name="connsiteY1669" fmla="*/ 6527029 h 10335986"/>
              <a:gd name="connsiteX1670" fmla="*/ 1720871 w 9854218"/>
              <a:gd name="connsiteY1670" fmla="*/ 6506314 h 10335986"/>
              <a:gd name="connsiteX1671" fmla="*/ 1709114 w 9854218"/>
              <a:gd name="connsiteY1671" fmla="*/ 6496667 h 10335986"/>
              <a:gd name="connsiteX1672" fmla="*/ 1721522 w 9854218"/>
              <a:gd name="connsiteY1672" fmla="*/ 6552181 h 10335986"/>
              <a:gd name="connsiteX1673" fmla="*/ 1734572 w 9854218"/>
              <a:gd name="connsiteY1673" fmla="*/ 6636601 h 10335986"/>
              <a:gd name="connsiteX1674" fmla="*/ 1721918 w 9854218"/>
              <a:gd name="connsiteY1674" fmla="*/ 6649255 h 10335986"/>
              <a:gd name="connsiteX1675" fmla="*/ 1734570 w 9854218"/>
              <a:gd name="connsiteY1675" fmla="*/ 6674566 h 10335986"/>
              <a:gd name="connsiteX1676" fmla="*/ 1747224 w 9854218"/>
              <a:gd name="connsiteY1676" fmla="*/ 6687215 h 10335986"/>
              <a:gd name="connsiteX1677" fmla="*/ 1734570 w 9854218"/>
              <a:gd name="connsiteY1677" fmla="*/ 6687218 h 10335986"/>
              <a:gd name="connsiteX1678" fmla="*/ 1759880 w 9854218"/>
              <a:gd name="connsiteY1678" fmla="*/ 6763139 h 10335986"/>
              <a:gd name="connsiteX1679" fmla="*/ 1759882 w 9854218"/>
              <a:gd name="connsiteY1679" fmla="*/ 6775793 h 10335986"/>
              <a:gd name="connsiteX1680" fmla="*/ 1759880 w 9854218"/>
              <a:gd name="connsiteY1680" fmla="*/ 6788444 h 10335986"/>
              <a:gd name="connsiteX1681" fmla="*/ 1772531 w 9854218"/>
              <a:gd name="connsiteY1681" fmla="*/ 6801098 h 10335986"/>
              <a:gd name="connsiteX1682" fmla="*/ 1810493 w 9854218"/>
              <a:gd name="connsiteY1682" fmla="*/ 6978248 h 10335986"/>
              <a:gd name="connsiteX1683" fmla="*/ 1797839 w 9854218"/>
              <a:gd name="connsiteY1683" fmla="*/ 6978248 h 10335986"/>
              <a:gd name="connsiteX1684" fmla="*/ 1797839 w 9854218"/>
              <a:gd name="connsiteY1684" fmla="*/ 6990904 h 10335986"/>
              <a:gd name="connsiteX1685" fmla="*/ 1810493 w 9854218"/>
              <a:gd name="connsiteY1685" fmla="*/ 7016209 h 10335986"/>
              <a:gd name="connsiteX1686" fmla="*/ 1823147 w 9854218"/>
              <a:gd name="connsiteY1686" fmla="*/ 7028861 h 10335986"/>
              <a:gd name="connsiteX1687" fmla="*/ 1835800 w 9854218"/>
              <a:gd name="connsiteY1687" fmla="*/ 7016206 h 10335986"/>
              <a:gd name="connsiteX1688" fmla="*/ 1835801 w 9854218"/>
              <a:gd name="connsiteY1688" fmla="*/ 7003559 h 10335986"/>
              <a:gd name="connsiteX1689" fmla="*/ 1823147 w 9854218"/>
              <a:gd name="connsiteY1689" fmla="*/ 6990902 h 10335986"/>
              <a:gd name="connsiteX1690" fmla="*/ 1810493 w 9854218"/>
              <a:gd name="connsiteY1690" fmla="*/ 6927631 h 10335986"/>
              <a:gd name="connsiteX1691" fmla="*/ 1835800 w 9854218"/>
              <a:gd name="connsiteY1691" fmla="*/ 6965594 h 10335986"/>
              <a:gd name="connsiteX1692" fmla="*/ 1823146 w 9854218"/>
              <a:gd name="connsiteY1692" fmla="*/ 6914983 h 10335986"/>
              <a:gd name="connsiteX1693" fmla="*/ 1810492 w 9854218"/>
              <a:gd name="connsiteY1693" fmla="*/ 6914983 h 10335986"/>
              <a:gd name="connsiteX1694" fmla="*/ 1785185 w 9854218"/>
              <a:gd name="connsiteY1694" fmla="*/ 6801097 h 10335986"/>
              <a:gd name="connsiteX1695" fmla="*/ 1797840 w 9854218"/>
              <a:gd name="connsiteY1695" fmla="*/ 6788447 h 10335986"/>
              <a:gd name="connsiteX1696" fmla="*/ 1810492 w 9854218"/>
              <a:gd name="connsiteY1696" fmla="*/ 6788444 h 10335986"/>
              <a:gd name="connsiteX1697" fmla="*/ 1810492 w 9854218"/>
              <a:gd name="connsiteY1697" fmla="*/ 6801098 h 10335986"/>
              <a:gd name="connsiteX1698" fmla="*/ 1823146 w 9854218"/>
              <a:gd name="connsiteY1698" fmla="*/ 6788447 h 10335986"/>
              <a:gd name="connsiteX1699" fmla="*/ 1848454 w 9854218"/>
              <a:gd name="connsiteY1699" fmla="*/ 6864365 h 10335986"/>
              <a:gd name="connsiteX1700" fmla="*/ 1848455 w 9854218"/>
              <a:gd name="connsiteY1700" fmla="*/ 6839062 h 10335986"/>
              <a:gd name="connsiteX1701" fmla="*/ 1848455 w 9854218"/>
              <a:gd name="connsiteY1701" fmla="*/ 6914983 h 10335986"/>
              <a:gd name="connsiteX1702" fmla="*/ 1873762 w 9854218"/>
              <a:gd name="connsiteY1702" fmla="*/ 6940289 h 10335986"/>
              <a:gd name="connsiteX1703" fmla="*/ 1861106 w 9854218"/>
              <a:gd name="connsiteY1703" fmla="*/ 6940289 h 10335986"/>
              <a:gd name="connsiteX1704" fmla="*/ 1861106 w 9854218"/>
              <a:gd name="connsiteY1704" fmla="*/ 6952942 h 10335986"/>
              <a:gd name="connsiteX1705" fmla="*/ 1861103 w 9854218"/>
              <a:gd name="connsiteY1705" fmla="*/ 6965591 h 10335986"/>
              <a:gd name="connsiteX1706" fmla="*/ 1873760 w 9854218"/>
              <a:gd name="connsiteY1706" fmla="*/ 6965594 h 10335986"/>
              <a:gd name="connsiteX1707" fmla="*/ 1899070 w 9854218"/>
              <a:gd name="connsiteY1707" fmla="*/ 7016210 h 10335986"/>
              <a:gd name="connsiteX1708" fmla="*/ 1899070 w 9854218"/>
              <a:gd name="connsiteY1708" fmla="*/ 6978248 h 10335986"/>
              <a:gd name="connsiteX1709" fmla="*/ 1911720 w 9854218"/>
              <a:gd name="connsiteY1709" fmla="*/ 7041518 h 10335986"/>
              <a:gd name="connsiteX1710" fmla="*/ 1899068 w 9854218"/>
              <a:gd name="connsiteY1710" fmla="*/ 7028864 h 10335986"/>
              <a:gd name="connsiteX1711" fmla="*/ 1886411 w 9854218"/>
              <a:gd name="connsiteY1711" fmla="*/ 7041518 h 10335986"/>
              <a:gd name="connsiteX1712" fmla="*/ 1861108 w 9854218"/>
              <a:gd name="connsiteY1712" fmla="*/ 7066822 h 10335986"/>
              <a:gd name="connsiteX1713" fmla="*/ 1861108 w 9854218"/>
              <a:gd name="connsiteY1713" fmla="*/ 7092130 h 10335986"/>
              <a:gd name="connsiteX1714" fmla="*/ 1873757 w 9854218"/>
              <a:gd name="connsiteY1714" fmla="*/ 7117438 h 10335986"/>
              <a:gd name="connsiteX1715" fmla="*/ 1886414 w 9854218"/>
              <a:gd name="connsiteY1715" fmla="*/ 7117435 h 10335986"/>
              <a:gd name="connsiteX1716" fmla="*/ 1886414 w 9854218"/>
              <a:gd name="connsiteY1716" fmla="*/ 7092130 h 10335986"/>
              <a:gd name="connsiteX1717" fmla="*/ 1911718 w 9854218"/>
              <a:gd name="connsiteY1717" fmla="*/ 7117438 h 10335986"/>
              <a:gd name="connsiteX1718" fmla="*/ 1911719 w 9854218"/>
              <a:gd name="connsiteY1718" fmla="*/ 7130090 h 10335986"/>
              <a:gd name="connsiteX1719" fmla="*/ 1911720 w 9854218"/>
              <a:gd name="connsiteY1719" fmla="*/ 7155398 h 10335986"/>
              <a:gd name="connsiteX1720" fmla="*/ 1924376 w 9854218"/>
              <a:gd name="connsiteY1720" fmla="*/ 7155398 h 10335986"/>
              <a:gd name="connsiteX1721" fmla="*/ 1937026 w 9854218"/>
              <a:gd name="connsiteY1721" fmla="*/ 7155397 h 10335986"/>
              <a:gd name="connsiteX1722" fmla="*/ 1949682 w 9854218"/>
              <a:gd name="connsiteY1722" fmla="*/ 7142741 h 10335986"/>
              <a:gd name="connsiteX1723" fmla="*/ 1911722 w 9854218"/>
              <a:gd name="connsiteY1723" fmla="*/ 7180705 h 10335986"/>
              <a:gd name="connsiteX1724" fmla="*/ 1933865 w 9854218"/>
              <a:gd name="connsiteY1724" fmla="*/ 7242391 h 10335986"/>
              <a:gd name="connsiteX1725" fmla="*/ 1935281 w 9854218"/>
              <a:gd name="connsiteY1725" fmla="*/ 7265788 h 10335986"/>
              <a:gd name="connsiteX1726" fmla="*/ 1924374 w 9854218"/>
              <a:gd name="connsiteY1726" fmla="*/ 7243973 h 10335986"/>
              <a:gd name="connsiteX1727" fmla="*/ 1911720 w 9854218"/>
              <a:gd name="connsiteY1727" fmla="*/ 7269280 h 10335986"/>
              <a:gd name="connsiteX1728" fmla="*/ 1911720 w 9854218"/>
              <a:gd name="connsiteY1728" fmla="*/ 7281931 h 10335986"/>
              <a:gd name="connsiteX1729" fmla="*/ 1886416 w 9854218"/>
              <a:gd name="connsiteY1729" fmla="*/ 7218662 h 10335986"/>
              <a:gd name="connsiteX1730" fmla="*/ 1873760 w 9854218"/>
              <a:gd name="connsiteY1730" fmla="*/ 7231319 h 10335986"/>
              <a:gd name="connsiteX1731" fmla="*/ 1873760 w 9854218"/>
              <a:gd name="connsiteY1731" fmla="*/ 7269277 h 10335986"/>
              <a:gd name="connsiteX1732" fmla="*/ 1861106 w 9854218"/>
              <a:gd name="connsiteY1732" fmla="*/ 7256626 h 10335986"/>
              <a:gd name="connsiteX1733" fmla="*/ 1861106 w 9854218"/>
              <a:gd name="connsiteY1733" fmla="*/ 7269281 h 10335986"/>
              <a:gd name="connsiteX1734" fmla="*/ 1861106 w 9854218"/>
              <a:gd name="connsiteY1734" fmla="*/ 7281931 h 10335986"/>
              <a:gd name="connsiteX1735" fmla="*/ 1873762 w 9854218"/>
              <a:gd name="connsiteY1735" fmla="*/ 7294586 h 10335986"/>
              <a:gd name="connsiteX1736" fmla="*/ 1911720 w 9854218"/>
              <a:gd name="connsiteY1736" fmla="*/ 7383161 h 10335986"/>
              <a:gd name="connsiteX1737" fmla="*/ 1937030 w 9854218"/>
              <a:gd name="connsiteY1737" fmla="*/ 7370509 h 10335986"/>
              <a:gd name="connsiteX1738" fmla="*/ 1924374 w 9854218"/>
              <a:gd name="connsiteY1738" fmla="*/ 7319894 h 10335986"/>
              <a:gd name="connsiteX1739" fmla="*/ 1937028 w 9854218"/>
              <a:gd name="connsiteY1739" fmla="*/ 7332547 h 10335986"/>
              <a:gd name="connsiteX1740" fmla="*/ 1949678 w 9854218"/>
              <a:gd name="connsiteY1740" fmla="*/ 7357855 h 10335986"/>
              <a:gd name="connsiteX1741" fmla="*/ 1949681 w 9854218"/>
              <a:gd name="connsiteY1741" fmla="*/ 7319894 h 10335986"/>
              <a:gd name="connsiteX1742" fmla="*/ 1949681 w 9854218"/>
              <a:gd name="connsiteY1742" fmla="*/ 7307240 h 10335986"/>
              <a:gd name="connsiteX1743" fmla="*/ 1974986 w 9854218"/>
              <a:gd name="connsiteY1743" fmla="*/ 7395815 h 10335986"/>
              <a:gd name="connsiteX1744" fmla="*/ 1974989 w 9854218"/>
              <a:gd name="connsiteY1744" fmla="*/ 7408466 h 10335986"/>
              <a:gd name="connsiteX1745" fmla="*/ 1987643 w 9854218"/>
              <a:gd name="connsiteY1745" fmla="*/ 7421120 h 10335986"/>
              <a:gd name="connsiteX1746" fmla="*/ 2025602 w 9854218"/>
              <a:gd name="connsiteY1746" fmla="*/ 7509695 h 10335986"/>
              <a:gd name="connsiteX1747" fmla="*/ 2012950 w 9854218"/>
              <a:gd name="connsiteY1747" fmla="*/ 7497044 h 10335986"/>
              <a:gd name="connsiteX1748" fmla="*/ 2012951 w 9854218"/>
              <a:gd name="connsiteY1748" fmla="*/ 7509695 h 10335986"/>
              <a:gd name="connsiteX1749" fmla="*/ 2012946 w 9854218"/>
              <a:gd name="connsiteY1749" fmla="*/ 7535005 h 10335986"/>
              <a:gd name="connsiteX1750" fmla="*/ 2025604 w 9854218"/>
              <a:gd name="connsiteY1750" fmla="*/ 7535005 h 10335986"/>
              <a:gd name="connsiteX1751" fmla="*/ 2076218 w 9854218"/>
              <a:gd name="connsiteY1751" fmla="*/ 7623580 h 10335986"/>
              <a:gd name="connsiteX1752" fmla="*/ 2088870 w 9854218"/>
              <a:gd name="connsiteY1752" fmla="*/ 7674191 h 10335986"/>
              <a:gd name="connsiteX1753" fmla="*/ 2114180 w 9854218"/>
              <a:gd name="connsiteY1753" fmla="*/ 7737460 h 10335986"/>
              <a:gd name="connsiteX1754" fmla="*/ 2114180 w 9854218"/>
              <a:gd name="connsiteY1754" fmla="*/ 7750112 h 10335986"/>
              <a:gd name="connsiteX1755" fmla="*/ 2126834 w 9854218"/>
              <a:gd name="connsiteY1755" fmla="*/ 7762766 h 10335986"/>
              <a:gd name="connsiteX1756" fmla="*/ 2190100 w 9854218"/>
              <a:gd name="connsiteY1756" fmla="*/ 7901956 h 10335986"/>
              <a:gd name="connsiteX1757" fmla="*/ 2228060 w 9854218"/>
              <a:gd name="connsiteY1757" fmla="*/ 7977877 h 10335986"/>
              <a:gd name="connsiteX1758" fmla="*/ 2228060 w 9854218"/>
              <a:gd name="connsiteY1758" fmla="*/ 8003180 h 10335986"/>
              <a:gd name="connsiteX1759" fmla="*/ 2215406 w 9854218"/>
              <a:gd name="connsiteY1759" fmla="*/ 7990531 h 10335986"/>
              <a:gd name="connsiteX1760" fmla="*/ 2202750 w 9854218"/>
              <a:gd name="connsiteY1760" fmla="*/ 7977877 h 10335986"/>
              <a:gd name="connsiteX1761" fmla="*/ 2215406 w 9854218"/>
              <a:gd name="connsiteY1761" fmla="*/ 8003183 h 10335986"/>
              <a:gd name="connsiteX1762" fmla="*/ 2215406 w 9854218"/>
              <a:gd name="connsiteY1762" fmla="*/ 8041141 h 10335986"/>
              <a:gd name="connsiteX1763" fmla="*/ 2228060 w 9854218"/>
              <a:gd name="connsiteY1763" fmla="*/ 8053798 h 10335986"/>
              <a:gd name="connsiteX1764" fmla="*/ 2228060 w 9854218"/>
              <a:gd name="connsiteY1764" fmla="*/ 8079103 h 10335986"/>
              <a:gd name="connsiteX1765" fmla="*/ 2240711 w 9854218"/>
              <a:gd name="connsiteY1765" fmla="*/ 8079103 h 10335986"/>
              <a:gd name="connsiteX1766" fmla="*/ 2240714 w 9854218"/>
              <a:gd name="connsiteY1766" fmla="*/ 8066450 h 10335986"/>
              <a:gd name="connsiteX1767" fmla="*/ 2253366 w 9854218"/>
              <a:gd name="connsiteY1767" fmla="*/ 8091758 h 10335986"/>
              <a:gd name="connsiteX1768" fmla="*/ 2240714 w 9854218"/>
              <a:gd name="connsiteY1768" fmla="*/ 8091758 h 10335986"/>
              <a:gd name="connsiteX1769" fmla="*/ 2240714 w 9854218"/>
              <a:gd name="connsiteY1769" fmla="*/ 8104411 h 10335986"/>
              <a:gd name="connsiteX1770" fmla="*/ 2253370 w 9854218"/>
              <a:gd name="connsiteY1770" fmla="*/ 8117063 h 10335986"/>
              <a:gd name="connsiteX1771" fmla="*/ 2354597 w 9854218"/>
              <a:gd name="connsiteY1771" fmla="*/ 8281562 h 10335986"/>
              <a:gd name="connsiteX1772" fmla="*/ 2341944 w 9854218"/>
              <a:gd name="connsiteY1772" fmla="*/ 8332171 h 10335986"/>
              <a:gd name="connsiteX1773" fmla="*/ 2341943 w 9854218"/>
              <a:gd name="connsiteY1773" fmla="*/ 8294213 h 10335986"/>
              <a:gd name="connsiteX1774" fmla="*/ 2417861 w 9854218"/>
              <a:gd name="connsiteY1774" fmla="*/ 8446056 h 10335986"/>
              <a:gd name="connsiteX1775" fmla="*/ 2430518 w 9854218"/>
              <a:gd name="connsiteY1775" fmla="*/ 8446055 h 10335986"/>
              <a:gd name="connsiteX1776" fmla="*/ 2544400 w 9854218"/>
              <a:gd name="connsiteY1776" fmla="*/ 8673820 h 10335986"/>
              <a:gd name="connsiteX1777" fmla="*/ 2696243 w 9854218"/>
              <a:gd name="connsiteY1777" fmla="*/ 8952192 h 10335986"/>
              <a:gd name="connsiteX1778" fmla="*/ 2679262 w 9854218"/>
              <a:gd name="connsiteY1778" fmla="*/ 8961458 h 10335986"/>
              <a:gd name="connsiteX1779" fmla="*/ 2670938 w 9854218"/>
              <a:gd name="connsiteY1779" fmla="*/ 8952196 h 10335986"/>
              <a:gd name="connsiteX1780" fmla="*/ 2678846 w 9854218"/>
              <a:gd name="connsiteY1780" fmla="*/ 8961684 h 10335986"/>
              <a:gd name="connsiteX1781" fmla="*/ 2679262 w 9854218"/>
              <a:gd name="connsiteY1781" fmla="*/ 8961458 h 10335986"/>
              <a:gd name="connsiteX1782" fmla="*/ 2699010 w 9854218"/>
              <a:gd name="connsiteY1782" fmla="*/ 8983434 h 10335986"/>
              <a:gd name="connsiteX1783" fmla="*/ 2759512 w 9854218"/>
              <a:gd name="connsiteY1783" fmla="*/ 9129346 h 10335986"/>
              <a:gd name="connsiteX1784" fmla="*/ 2784818 w 9854218"/>
              <a:gd name="connsiteY1784" fmla="*/ 9154652 h 10335986"/>
              <a:gd name="connsiteX1785" fmla="*/ 2797472 w 9854218"/>
              <a:gd name="connsiteY1785" fmla="*/ 9154652 h 10335986"/>
              <a:gd name="connsiteX1786" fmla="*/ 2797474 w 9854218"/>
              <a:gd name="connsiteY1786" fmla="*/ 9179960 h 10335986"/>
              <a:gd name="connsiteX1787" fmla="*/ 2822778 w 9854218"/>
              <a:gd name="connsiteY1787" fmla="*/ 9205264 h 10335986"/>
              <a:gd name="connsiteX1788" fmla="*/ 2810126 w 9854218"/>
              <a:gd name="connsiteY1788" fmla="*/ 9205265 h 10335986"/>
              <a:gd name="connsiteX1789" fmla="*/ 2911354 w 9854218"/>
              <a:gd name="connsiteY1789" fmla="*/ 9357110 h 10335986"/>
              <a:gd name="connsiteX1790" fmla="*/ 2949317 w 9854218"/>
              <a:gd name="connsiteY1790" fmla="*/ 9445682 h 10335986"/>
              <a:gd name="connsiteX1791" fmla="*/ 2974622 w 9854218"/>
              <a:gd name="connsiteY1791" fmla="*/ 9445682 h 10335986"/>
              <a:gd name="connsiteX1792" fmla="*/ 2974622 w 9854218"/>
              <a:gd name="connsiteY1792" fmla="*/ 9470990 h 10335986"/>
              <a:gd name="connsiteX1793" fmla="*/ 2999928 w 9854218"/>
              <a:gd name="connsiteY1793" fmla="*/ 9508948 h 10335986"/>
              <a:gd name="connsiteX1794" fmla="*/ 3012582 w 9854218"/>
              <a:gd name="connsiteY1794" fmla="*/ 9521604 h 10335986"/>
              <a:gd name="connsiteX1795" fmla="*/ 3012584 w 9854218"/>
              <a:gd name="connsiteY1795" fmla="*/ 9534254 h 10335986"/>
              <a:gd name="connsiteX1796" fmla="*/ 3025238 w 9854218"/>
              <a:gd name="connsiteY1796" fmla="*/ 9546911 h 10335986"/>
              <a:gd name="connsiteX1797" fmla="*/ 3025235 w 9854218"/>
              <a:gd name="connsiteY1797" fmla="*/ 9534257 h 10335986"/>
              <a:gd name="connsiteX1798" fmla="*/ 3037894 w 9854218"/>
              <a:gd name="connsiteY1798" fmla="*/ 9534257 h 10335986"/>
              <a:gd name="connsiteX1799" fmla="*/ 3063194 w 9854218"/>
              <a:gd name="connsiteY1799" fmla="*/ 9584872 h 10335986"/>
              <a:gd name="connsiteX1800" fmla="*/ 3063197 w 9854218"/>
              <a:gd name="connsiteY1800" fmla="*/ 9559562 h 10335986"/>
              <a:gd name="connsiteX1801" fmla="*/ 3037892 w 9854218"/>
              <a:gd name="connsiteY1801" fmla="*/ 9521606 h 10335986"/>
              <a:gd name="connsiteX1802" fmla="*/ 3025238 w 9854218"/>
              <a:gd name="connsiteY1802" fmla="*/ 9508950 h 10335986"/>
              <a:gd name="connsiteX1803" fmla="*/ 3025236 w 9854218"/>
              <a:gd name="connsiteY1803" fmla="*/ 9496296 h 10335986"/>
              <a:gd name="connsiteX1804" fmla="*/ 3012584 w 9854218"/>
              <a:gd name="connsiteY1804" fmla="*/ 9496294 h 10335986"/>
              <a:gd name="connsiteX1805" fmla="*/ 3012582 w 9854218"/>
              <a:gd name="connsiteY1805" fmla="*/ 9483642 h 10335986"/>
              <a:gd name="connsiteX1806" fmla="*/ 2873393 w 9854218"/>
              <a:gd name="connsiteY1806" fmla="*/ 9268535 h 10335986"/>
              <a:gd name="connsiteX1807" fmla="*/ 2746858 w 9854218"/>
              <a:gd name="connsiteY1807" fmla="*/ 9040770 h 10335986"/>
              <a:gd name="connsiteX1808" fmla="*/ 2759512 w 9854218"/>
              <a:gd name="connsiteY1808" fmla="*/ 9040770 h 10335986"/>
              <a:gd name="connsiteX1809" fmla="*/ 2772164 w 9854218"/>
              <a:gd name="connsiteY1809" fmla="*/ 9053424 h 10335986"/>
              <a:gd name="connsiteX1810" fmla="*/ 2772166 w 9854218"/>
              <a:gd name="connsiteY1810" fmla="*/ 9040768 h 10335986"/>
              <a:gd name="connsiteX1811" fmla="*/ 2734200 w 9854218"/>
              <a:gd name="connsiteY1811" fmla="*/ 8964846 h 10335986"/>
              <a:gd name="connsiteX1812" fmla="*/ 2734204 w 9854218"/>
              <a:gd name="connsiteY1812" fmla="*/ 8952196 h 10335986"/>
              <a:gd name="connsiteX1813" fmla="*/ 2721550 w 9854218"/>
              <a:gd name="connsiteY1813" fmla="*/ 8939544 h 10335986"/>
              <a:gd name="connsiteX1814" fmla="*/ 2721552 w 9854218"/>
              <a:gd name="connsiteY1814" fmla="*/ 8926890 h 10335986"/>
              <a:gd name="connsiteX1815" fmla="*/ 2746858 w 9854218"/>
              <a:gd name="connsiteY1815" fmla="*/ 8939544 h 10335986"/>
              <a:gd name="connsiteX1816" fmla="*/ 2746858 w 9854218"/>
              <a:gd name="connsiteY1816" fmla="*/ 8914232 h 10335986"/>
              <a:gd name="connsiteX1817" fmla="*/ 2759512 w 9854218"/>
              <a:gd name="connsiteY1817" fmla="*/ 8939542 h 10335986"/>
              <a:gd name="connsiteX1818" fmla="*/ 2708897 w 9854218"/>
              <a:gd name="connsiteY1818" fmla="*/ 8825660 h 10335986"/>
              <a:gd name="connsiteX1819" fmla="*/ 2708898 w 9854218"/>
              <a:gd name="connsiteY1819" fmla="*/ 8821026 h 10335986"/>
              <a:gd name="connsiteX1820" fmla="*/ 2698295 w 9854218"/>
              <a:gd name="connsiteY1820" fmla="*/ 8800866 h 10335986"/>
              <a:gd name="connsiteX1821" fmla="*/ 2696243 w 9854218"/>
              <a:gd name="connsiteY1821" fmla="*/ 8800354 h 10335986"/>
              <a:gd name="connsiteX1822" fmla="*/ 2695566 w 9854218"/>
              <a:gd name="connsiteY1822" fmla="*/ 8795676 h 10335986"/>
              <a:gd name="connsiteX1823" fmla="*/ 2671432 w 9854218"/>
              <a:gd name="connsiteY1823" fmla="*/ 8749781 h 10335986"/>
              <a:gd name="connsiteX1824" fmla="*/ 2670936 w 9854218"/>
              <a:gd name="connsiteY1824" fmla="*/ 8749739 h 10335986"/>
              <a:gd name="connsiteX1825" fmla="*/ 2663276 w 9854218"/>
              <a:gd name="connsiteY1825" fmla="*/ 8735694 h 10335986"/>
              <a:gd name="connsiteX1826" fmla="*/ 2658886 w 9854218"/>
              <a:gd name="connsiteY1826" fmla="*/ 8745870 h 10335986"/>
              <a:gd name="connsiteX1827" fmla="*/ 2654159 w 9854218"/>
              <a:gd name="connsiteY1827" fmla="*/ 8756828 h 10335986"/>
              <a:gd name="connsiteX1828" fmla="*/ 2584451 w 9854218"/>
              <a:gd name="connsiteY1828" fmla="*/ 8657435 h 10335986"/>
              <a:gd name="connsiteX1829" fmla="*/ 2524196 w 9854218"/>
              <a:gd name="connsiteY1829" fmla="*/ 8536128 h 10335986"/>
              <a:gd name="connsiteX1830" fmla="*/ 2494148 w 9854218"/>
              <a:gd name="connsiteY1830" fmla="*/ 8445184 h 10335986"/>
              <a:gd name="connsiteX1831" fmla="*/ 2476394 w 9854218"/>
              <a:gd name="connsiteY1831" fmla="*/ 8446187 h 10335986"/>
              <a:gd name="connsiteX1832" fmla="*/ 2395548 w 9854218"/>
              <a:gd name="connsiteY1832" fmla="*/ 8212022 h 10335986"/>
              <a:gd name="connsiteX1833" fmla="*/ 2308400 w 9854218"/>
              <a:gd name="connsiteY1833" fmla="*/ 7992466 h 10335986"/>
              <a:gd name="connsiteX1834" fmla="*/ 2301098 w 9854218"/>
              <a:gd name="connsiteY1834" fmla="*/ 7989314 h 10335986"/>
              <a:gd name="connsiteX1835" fmla="*/ 2304250 w 9854218"/>
              <a:gd name="connsiteY1835" fmla="*/ 7982011 h 10335986"/>
              <a:gd name="connsiteX1836" fmla="*/ 2295948 w 9854218"/>
              <a:gd name="connsiteY1836" fmla="*/ 7961101 h 10335986"/>
              <a:gd name="connsiteX1837" fmla="*/ 2303249 w 9854218"/>
              <a:gd name="connsiteY1837" fmla="*/ 7964251 h 10335986"/>
              <a:gd name="connsiteX1838" fmla="*/ 2305222 w 9854218"/>
              <a:gd name="connsiteY1838" fmla="*/ 7965459 h 10335986"/>
              <a:gd name="connsiteX1839" fmla="*/ 2307401 w 9854218"/>
              <a:gd name="connsiteY1839" fmla="*/ 7974706 h 10335986"/>
              <a:gd name="connsiteX1840" fmla="*/ 2309245 w 9854218"/>
              <a:gd name="connsiteY1840" fmla="*/ 7967921 h 10335986"/>
              <a:gd name="connsiteX1841" fmla="*/ 2305222 w 9854218"/>
              <a:gd name="connsiteY1841" fmla="*/ 7965459 h 10335986"/>
              <a:gd name="connsiteX1842" fmla="*/ 2297459 w 9854218"/>
              <a:gd name="connsiteY1842" fmla="*/ 7932509 h 10335986"/>
              <a:gd name="connsiteX1843" fmla="*/ 2296104 w 9854218"/>
              <a:gd name="connsiteY1843" fmla="*/ 7900517 h 10335986"/>
              <a:gd name="connsiteX1844" fmla="*/ 2410464 w 9854218"/>
              <a:gd name="connsiteY1844" fmla="*/ 8097157 h 10335986"/>
              <a:gd name="connsiteX1845" fmla="*/ 2381258 w 9854218"/>
              <a:gd name="connsiteY1845" fmla="*/ 8084554 h 10335986"/>
              <a:gd name="connsiteX1846" fmla="*/ 2510906 w 9854218"/>
              <a:gd name="connsiteY1846" fmla="*/ 8426420 h 10335986"/>
              <a:gd name="connsiteX1847" fmla="*/ 2535962 w 9854218"/>
              <a:gd name="connsiteY1847" fmla="*/ 8428567 h 10335986"/>
              <a:gd name="connsiteX1848" fmla="*/ 2588914 w 9854218"/>
              <a:gd name="connsiteY1848" fmla="*/ 8546724 h 10335986"/>
              <a:gd name="connsiteX1849" fmla="*/ 2659620 w 9854218"/>
              <a:gd name="connsiteY1849" fmla="*/ 8663874 h 10335986"/>
              <a:gd name="connsiteX1850" fmla="*/ 2664623 w 9854218"/>
              <a:gd name="connsiteY1850" fmla="*/ 8697443 h 10335986"/>
              <a:gd name="connsiteX1851" fmla="*/ 2666112 w 9854218"/>
              <a:gd name="connsiteY1851" fmla="*/ 8708270 h 10335986"/>
              <a:gd name="connsiteX1852" fmla="*/ 2670938 w 9854218"/>
              <a:gd name="connsiteY1852" fmla="*/ 8711780 h 10335986"/>
              <a:gd name="connsiteX1853" fmla="*/ 2702213 w 9854218"/>
              <a:gd name="connsiteY1853" fmla="*/ 8758066 h 10335986"/>
              <a:gd name="connsiteX1854" fmla="*/ 2702321 w 9854218"/>
              <a:gd name="connsiteY1854" fmla="*/ 8758114 h 10335986"/>
              <a:gd name="connsiteX1855" fmla="*/ 2727173 w 9854218"/>
              <a:gd name="connsiteY1855" fmla="*/ 8788332 h 10335986"/>
              <a:gd name="connsiteX1856" fmla="*/ 2731750 w 9854218"/>
              <a:gd name="connsiteY1856" fmla="*/ 8801783 h 10335986"/>
              <a:gd name="connsiteX1857" fmla="*/ 2829106 w 9854218"/>
              <a:gd name="connsiteY1857" fmla="*/ 8945870 h 10335986"/>
              <a:gd name="connsiteX1858" fmla="*/ 2987276 w 9854218"/>
              <a:gd name="connsiteY1858" fmla="*/ 9142000 h 10335986"/>
              <a:gd name="connsiteX1859" fmla="*/ 2999928 w 9854218"/>
              <a:gd name="connsiteY1859" fmla="*/ 9154649 h 10335986"/>
              <a:gd name="connsiteX1860" fmla="*/ 3037892 w 9854218"/>
              <a:gd name="connsiteY1860" fmla="*/ 9205266 h 10335986"/>
              <a:gd name="connsiteX1861" fmla="*/ 3430151 w 9854218"/>
              <a:gd name="connsiteY1861" fmla="*/ 9610178 h 10335986"/>
              <a:gd name="connsiteX1862" fmla="*/ 3379538 w 9854218"/>
              <a:gd name="connsiteY1862" fmla="*/ 9546911 h 10335986"/>
              <a:gd name="connsiteX1863" fmla="*/ 3392189 w 9854218"/>
              <a:gd name="connsiteY1863" fmla="*/ 9546911 h 10335986"/>
              <a:gd name="connsiteX1864" fmla="*/ 3417497 w 9854218"/>
              <a:gd name="connsiteY1864" fmla="*/ 9559565 h 10335986"/>
              <a:gd name="connsiteX1865" fmla="*/ 3404846 w 9854218"/>
              <a:gd name="connsiteY1865" fmla="*/ 9534257 h 10335986"/>
              <a:gd name="connsiteX1866" fmla="*/ 3392190 w 9854218"/>
              <a:gd name="connsiteY1866" fmla="*/ 9521603 h 10335986"/>
              <a:gd name="connsiteX1867" fmla="*/ 3430151 w 9854218"/>
              <a:gd name="connsiteY1867" fmla="*/ 9534257 h 10335986"/>
              <a:gd name="connsiteX1868" fmla="*/ 3430150 w 9854218"/>
              <a:gd name="connsiteY1868" fmla="*/ 9546911 h 10335986"/>
              <a:gd name="connsiteX1869" fmla="*/ 3430152 w 9854218"/>
              <a:gd name="connsiteY1869" fmla="*/ 9559565 h 10335986"/>
              <a:gd name="connsiteX1870" fmla="*/ 3442805 w 9854218"/>
              <a:gd name="connsiteY1870" fmla="*/ 9559565 h 10335986"/>
              <a:gd name="connsiteX1871" fmla="*/ 3487091 w 9854218"/>
              <a:gd name="connsiteY1871" fmla="*/ 9611760 h 10335986"/>
              <a:gd name="connsiteX1872" fmla="*/ 3531150 w 9854218"/>
              <a:gd name="connsiteY1872" fmla="*/ 9635364 h 10335986"/>
              <a:gd name="connsiteX1873" fmla="*/ 3531419 w 9854218"/>
              <a:gd name="connsiteY1873" fmla="*/ 9635618 h 10335986"/>
              <a:gd name="connsiteX1874" fmla="*/ 3542453 w 9854218"/>
              <a:gd name="connsiteY1874" fmla="*/ 9673446 h 10335986"/>
              <a:gd name="connsiteX1875" fmla="*/ 3568812 w 9854218"/>
              <a:gd name="connsiteY1875" fmla="*/ 9698753 h 10335986"/>
              <a:gd name="connsiteX1876" fmla="*/ 3544032 w 9854218"/>
              <a:gd name="connsiteY1876" fmla="*/ 9698753 h 10335986"/>
              <a:gd name="connsiteX1877" fmla="*/ 3556686 w 9854218"/>
              <a:gd name="connsiteY1877" fmla="*/ 9724061 h 10335986"/>
              <a:gd name="connsiteX1878" fmla="*/ 3569339 w 9854218"/>
              <a:gd name="connsiteY1878" fmla="*/ 9736712 h 10335986"/>
              <a:gd name="connsiteX1879" fmla="*/ 3657916 w 9854218"/>
              <a:gd name="connsiteY1879" fmla="*/ 9837942 h 10335986"/>
              <a:gd name="connsiteX1880" fmla="*/ 3657914 w 9854218"/>
              <a:gd name="connsiteY1880" fmla="*/ 9850596 h 10335986"/>
              <a:gd name="connsiteX1881" fmla="*/ 3670571 w 9854218"/>
              <a:gd name="connsiteY1881" fmla="*/ 9863248 h 10335986"/>
              <a:gd name="connsiteX1882" fmla="*/ 3683225 w 9854218"/>
              <a:gd name="connsiteY1882" fmla="*/ 9863248 h 10335986"/>
              <a:gd name="connsiteX1883" fmla="*/ 3708532 w 9854218"/>
              <a:gd name="connsiteY1883" fmla="*/ 9875902 h 10335986"/>
              <a:gd name="connsiteX1884" fmla="*/ 3948950 w 9854218"/>
              <a:gd name="connsiteY1884" fmla="*/ 10091012 h 10335986"/>
              <a:gd name="connsiteX1885" fmla="*/ 3961601 w 9854218"/>
              <a:gd name="connsiteY1885" fmla="*/ 10091012 h 10335986"/>
              <a:gd name="connsiteX1886" fmla="*/ 3961601 w 9854218"/>
              <a:gd name="connsiteY1886" fmla="*/ 10103663 h 10335986"/>
              <a:gd name="connsiteX1887" fmla="*/ 3974255 w 9854218"/>
              <a:gd name="connsiteY1887" fmla="*/ 10116318 h 10335986"/>
              <a:gd name="connsiteX1888" fmla="*/ 3986910 w 9854218"/>
              <a:gd name="connsiteY1888" fmla="*/ 10116318 h 10335986"/>
              <a:gd name="connsiteX1889" fmla="*/ 4050180 w 9854218"/>
              <a:gd name="connsiteY1889" fmla="*/ 10166933 h 10335986"/>
              <a:gd name="connsiteX1890" fmla="*/ 4202020 w 9854218"/>
              <a:gd name="connsiteY1890" fmla="*/ 10280812 h 10335986"/>
              <a:gd name="connsiteX1891" fmla="*/ 4252636 w 9854218"/>
              <a:gd name="connsiteY1891" fmla="*/ 10318774 h 10335986"/>
              <a:gd name="connsiteX1892" fmla="*/ 4273434 w 9854218"/>
              <a:gd name="connsiteY1892" fmla="*/ 10335986 h 10335986"/>
              <a:gd name="connsiteX1893" fmla="*/ 4192550 w 9854218"/>
              <a:gd name="connsiteY1893" fmla="*/ 10335986 h 10335986"/>
              <a:gd name="connsiteX1894" fmla="*/ 4138751 w 9854218"/>
              <a:gd name="connsiteY1894" fmla="*/ 10293468 h 10335986"/>
              <a:gd name="connsiteX1895" fmla="*/ 3822414 w 9854218"/>
              <a:gd name="connsiteY1895" fmla="*/ 10040398 h 10335986"/>
              <a:gd name="connsiteX1896" fmla="*/ 3784452 w 9854218"/>
              <a:gd name="connsiteY1896" fmla="*/ 10027744 h 10335986"/>
              <a:gd name="connsiteX1897" fmla="*/ 3645262 w 9854218"/>
              <a:gd name="connsiteY1897" fmla="*/ 9913862 h 10335986"/>
              <a:gd name="connsiteX1898" fmla="*/ 4100792 w 9854218"/>
              <a:gd name="connsiteY1898" fmla="*/ 10306120 h 10335986"/>
              <a:gd name="connsiteX1899" fmla="*/ 4139230 w 9854218"/>
              <a:gd name="connsiteY1899" fmla="*/ 10335986 h 10335986"/>
              <a:gd name="connsiteX1900" fmla="*/ 4042092 w 9854218"/>
              <a:gd name="connsiteY1900" fmla="*/ 10335986 h 10335986"/>
              <a:gd name="connsiteX1901" fmla="*/ 3979991 w 9854218"/>
              <a:gd name="connsiteY1901" fmla="*/ 10284174 h 10335986"/>
              <a:gd name="connsiteX1902" fmla="*/ 3885682 w 9854218"/>
              <a:gd name="connsiteY1902" fmla="*/ 10192240 h 10335986"/>
              <a:gd name="connsiteX1903" fmla="*/ 3771802 w 9854218"/>
              <a:gd name="connsiteY1903" fmla="*/ 10078355 h 10335986"/>
              <a:gd name="connsiteX1904" fmla="*/ 3657916 w 9854218"/>
              <a:gd name="connsiteY1904" fmla="*/ 9951822 h 10335986"/>
              <a:gd name="connsiteX1905" fmla="*/ 3594650 w 9854218"/>
              <a:gd name="connsiteY1905" fmla="*/ 9901208 h 10335986"/>
              <a:gd name="connsiteX1906" fmla="*/ 3569340 w 9854218"/>
              <a:gd name="connsiteY1906" fmla="*/ 9863249 h 10335986"/>
              <a:gd name="connsiteX1907" fmla="*/ 3493422 w 9854218"/>
              <a:gd name="connsiteY1907" fmla="*/ 9787326 h 10335986"/>
              <a:gd name="connsiteX1908" fmla="*/ 3303617 w 9854218"/>
              <a:gd name="connsiteY1908" fmla="*/ 9584870 h 10335986"/>
              <a:gd name="connsiteX1909" fmla="*/ 3278308 w 9854218"/>
              <a:gd name="connsiteY1909" fmla="*/ 9584872 h 10335986"/>
              <a:gd name="connsiteX1910" fmla="*/ 3101159 w 9854218"/>
              <a:gd name="connsiteY1910" fmla="*/ 9331800 h 10335986"/>
              <a:gd name="connsiteX1911" fmla="*/ 2924009 w 9854218"/>
              <a:gd name="connsiteY1911" fmla="*/ 9104036 h 10335986"/>
              <a:gd name="connsiteX1912" fmla="*/ 2949317 w 9854218"/>
              <a:gd name="connsiteY1912" fmla="*/ 9141996 h 10335986"/>
              <a:gd name="connsiteX1913" fmla="*/ 2916180 w 9854218"/>
              <a:gd name="connsiteY1913" fmla="*/ 9108866 h 10335986"/>
              <a:gd name="connsiteX1914" fmla="*/ 2916390 w 9854218"/>
              <a:gd name="connsiteY1914" fmla="*/ 9112578 h 10335986"/>
              <a:gd name="connsiteX1915" fmla="*/ 2897638 w 9854218"/>
              <a:gd name="connsiteY1915" fmla="*/ 9095824 h 10335986"/>
              <a:gd name="connsiteX1916" fmla="*/ 2868431 w 9854218"/>
              <a:gd name="connsiteY1916" fmla="*/ 9083220 h 10335986"/>
              <a:gd name="connsiteX1917" fmla="*/ 2866349 w 9854218"/>
              <a:gd name="connsiteY1917" fmla="*/ 9085896 h 10335986"/>
              <a:gd name="connsiteX1918" fmla="*/ 2886048 w 9854218"/>
              <a:gd name="connsiteY1918" fmla="*/ 9123020 h 10335986"/>
              <a:gd name="connsiteX1919" fmla="*/ 2936662 w 9854218"/>
              <a:gd name="connsiteY1919" fmla="*/ 9205265 h 10335986"/>
              <a:gd name="connsiteX1920" fmla="*/ 2924008 w 9854218"/>
              <a:gd name="connsiteY1920" fmla="*/ 9205264 h 10335986"/>
              <a:gd name="connsiteX1921" fmla="*/ 2924009 w 9854218"/>
              <a:gd name="connsiteY1921" fmla="*/ 9217920 h 10335986"/>
              <a:gd name="connsiteX1922" fmla="*/ 2949317 w 9854218"/>
              <a:gd name="connsiteY1922" fmla="*/ 9243226 h 10335986"/>
              <a:gd name="connsiteX1923" fmla="*/ 2974624 w 9854218"/>
              <a:gd name="connsiteY1923" fmla="*/ 9306492 h 10335986"/>
              <a:gd name="connsiteX1924" fmla="*/ 2987276 w 9854218"/>
              <a:gd name="connsiteY1924" fmla="*/ 9306496 h 10335986"/>
              <a:gd name="connsiteX1925" fmla="*/ 3012584 w 9854218"/>
              <a:gd name="connsiteY1925" fmla="*/ 9319144 h 10335986"/>
              <a:gd name="connsiteX1926" fmla="*/ 3019736 w 9854218"/>
              <a:gd name="connsiteY1926" fmla="*/ 9317954 h 10335986"/>
              <a:gd name="connsiteX1927" fmla="*/ 3063198 w 9854218"/>
              <a:gd name="connsiteY1927" fmla="*/ 9387557 h 10335986"/>
              <a:gd name="connsiteX1928" fmla="*/ 3177082 w 9854218"/>
              <a:gd name="connsiteY1928" fmla="*/ 9597526 h 10335986"/>
              <a:gd name="connsiteX1929" fmla="*/ 3328922 w 9854218"/>
              <a:gd name="connsiteY1929" fmla="*/ 9875902 h 10335986"/>
              <a:gd name="connsiteX1930" fmla="*/ 3354232 w 9854218"/>
              <a:gd name="connsiteY1930" fmla="*/ 9837942 h 10335986"/>
              <a:gd name="connsiteX1931" fmla="*/ 3619955 w 9854218"/>
              <a:gd name="connsiteY1931" fmla="*/ 10230200 h 10335986"/>
              <a:gd name="connsiteX1932" fmla="*/ 3700596 w 9854218"/>
              <a:gd name="connsiteY1932" fmla="*/ 10335986 h 10335986"/>
              <a:gd name="connsiteX1933" fmla="*/ 3149945 w 9854218"/>
              <a:gd name="connsiteY1933" fmla="*/ 10335986 h 10335986"/>
              <a:gd name="connsiteX1934" fmla="*/ 2970956 w 9854218"/>
              <a:gd name="connsiteY1934" fmla="*/ 10162814 h 10335986"/>
              <a:gd name="connsiteX1935" fmla="*/ 1838543 w 9854218"/>
              <a:gd name="connsiteY1935" fmla="*/ 8609508 h 10335986"/>
              <a:gd name="connsiteX1936" fmla="*/ 1724466 w 9854218"/>
              <a:gd name="connsiteY1936" fmla="*/ 8383907 h 10335986"/>
              <a:gd name="connsiteX1937" fmla="*/ 1746474 w 9854218"/>
              <a:gd name="connsiteY1937" fmla="*/ 8460173 h 10335986"/>
              <a:gd name="connsiteX1938" fmla="*/ 1814813 w 9854218"/>
              <a:gd name="connsiteY1938" fmla="*/ 8634335 h 10335986"/>
              <a:gd name="connsiteX1939" fmla="*/ 1839782 w 9854218"/>
              <a:gd name="connsiteY1939" fmla="*/ 8637334 h 10335986"/>
              <a:gd name="connsiteX1940" fmla="*/ 1888685 w 9854218"/>
              <a:gd name="connsiteY1940" fmla="*/ 8757221 h 10335986"/>
              <a:gd name="connsiteX1941" fmla="*/ 1955369 w 9854218"/>
              <a:gd name="connsiteY1941" fmla="*/ 8876710 h 10335986"/>
              <a:gd name="connsiteX1942" fmla="*/ 1971324 w 9854218"/>
              <a:gd name="connsiteY1942" fmla="*/ 8954636 h 10335986"/>
              <a:gd name="connsiteX1943" fmla="*/ 2018652 w 9854218"/>
              <a:gd name="connsiteY1943" fmla="*/ 9003392 h 10335986"/>
              <a:gd name="connsiteX1944" fmla="*/ 2111486 w 9854218"/>
              <a:gd name="connsiteY1944" fmla="*/ 9179226 h 10335986"/>
              <a:gd name="connsiteX1945" fmla="*/ 2170978 w 9854218"/>
              <a:gd name="connsiteY1945" fmla="*/ 9295319 h 10335986"/>
              <a:gd name="connsiteX1946" fmla="*/ 2167184 w 9854218"/>
              <a:gd name="connsiteY1946" fmla="*/ 9284729 h 10335986"/>
              <a:gd name="connsiteX1947" fmla="*/ 2166791 w 9854218"/>
              <a:gd name="connsiteY1947" fmla="*/ 9266945 h 10335986"/>
              <a:gd name="connsiteX1948" fmla="*/ 2177772 w 9854218"/>
              <a:gd name="connsiteY1948" fmla="*/ 9280932 h 10335986"/>
              <a:gd name="connsiteX1949" fmla="*/ 2188362 w 9854218"/>
              <a:gd name="connsiteY1949" fmla="*/ 9277138 h 10335986"/>
              <a:gd name="connsiteX1950" fmla="*/ 2192548 w 9854218"/>
              <a:gd name="connsiteY1950" fmla="*/ 9305512 h 10335986"/>
              <a:gd name="connsiteX1951" fmla="*/ 2196340 w 9854218"/>
              <a:gd name="connsiteY1951" fmla="*/ 9316100 h 10335986"/>
              <a:gd name="connsiteX1952" fmla="*/ 2196734 w 9854218"/>
              <a:gd name="connsiteY1952" fmla="*/ 9333884 h 10335986"/>
              <a:gd name="connsiteX1953" fmla="*/ 2178560 w 9854218"/>
              <a:gd name="connsiteY1953" fmla="*/ 9316499 h 10335986"/>
              <a:gd name="connsiteX1954" fmla="*/ 2153986 w 9854218"/>
              <a:gd name="connsiteY1954" fmla="*/ 9331286 h 10335986"/>
              <a:gd name="connsiteX1955" fmla="*/ 2046378 w 9854218"/>
              <a:gd name="connsiteY1955" fmla="*/ 9130872 h 10335986"/>
              <a:gd name="connsiteX1956" fmla="*/ 1956944 w 9854218"/>
              <a:gd name="connsiteY1956" fmla="*/ 8947842 h 10335986"/>
              <a:gd name="connsiteX1957" fmla="*/ 1946748 w 9854218"/>
              <a:gd name="connsiteY1957" fmla="*/ 8969423 h 10335986"/>
              <a:gd name="connsiteX1958" fmla="*/ 1880460 w 9854218"/>
              <a:gd name="connsiteY1958" fmla="*/ 8867717 h 10335986"/>
              <a:gd name="connsiteX1959" fmla="*/ 1824366 w 9854218"/>
              <a:gd name="connsiteY1959" fmla="*/ 8744432 h 10335986"/>
              <a:gd name="connsiteX1960" fmla="*/ 1797428 w 9854218"/>
              <a:gd name="connsiteY1960" fmla="*/ 8652520 h 10335986"/>
              <a:gd name="connsiteX1961" fmla="*/ 1779650 w 9854218"/>
              <a:gd name="connsiteY1961" fmla="*/ 8652917 h 10335986"/>
              <a:gd name="connsiteX1962" fmla="*/ 1706812 w 9854218"/>
              <a:gd name="connsiteY1962" fmla="*/ 8416141 h 10335986"/>
              <a:gd name="connsiteX1963" fmla="*/ 1627178 w 9854218"/>
              <a:gd name="connsiteY1963" fmla="*/ 8193746 h 10335986"/>
              <a:gd name="connsiteX1964" fmla="*/ 1619988 w 9854218"/>
              <a:gd name="connsiteY1964" fmla="*/ 8190350 h 10335986"/>
              <a:gd name="connsiteX1965" fmla="*/ 1623386 w 9854218"/>
              <a:gd name="connsiteY1965" fmla="*/ 8183156 h 10335986"/>
              <a:gd name="connsiteX1966" fmla="*/ 1616897 w 9854218"/>
              <a:gd name="connsiteY1966" fmla="*/ 8171294 h 10335986"/>
              <a:gd name="connsiteX1967" fmla="*/ 1616332 w 9854218"/>
              <a:gd name="connsiteY1967" fmla="*/ 8166485 h 10335986"/>
              <a:gd name="connsiteX1968" fmla="*/ 1440302 w 9854218"/>
              <a:gd name="connsiteY1968" fmla="*/ 7754836 h 10335986"/>
              <a:gd name="connsiteX1969" fmla="*/ 1051280 w 9854218"/>
              <a:gd name="connsiteY1969" fmla="*/ 6370879 h 10335986"/>
              <a:gd name="connsiteX1970" fmla="*/ 1038625 w 9854218"/>
              <a:gd name="connsiteY1970" fmla="*/ 6307610 h 10335986"/>
              <a:gd name="connsiteX1971" fmla="*/ 989593 w 9854218"/>
              <a:gd name="connsiteY1971" fmla="*/ 5984948 h 10335986"/>
              <a:gd name="connsiteX1972" fmla="*/ 958919 w 9854218"/>
              <a:gd name="connsiteY1972" fmla="*/ 5734651 h 10335986"/>
              <a:gd name="connsiteX1973" fmla="*/ 957805 w 9854218"/>
              <a:gd name="connsiteY1973" fmla="*/ 5728006 h 10335986"/>
              <a:gd name="connsiteX1974" fmla="*/ 957656 w 9854218"/>
              <a:gd name="connsiteY1974" fmla="*/ 5724344 h 10335986"/>
              <a:gd name="connsiteX1975" fmla="*/ 950050 w 9854218"/>
              <a:gd name="connsiteY1975" fmla="*/ 5662282 h 10335986"/>
              <a:gd name="connsiteX1976" fmla="*/ 955616 w 9854218"/>
              <a:gd name="connsiteY1976" fmla="*/ 5674225 h 10335986"/>
              <a:gd name="connsiteX1977" fmla="*/ 954181 w 9854218"/>
              <a:gd name="connsiteY1977" fmla="*/ 5638972 h 10335986"/>
              <a:gd name="connsiteX1978" fmla="*/ 941941 w 9854218"/>
              <a:gd name="connsiteY1978" fmla="*/ 5465506 h 10335986"/>
              <a:gd name="connsiteX1979" fmla="*/ 926971 w 9854218"/>
              <a:gd name="connsiteY1979" fmla="*/ 5479324 h 10335986"/>
              <a:gd name="connsiteX1980" fmla="*/ 907037 w 9854218"/>
              <a:gd name="connsiteY1980" fmla="*/ 5377625 h 10335986"/>
              <a:gd name="connsiteX1981" fmla="*/ 902077 w 9854218"/>
              <a:gd name="connsiteY1981" fmla="*/ 5262109 h 10335986"/>
              <a:gd name="connsiteX1982" fmla="*/ 910154 w 9854218"/>
              <a:gd name="connsiteY1982" fmla="*/ 5180746 h 10335986"/>
              <a:gd name="connsiteX1983" fmla="*/ 895957 w 9854218"/>
              <a:gd name="connsiteY1983" fmla="*/ 5175376 h 10335986"/>
              <a:gd name="connsiteX1984" fmla="*/ 914044 w 9854218"/>
              <a:gd name="connsiteY1984" fmla="*/ 4964678 h 10335986"/>
              <a:gd name="connsiteX1985" fmla="*/ 922153 w 9854218"/>
              <a:gd name="connsiteY1985" fmla="*/ 4763192 h 10335986"/>
              <a:gd name="connsiteX1986" fmla="*/ 917549 w 9854218"/>
              <a:gd name="connsiteY1986" fmla="*/ 4758206 h 10335986"/>
              <a:gd name="connsiteX1987" fmla="*/ 922538 w 9854218"/>
              <a:gd name="connsiteY1987" fmla="*/ 4753598 h 10335986"/>
              <a:gd name="connsiteX1988" fmla="*/ 923311 w 9854218"/>
              <a:gd name="connsiteY1988" fmla="*/ 4734410 h 10335986"/>
              <a:gd name="connsiteX1989" fmla="*/ 927916 w 9854218"/>
              <a:gd name="connsiteY1989" fmla="*/ 4739398 h 10335986"/>
              <a:gd name="connsiteX1990" fmla="*/ 927530 w 9854218"/>
              <a:gd name="connsiteY1990" fmla="*/ 4748993 h 10335986"/>
              <a:gd name="connsiteX1991" fmla="*/ 933338 w 9854218"/>
              <a:gd name="connsiteY1991" fmla="*/ 4718249 h 10335986"/>
              <a:gd name="connsiteX1992" fmla="*/ 946591 w 9854218"/>
              <a:gd name="connsiteY1992" fmla="*/ 4452763 h 10335986"/>
              <a:gd name="connsiteX1993" fmla="*/ 1747224 w 9854218"/>
              <a:gd name="connsiteY1993" fmla="*/ 1625818 h 10335986"/>
              <a:gd name="connsiteX1994" fmla="*/ 2805480 w 9854218"/>
              <a:gd name="connsiteY1994" fmla="*/ 143479 h 10335986"/>
              <a:gd name="connsiteX1995" fmla="*/ 2896330 w 9854218"/>
              <a:gd name="connsiteY1995" fmla="*/ 48986 h 10335986"/>
              <a:gd name="connsiteX1996" fmla="*/ 1640016 w 9854218"/>
              <a:gd name="connsiteY1996" fmla="*/ 48986 h 10335986"/>
              <a:gd name="connsiteX1997" fmla="*/ 1735528 w 9854218"/>
              <a:gd name="connsiteY1997" fmla="*/ 48986 h 10335986"/>
              <a:gd name="connsiteX1998" fmla="*/ 1681926 w 9854218"/>
              <a:gd name="connsiteY1998" fmla="*/ 130079 h 10335986"/>
              <a:gd name="connsiteX1999" fmla="*/ 1551839 w 9854218"/>
              <a:gd name="connsiteY1999" fmla="*/ 316979 h 10335986"/>
              <a:gd name="connsiteX2000" fmla="*/ 1604135 w 9854218"/>
              <a:gd name="connsiteY2000" fmla="*/ 263392 h 10335986"/>
              <a:gd name="connsiteX2001" fmla="*/ 1604198 w 9854218"/>
              <a:gd name="connsiteY2001" fmla="*/ 268411 h 10335986"/>
              <a:gd name="connsiteX2002" fmla="*/ 1636301 w 9854218"/>
              <a:gd name="connsiteY2002" fmla="*/ 225205 h 10335986"/>
              <a:gd name="connsiteX2003" fmla="*/ 1783350 w 9854218"/>
              <a:gd name="connsiteY2003" fmla="*/ 48986 h 10335986"/>
              <a:gd name="connsiteX2004" fmla="*/ 2826772 w 9854218"/>
              <a:gd name="connsiteY2004" fmla="*/ 48986 h 10335986"/>
              <a:gd name="connsiteX2005" fmla="*/ 2746859 w 9854218"/>
              <a:gd name="connsiteY2005" fmla="*/ 132703 h 10335986"/>
              <a:gd name="connsiteX2006" fmla="*/ 2658284 w 9854218"/>
              <a:gd name="connsiteY2006" fmla="*/ 221278 h 10335986"/>
              <a:gd name="connsiteX2007" fmla="*/ 2519093 w 9854218"/>
              <a:gd name="connsiteY2007" fmla="*/ 398428 h 10335986"/>
              <a:gd name="connsiteX2008" fmla="*/ 2544401 w 9854218"/>
              <a:gd name="connsiteY2008" fmla="*/ 385774 h 10335986"/>
              <a:gd name="connsiteX2009" fmla="*/ 1747224 w 9854218"/>
              <a:gd name="connsiteY2009" fmla="*/ 1625818 h 10335986"/>
              <a:gd name="connsiteX2010" fmla="*/ 924742 w 9854218"/>
              <a:gd name="connsiteY2010" fmla="*/ 4131212 h 10335986"/>
              <a:gd name="connsiteX2011" fmla="*/ 848822 w 9854218"/>
              <a:gd name="connsiteY2011" fmla="*/ 4953685 h 10335986"/>
              <a:gd name="connsiteX2012" fmla="*/ 848822 w 9854218"/>
              <a:gd name="connsiteY2012" fmla="*/ 5307988 h 10335986"/>
              <a:gd name="connsiteX2013" fmla="*/ 836168 w 9854218"/>
              <a:gd name="connsiteY2013" fmla="*/ 5320636 h 10335986"/>
              <a:gd name="connsiteX2014" fmla="*/ 836167 w 9854218"/>
              <a:gd name="connsiteY2014" fmla="*/ 5358599 h 10335986"/>
              <a:gd name="connsiteX2015" fmla="*/ 848822 w 9854218"/>
              <a:gd name="connsiteY2015" fmla="*/ 5371253 h 10335986"/>
              <a:gd name="connsiteX2016" fmla="*/ 874127 w 9854218"/>
              <a:gd name="connsiteY2016" fmla="*/ 5852089 h 10335986"/>
              <a:gd name="connsiteX2017" fmla="*/ 2714376 w 9854218"/>
              <a:gd name="connsiteY2017" fmla="*/ 10123980 h 10335986"/>
              <a:gd name="connsiteX2018" fmla="*/ 2912543 w 9854218"/>
              <a:gd name="connsiteY2018" fmla="*/ 10335986 h 10335986"/>
              <a:gd name="connsiteX2019" fmla="*/ 2242091 w 9854218"/>
              <a:gd name="connsiteY2019" fmla="*/ 10335986 h 10335986"/>
              <a:gd name="connsiteX2020" fmla="*/ 2206586 w 9854218"/>
              <a:gd name="connsiteY2020" fmla="*/ 10295728 h 10335986"/>
              <a:gd name="connsiteX2021" fmla="*/ 2073134 w 9854218"/>
              <a:gd name="connsiteY2021" fmla="*/ 10159802 h 10335986"/>
              <a:gd name="connsiteX2022" fmla="*/ 2072944 w 9854218"/>
              <a:gd name="connsiteY2022" fmla="*/ 10159418 h 10335986"/>
              <a:gd name="connsiteX2023" fmla="*/ 2062562 w 9854218"/>
              <a:gd name="connsiteY2023" fmla="*/ 10149032 h 10335986"/>
              <a:gd name="connsiteX2024" fmla="*/ 2073134 w 9854218"/>
              <a:gd name="connsiteY2024" fmla="*/ 10159802 h 10335986"/>
              <a:gd name="connsiteX2025" fmla="*/ 2083324 w 9854218"/>
              <a:gd name="connsiteY2025" fmla="*/ 10180190 h 10335986"/>
              <a:gd name="connsiteX2026" fmla="*/ 2052182 w 9854218"/>
              <a:gd name="connsiteY2026" fmla="*/ 10159418 h 10335986"/>
              <a:gd name="connsiteX2027" fmla="*/ 2041802 w 9854218"/>
              <a:gd name="connsiteY2027" fmla="*/ 10149032 h 10335986"/>
              <a:gd name="connsiteX2028" fmla="*/ 2041802 w 9854218"/>
              <a:gd name="connsiteY2028" fmla="*/ 10159418 h 10335986"/>
              <a:gd name="connsiteX2029" fmla="*/ 2162470 w 9854218"/>
              <a:gd name="connsiteY2029" fmla="*/ 10297025 h 10335986"/>
              <a:gd name="connsiteX2030" fmla="*/ 2195141 w 9854218"/>
              <a:gd name="connsiteY2030" fmla="*/ 10335986 h 10335986"/>
              <a:gd name="connsiteX2031" fmla="*/ 2149260 w 9854218"/>
              <a:gd name="connsiteY2031" fmla="*/ 10335986 h 10335986"/>
              <a:gd name="connsiteX2032" fmla="*/ 2124520 w 9854218"/>
              <a:gd name="connsiteY2032" fmla="*/ 10297187 h 10335986"/>
              <a:gd name="connsiteX2033" fmla="*/ 2093704 w 9854218"/>
              <a:gd name="connsiteY2033" fmla="*/ 10252888 h 10335986"/>
              <a:gd name="connsiteX2034" fmla="*/ 1740782 w 9854218"/>
              <a:gd name="connsiteY2034" fmla="*/ 9827086 h 10335986"/>
              <a:gd name="connsiteX2035" fmla="*/ 1720022 w 9854218"/>
              <a:gd name="connsiteY2035" fmla="*/ 9775160 h 10335986"/>
              <a:gd name="connsiteX2036" fmla="*/ 1595462 w 9854218"/>
              <a:gd name="connsiteY2036" fmla="*/ 9588222 h 10335986"/>
              <a:gd name="connsiteX2037" fmla="*/ 1564320 w 9854218"/>
              <a:gd name="connsiteY2037" fmla="*/ 9567454 h 10335986"/>
              <a:gd name="connsiteX2038" fmla="*/ 1512419 w 9854218"/>
              <a:gd name="connsiteY2038" fmla="*/ 9473986 h 10335986"/>
              <a:gd name="connsiteX2039" fmla="*/ 1512419 w 9854218"/>
              <a:gd name="connsiteY2039" fmla="*/ 9494758 h 10335986"/>
              <a:gd name="connsiteX2040" fmla="*/ 1496198 w 9854218"/>
              <a:gd name="connsiteY2040" fmla="*/ 9467267 h 10335986"/>
              <a:gd name="connsiteX2041" fmla="*/ 1485197 w 9854218"/>
              <a:gd name="connsiteY2041" fmla="*/ 9467188 h 10335986"/>
              <a:gd name="connsiteX2042" fmla="*/ 1469904 w 9854218"/>
              <a:gd name="connsiteY2042" fmla="*/ 9463434 h 10335986"/>
              <a:gd name="connsiteX2043" fmla="*/ 1457402 w 9854218"/>
              <a:gd name="connsiteY2043" fmla="*/ 9479452 h 10335986"/>
              <a:gd name="connsiteX2044" fmla="*/ 1583290 w 9854218"/>
              <a:gd name="connsiteY2044" fmla="*/ 9642616 h 10335986"/>
              <a:gd name="connsiteX2045" fmla="*/ 1713180 w 9854218"/>
              <a:gd name="connsiteY2045" fmla="*/ 9838374 h 10335986"/>
              <a:gd name="connsiteX2046" fmla="*/ 1709069 w 9854218"/>
              <a:gd name="connsiteY2046" fmla="*/ 9858736 h 10335986"/>
              <a:gd name="connsiteX2047" fmla="*/ 1804538 w 9854218"/>
              <a:gd name="connsiteY2047" fmla="*/ 9962782 h 10335986"/>
              <a:gd name="connsiteX2048" fmla="*/ 1861366 w 9854218"/>
              <a:gd name="connsiteY2048" fmla="*/ 10048426 h 10335986"/>
              <a:gd name="connsiteX2049" fmla="*/ 2041901 w 9854218"/>
              <a:gd name="connsiteY2049" fmla="*/ 10242496 h 10335986"/>
              <a:gd name="connsiteX2050" fmla="*/ 2117966 w 9854218"/>
              <a:gd name="connsiteY2050" fmla="*/ 10335986 h 10335986"/>
              <a:gd name="connsiteX2051" fmla="*/ 2016236 w 9854218"/>
              <a:gd name="connsiteY2051" fmla="*/ 10335986 h 10335986"/>
              <a:gd name="connsiteX2052" fmla="*/ 1972859 w 9854218"/>
              <a:gd name="connsiteY2052" fmla="*/ 10282848 h 10335986"/>
              <a:gd name="connsiteX2053" fmla="*/ 1940588 w 9854218"/>
              <a:gd name="connsiteY2053" fmla="*/ 10259114 h 10335986"/>
              <a:gd name="connsiteX2054" fmla="*/ 1917792 w 9854218"/>
              <a:gd name="connsiteY2054" fmla="*/ 10235838 h 10335986"/>
              <a:gd name="connsiteX2055" fmla="*/ 1917737 w 9854218"/>
              <a:gd name="connsiteY2055" fmla="*/ 10234632 h 10335986"/>
              <a:gd name="connsiteX2056" fmla="*/ 1909860 w 9854218"/>
              <a:gd name="connsiteY2056" fmla="*/ 10227743 h 10335986"/>
              <a:gd name="connsiteX2057" fmla="*/ 1917792 w 9854218"/>
              <a:gd name="connsiteY2057" fmla="*/ 10235838 h 10335986"/>
              <a:gd name="connsiteX2058" fmla="*/ 1917978 w 9854218"/>
              <a:gd name="connsiteY2058" fmla="*/ 10239978 h 10335986"/>
              <a:gd name="connsiteX2059" fmla="*/ 1924584 w 9854218"/>
              <a:gd name="connsiteY2059" fmla="*/ 10246608 h 10335986"/>
              <a:gd name="connsiteX2060" fmla="*/ 1920834 w 9854218"/>
              <a:gd name="connsiteY2060" fmla="*/ 10248148 h 10335986"/>
              <a:gd name="connsiteX2061" fmla="*/ 1651610 w 9854218"/>
              <a:gd name="connsiteY2061" fmla="*/ 9915024 h 10335986"/>
              <a:gd name="connsiteX2062" fmla="*/ 1658088 w 9854218"/>
              <a:gd name="connsiteY2062" fmla="*/ 9901414 h 10335986"/>
              <a:gd name="connsiteX2063" fmla="*/ 1467258 w 9854218"/>
              <a:gd name="connsiteY2063" fmla="*/ 9640368 h 10335986"/>
              <a:gd name="connsiteX2064" fmla="*/ 1430779 w 9854218"/>
              <a:gd name="connsiteY2064" fmla="*/ 9558834 h 10335986"/>
              <a:gd name="connsiteX2065" fmla="*/ 1197406 w 9854218"/>
              <a:gd name="connsiteY2065" fmla="*/ 9193842 h 10335986"/>
              <a:gd name="connsiteX2066" fmla="*/ 1094453 w 9854218"/>
              <a:gd name="connsiteY2066" fmla="*/ 9015442 h 10335986"/>
              <a:gd name="connsiteX2067" fmla="*/ 990553 w 9854218"/>
              <a:gd name="connsiteY2067" fmla="*/ 8855784 h 10335986"/>
              <a:gd name="connsiteX2068" fmla="*/ 990442 w 9854218"/>
              <a:gd name="connsiteY2068" fmla="*/ 8855369 h 10335986"/>
              <a:gd name="connsiteX2069" fmla="*/ 982324 w 9854218"/>
              <a:gd name="connsiteY2069" fmla="*/ 8843134 h 10335986"/>
              <a:gd name="connsiteX2070" fmla="*/ 990553 w 9854218"/>
              <a:gd name="connsiteY2070" fmla="*/ 8855784 h 10335986"/>
              <a:gd name="connsiteX2071" fmla="*/ 996503 w 9854218"/>
              <a:gd name="connsiteY2071" fmla="*/ 8877785 h 10335986"/>
              <a:gd name="connsiteX2072" fmla="*/ 970094 w 9854218"/>
              <a:gd name="connsiteY2072" fmla="*/ 8851259 h 10335986"/>
              <a:gd name="connsiteX2073" fmla="*/ 961973 w 9854218"/>
              <a:gd name="connsiteY2073" fmla="*/ 8839024 h 10335986"/>
              <a:gd name="connsiteX2074" fmla="*/ 959918 w 9854218"/>
              <a:gd name="connsiteY2074" fmla="*/ 8849204 h 10335986"/>
              <a:gd name="connsiteX2075" fmla="*/ 1146532 w 9854218"/>
              <a:gd name="connsiteY2075" fmla="*/ 9183564 h 10335986"/>
              <a:gd name="connsiteX2076" fmla="*/ 1113953 w 9854218"/>
              <a:gd name="connsiteY2076" fmla="*/ 9187576 h 10335986"/>
              <a:gd name="connsiteX2077" fmla="*/ 1069355 w 9854218"/>
              <a:gd name="connsiteY2077" fmla="*/ 9093809 h 10335986"/>
              <a:gd name="connsiteX2078" fmla="*/ 992285 w 9854218"/>
              <a:gd name="connsiteY2078" fmla="*/ 8951099 h 10335986"/>
              <a:gd name="connsiteX2079" fmla="*/ 730658 w 9854218"/>
              <a:gd name="connsiteY2079" fmla="*/ 8463850 h 10335986"/>
              <a:gd name="connsiteX2080" fmla="*/ 720590 w 9854218"/>
              <a:gd name="connsiteY2080" fmla="*/ 8408842 h 10335986"/>
              <a:gd name="connsiteX2081" fmla="*/ 635510 w 9854218"/>
              <a:gd name="connsiteY2081" fmla="*/ 8200943 h 10335986"/>
              <a:gd name="connsiteX2082" fmla="*/ 609097 w 9854218"/>
              <a:gd name="connsiteY2082" fmla="*/ 8174420 h 10335986"/>
              <a:gd name="connsiteX2083" fmla="*/ 576730 w 9854218"/>
              <a:gd name="connsiteY2083" fmla="*/ 8072525 h 10335986"/>
              <a:gd name="connsiteX2084" fmla="*/ 572618 w 9854218"/>
              <a:gd name="connsiteY2084" fmla="*/ 8092885 h 10335986"/>
              <a:gd name="connsiteX2085" fmla="*/ 503882 w 9854218"/>
              <a:gd name="connsiteY2085" fmla="*/ 7856501 h 10335986"/>
              <a:gd name="connsiteX2086" fmla="*/ 584957 w 9854218"/>
              <a:gd name="connsiteY2086" fmla="*/ 8031805 h 10335986"/>
              <a:gd name="connsiteX2087" fmla="*/ 666584 w 9854218"/>
              <a:gd name="connsiteY2087" fmla="*/ 8184707 h 10335986"/>
              <a:gd name="connsiteX2088" fmla="*/ 737858 w 9854218"/>
              <a:gd name="connsiteY2088" fmla="*/ 8334050 h 10335986"/>
              <a:gd name="connsiteX2089" fmla="*/ 741046 w 9854218"/>
              <a:gd name="connsiteY2089" fmla="*/ 8359999 h 10335986"/>
              <a:gd name="connsiteX2090" fmla="*/ 751222 w 9854218"/>
              <a:gd name="connsiteY2090" fmla="*/ 8362055 h 10335986"/>
              <a:gd name="connsiteX2091" fmla="*/ 737858 w 9854218"/>
              <a:gd name="connsiteY2091" fmla="*/ 8334050 h 10335986"/>
              <a:gd name="connsiteX2092" fmla="*/ 737039 w 9854218"/>
              <a:gd name="connsiteY2092" fmla="*/ 8327404 h 10335986"/>
              <a:gd name="connsiteX2093" fmla="*/ 755335 w 9854218"/>
              <a:gd name="connsiteY2093" fmla="*/ 8341694 h 10335986"/>
              <a:gd name="connsiteX2094" fmla="*/ 765508 w 9854218"/>
              <a:gd name="connsiteY2094" fmla="*/ 8343749 h 10335986"/>
              <a:gd name="connsiteX2095" fmla="*/ 619700 w 9854218"/>
              <a:gd name="connsiteY2095" fmla="*/ 7964659 h 10335986"/>
              <a:gd name="connsiteX2096" fmla="*/ 595768 w 9854218"/>
              <a:gd name="connsiteY2096" fmla="*/ 7848169 h 10335986"/>
              <a:gd name="connsiteX2097" fmla="*/ 566957 w 9854218"/>
              <a:gd name="connsiteY2097" fmla="*/ 7759996 h 10335986"/>
              <a:gd name="connsiteX2098" fmla="*/ 544270 w 9854218"/>
              <a:gd name="connsiteY2098" fmla="*/ 7714301 h 10335986"/>
              <a:gd name="connsiteX2099" fmla="*/ 490513 w 9854218"/>
              <a:gd name="connsiteY2099" fmla="*/ 7566172 h 10335986"/>
              <a:gd name="connsiteX2100" fmla="*/ 368836 w 9854218"/>
              <a:gd name="connsiteY2100" fmla="*/ 7193791 h 10335986"/>
              <a:gd name="connsiteX2101" fmla="*/ 329147 w 9854218"/>
              <a:gd name="connsiteY2101" fmla="*/ 7079416 h 10335986"/>
              <a:gd name="connsiteX2102" fmla="*/ 240769 w 9854218"/>
              <a:gd name="connsiteY2102" fmla="*/ 6667189 h 10335986"/>
              <a:gd name="connsiteX2103" fmla="*/ 223714 w 9854218"/>
              <a:gd name="connsiteY2103" fmla="*/ 6630944 h 10335986"/>
              <a:gd name="connsiteX2104" fmla="*/ 214768 w 9854218"/>
              <a:gd name="connsiteY2104" fmla="*/ 6599617 h 10335986"/>
              <a:gd name="connsiteX2105" fmla="*/ 215294 w 9854218"/>
              <a:gd name="connsiteY2105" fmla="*/ 6598529 h 10335986"/>
              <a:gd name="connsiteX2106" fmla="*/ 211654 w 9854218"/>
              <a:gd name="connsiteY2106" fmla="*/ 6588719 h 10335986"/>
              <a:gd name="connsiteX2107" fmla="*/ 214768 w 9854218"/>
              <a:gd name="connsiteY2107" fmla="*/ 6599617 h 10335986"/>
              <a:gd name="connsiteX2108" fmla="*/ 212959 w 9854218"/>
              <a:gd name="connsiteY2108" fmla="*/ 6603346 h 10335986"/>
              <a:gd name="connsiteX2109" fmla="*/ 215606 w 9854218"/>
              <a:gd name="connsiteY2109" fmla="*/ 6612320 h 10335986"/>
              <a:gd name="connsiteX2110" fmla="*/ 211577 w 9854218"/>
              <a:gd name="connsiteY2110" fmla="*/ 6611887 h 10335986"/>
              <a:gd name="connsiteX2111" fmla="*/ 133682 w 9854218"/>
              <a:gd name="connsiteY2111" fmla="*/ 6190717 h 10335986"/>
              <a:gd name="connsiteX2112" fmla="*/ 145867 w 9854218"/>
              <a:gd name="connsiteY2112" fmla="*/ 6181837 h 10335986"/>
              <a:gd name="connsiteX2113" fmla="*/ 102532 w 9854218"/>
              <a:gd name="connsiteY2113" fmla="*/ 5861396 h 10335986"/>
              <a:gd name="connsiteX2114" fmla="*/ 109325 w 9854218"/>
              <a:gd name="connsiteY2114" fmla="*/ 5772331 h 10335986"/>
              <a:gd name="connsiteX2115" fmla="*/ 78142 w 9854218"/>
              <a:gd name="connsiteY2115" fmla="*/ 5340232 h 10335986"/>
              <a:gd name="connsiteX2116" fmla="*/ 72668 w 9854218"/>
              <a:gd name="connsiteY2116" fmla="*/ 5134330 h 10335986"/>
              <a:gd name="connsiteX2117" fmla="*/ 57433 w 9854218"/>
              <a:gd name="connsiteY2117" fmla="*/ 4944451 h 10335986"/>
              <a:gd name="connsiteX2118" fmla="*/ 57532 w 9854218"/>
              <a:gd name="connsiteY2118" fmla="*/ 4944035 h 10335986"/>
              <a:gd name="connsiteX2119" fmla="*/ 56227 w 9854218"/>
              <a:gd name="connsiteY2119" fmla="*/ 4929409 h 10335986"/>
              <a:gd name="connsiteX2120" fmla="*/ 57433 w 9854218"/>
              <a:gd name="connsiteY2120" fmla="*/ 4944451 h 10335986"/>
              <a:gd name="connsiteX2121" fmla="*/ 52177 w 9854218"/>
              <a:gd name="connsiteY2121" fmla="*/ 4966630 h 10335986"/>
              <a:gd name="connsiteX2122" fmla="*/ 41602 w 9854218"/>
              <a:gd name="connsiteY2122" fmla="*/ 4930721 h 10335986"/>
              <a:gd name="connsiteX2123" fmla="*/ 40297 w 9854218"/>
              <a:gd name="connsiteY2123" fmla="*/ 4916096 h 10335986"/>
              <a:gd name="connsiteX2124" fmla="*/ 33638 w 9854218"/>
              <a:gd name="connsiteY2124" fmla="*/ 4924066 h 10335986"/>
              <a:gd name="connsiteX2125" fmla="*/ 38317 w 9854218"/>
              <a:gd name="connsiteY2125" fmla="*/ 5306948 h 10335986"/>
              <a:gd name="connsiteX2126" fmla="*/ 7763 w 9854218"/>
              <a:gd name="connsiteY2126" fmla="*/ 5294947 h 10335986"/>
              <a:gd name="connsiteX2127" fmla="*/ 13253 w 9854218"/>
              <a:gd name="connsiteY2127" fmla="*/ 5191259 h 10335986"/>
              <a:gd name="connsiteX2128" fmla="*/ 13523 w 9854218"/>
              <a:gd name="connsiteY2128" fmla="*/ 5029067 h 10335986"/>
              <a:gd name="connsiteX2129" fmla="*/ 15772 w 9854218"/>
              <a:gd name="connsiteY2129" fmla="*/ 4476026 h 10335986"/>
              <a:gd name="connsiteX2130" fmla="*/ 33140 w 9854218"/>
              <a:gd name="connsiteY2130" fmla="*/ 4422871 h 10335986"/>
              <a:gd name="connsiteX2131" fmla="*/ 57440 w 9854218"/>
              <a:gd name="connsiteY2131" fmla="*/ 4199552 h 10335986"/>
              <a:gd name="connsiteX2132" fmla="*/ 46864 w 9854218"/>
              <a:gd name="connsiteY2132" fmla="*/ 4163650 h 10335986"/>
              <a:gd name="connsiteX2133" fmla="*/ 67012 w 9854218"/>
              <a:gd name="connsiteY2133" fmla="*/ 4075804 h 10335986"/>
              <a:gd name="connsiteX2134" fmla="*/ 67000 w 9854218"/>
              <a:gd name="connsiteY2134" fmla="*/ 4069685 h 10335986"/>
              <a:gd name="connsiteX2135" fmla="*/ 65014 w 9854218"/>
              <a:gd name="connsiteY2135" fmla="*/ 4074808 h 10335986"/>
              <a:gd name="connsiteX2136" fmla="*/ 64348 w 9854218"/>
              <a:gd name="connsiteY2136" fmla="*/ 4076519 h 10335986"/>
              <a:gd name="connsiteX2137" fmla="*/ 61525 w 9854218"/>
              <a:gd name="connsiteY2137" fmla="*/ 4070120 h 10335986"/>
              <a:gd name="connsiteX2138" fmla="*/ 53659 w 9854218"/>
              <a:gd name="connsiteY2138" fmla="*/ 4074583 h 10335986"/>
              <a:gd name="connsiteX2139" fmla="*/ 56329 w 9854218"/>
              <a:gd name="connsiteY2139" fmla="*/ 4058348 h 10335986"/>
              <a:gd name="connsiteX2140" fmla="*/ 51775 w 9854218"/>
              <a:gd name="connsiteY2140" fmla="*/ 4048028 h 10335986"/>
              <a:gd name="connsiteX2141" fmla="*/ 57086 w 9854218"/>
              <a:gd name="connsiteY2141" fmla="*/ 4034341 h 10335986"/>
              <a:gd name="connsiteX2142" fmla="*/ 58274 w 9854218"/>
              <a:gd name="connsiteY2142" fmla="*/ 4033814 h 10335986"/>
              <a:gd name="connsiteX2143" fmla="*/ 60529 w 9854218"/>
              <a:gd name="connsiteY2143" fmla="*/ 4032820 h 10335986"/>
              <a:gd name="connsiteX2144" fmla="*/ 62828 w 9854218"/>
              <a:gd name="connsiteY2144" fmla="*/ 4018849 h 10335986"/>
              <a:gd name="connsiteX2145" fmla="*/ 56248 w 9854218"/>
              <a:gd name="connsiteY2145" fmla="*/ 3999077 h 10335986"/>
              <a:gd name="connsiteX2146" fmla="*/ 73595 w 9854218"/>
              <a:gd name="connsiteY2146" fmla="*/ 3788791 h 10335986"/>
              <a:gd name="connsiteX2147" fmla="*/ 129517 w 9854218"/>
              <a:gd name="connsiteY2147" fmla="*/ 3401047 h 10335986"/>
              <a:gd name="connsiteX2148" fmla="*/ 144617 w 9854218"/>
              <a:gd name="connsiteY2148" fmla="*/ 3280925 h 10335986"/>
              <a:gd name="connsiteX2149" fmla="*/ 248047 w 9854218"/>
              <a:gd name="connsiteY2149" fmla="*/ 2872216 h 10335986"/>
              <a:gd name="connsiteX2150" fmla="*/ 248816 w 9854218"/>
              <a:gd name="connsiteY2150" fmla="*/ 2832167 h 10335986"/>
              <a:gd name="connsiteX2151" fmla="*/ 254678 w 9854218"/>
              <a:gd name="connsiteY2151" fmla="*/ 2800118 h 10335986"/>
              <a:gd name="connsiteX2152" fmla="*/ 255632 w 9854218"/>
              <a:gd name="connsiteY2152" fmla="*/ 2799377 h 10335986"/>
              <a:gd name="connsiteX2153" fmla="*/ 256715 w 9854218"/>
              <a:gd name="connsiteY2153" fmla="*/ 2788970 h 10335986"/>
              <a:gd name="connsiteX2154" fmla="*/ 254678 w 9854218"/>
              <a:gd name="connsiteY2154" fmla="*/ 2800118 h 10335986"/>
              <a:gd name="connsiteX2155" fmla="*/ 251404 w 9854218"/>
              <a:gd name="connsiteY2155" fmla="*/ 2802659 h 10335986"/>
              <a:gd name="connsiteX2156" fmla="*/ 249802 w 9854218"/>
              <a:gd name="connsiteY2156" fmla="*/ 2811878 h 10335986"/>
              <a:gd name="connsiteX2157" fmla="*/ 246382 w 9854218"/>
              <a:gd name="connsiteY2157" fmla="*/ 2809703 h 10335986"/>
              <a:gd name="connsiteX2158" fmla="*/ 363172 w 9854218"/>
              <a:gd name="connsiteY2158" fmla="*/ 2397623 h 10335986"/>
              <a:gd name="connsiteX2159" fmla="*/ 378028 w 9854218"/>
              <a:gd name="connsiteY2159" fmla="*/ 2395060 h 10335986"/>
              <a:gd name="connsiteX2160" fmla="*/ 481169 w 9854218"/>
              <a:gd name="connsiteY2160" fmla="*/ 2088592 h 10335986"/>
              <a:gd name="connsiteX2161" fmla="*/ 526723 w 9854218"/>
              <a:gd name="connsiteY2161" fmla="*/ 2011760 h 10335986"/>
              <a:gd name="connsiteX2162" fmla="*/ 690233 w 9854218"/>
              <a:gd name="connsiteY2162" fmla="*/ 1610575 h 10335986"/>
              <a:gd name="connsiteX2163" fmla="*/ 776561 w 9854218"/>
              <a:gd name="connsiteY2163" fmla="*/ 1423564 h 10335986"/>
              <a:gd name="connsiteX2164" fmla="*/ 847036 w 9854218"/>
              <a:gd name="connsiteY2164" fmla="*/ 1246592 h 10335986"/>
              <a:gd name="connsiteX2165" fmla="*/ 847310 w 9854218"/>
              <a:gd name="connsiteY2165" fmla="*/ 1246264 h 10335986"/>
              <a:gd name="connsiteX2166" fmla="*/ 852622 w 9854218"/>
              <a:gd name="connsiteY2166" fmla="*/ 1232573 h 10335986"/>
              <a:gd name="connsiteX2167" fmla="*/ 847036 w 9854218"/>
              <a:gd name="connsiteY2167" fmla="*/ 1246592 h 10335986"/>
              <a:gd name="connsiteX2168" fmla="*/ 832498 w 9854218"/>
              <a:gd name="connsiteY2168" fmla="*/ 1264147 h 10335986"/>
              <a:gd name="connsiteX2169" fmla="*/ 838928 w 9854218"/>
              <a:gd name="connsiteY2169" fmla="*/ 1227271 h 10335986"/>
              <a:gd name="connsiteX2170" fmla="*/ 844240 w 9854218"/>
              <a:gd name="connsiteY2170" fmla="*/ 1213580 h 10335986"/>
              <a:gd name="connsiteX2171" fmla="*/ 834739 w 9854218"/>
              <a:gd name="connsiteY2171" fmla="*/ 1217774 h 10335986"/>
              <a:gd name="connsiteX2172" fmla="*/ 669278 w 9854218"/>
              <a:gd name="connsiteY2172" fmla="*/ 1563094 h 10335986"/>
              <a:gd name="connsiteX2173" fmla="*/ 647206 w 9854218"/>
              <a:gd name="connsiteY2173" fmla="*/ 1538794 h 10335986"/>
              <a:gd name="connsiteX2174" fmla="*/ 698071 w 9854218"/>
              <a:gd name="connsiteY2174" fmla="*/ 1448272 h 10335986"/>
              <a:gd name="connsiteX2175" fmla="*/ 770180 w 9854218"/>
              <a:gd name="connsiteY2175" fmla="*/ 1302994 h 10335986"/>
              <a:gd name="connsiteX2176" fmla="*/ 1017248 w 9854218"/>
              <a:gd name="connsiteY2176" fmla="*/ 808204 h 10335986"/>
              <a:gd name="connsiteX2177" fmla="*/ 1056373 w 9854218"/>
              <a:gd name="connsiteY2177" fmla="*/ 768247 h 10335986"/>
              <a:gd name="connsiteX2178" fmla="*/ 1177109 w 9854218"/>
              <a:gd name="connsiteY2178" fmla="*/ 578818 h 10335986"/>
              <a:gd name="connsiteX2179" fmla="*/ 1183537 w 9854218"/>
              <a:gd name="connsiteY2179" fmla="*/ 541942 h 10335986"/>
              <a:gd name="connsiteX2180" fmla="*/ 1248095 w 9854218"/>
              <a:gd name="connsiteY2180" fmla="*/ 456722 h 10335986"/>
              <a:gd name="connsiteX2181" fmla="*/ 1229092 w 9854218"/>
              <a:gd name="connsiteY2181" fmla="*/ 465109 h 10335986"/>
              <a:gd name="connsiteX2182" fmla="*/ 1382525 w 9854218"/>
              <a:gd name="connsiteY2182" fmla="*/ 272599 h 10335986"/>
              <a:gd name="connsiteX2183" fmla="*/ 1286102 w 9854218"/>
              <a:gd name="connsiteY2183" fmla="*/ 439951 h 10335986"/>
              <a:gd name="connsiteX2184" fmla="*/ 1208299 w 9854218"/>
              <a:gd name="connsiteY2184" fmla="*/ 594835 h 10335986"/>
              <a:gd name="connsiteX2185" fmla="*/ 1127428 w 9854218"/>
              <a:gd name="connsiteY2185" fmla="*/ 739207 h 10335986"/>
              <a:gd name="connsiteX2186" fmla="*/ 1108069 w 9854218"/>
              <a:gd name="connsiteY2186" fmla="*/ 756779 h 10335986"/>
              <a:gd name="connsiteX2187" fmla="*/ 1112260 w 9854218"/>
              <a:gd name="connsiteY2187" fmla="*/ 766276 h 10335986"/>
              <a:gd name="connsiteX2188" fmla="*/ 1127428 w 9854218"/>
              <a:gd name="connsiteY2188" fmla="*/ 739207 h 10335986"/>
              <a:gd name="connsiteX2189" fmla="*/ 1132385 w 9854218"/>
              <a:gd name="connsiteY2189" fmla="*/ 734704 h 10335986"/>
              <a:gd name="connsiteX2190" fmla="*/ 1131265 w 9854218"/>
              <a:gd name="connsiteY2190" fmla="*/ 757889 h 10335986"/>
              <a:gd name="connsiteX2191" fmla="*/ 1135454 w 9854218"/>
              <a:gd name="connsiteY2191" fmla="*/ 767386 h 10335986"/>
              <a:gd name="connsiteX2192" fmla="*/ 1256921 w 9854218"/>
              <a:gd name="connsiteY2192" fmla="*/ 598907 h 10335986"/>
              <a:gd name="connsiteX2193" fmla="*/ 1309982 w 9854218"/>
              <a:gd name="connsiteY2193" fmla="*/ 516841 h 10335986"/>
              <a:gd name="connsiteX2194" fmla="*/ 1323848 w 9854218"/>
              <a:gd name="connsiteY2194" fmla="*/ 492895 h 10335986"/>
              <a:gd name="connsiteX2195" fmla="*/ 1324727 w 9854218"/>
              <a:gd name="connsiteY2195" fmla="*/ 492019 h 10335986"/>
              <a:gd name="connsiteX2196" fmla="*/ 1360994 w 9854218"/>
              <a:gd name="connsiteY2196" fmla="*/ 429593 h 10335986"/>
              <a:gd name="connsiteX2197" fmla="*/ 1424365 w 9854218"/>
              <a:gd name="connsiteY2197" fmla="*/ 362015 h 10335986"/>
              <a:gd name="connsiteX2198" fmla="*/ 1496720 w 9854218"/>
              <a:gd name="connsiteY2198" fmla="*/ 245143 h 10335986"/>
              <a:gd name="connsiteX2199" fmla="*/ 1626158 w 9854218"/>
              <a:gd name="connsiteY2199" fmla="*/ 67669 h 10335986"/>
              <a:gd name="connsiteX2200" fmla="*/ 1640016 w 9854218"/>
              <a:gd name="connsiteY2200" fmla="*/ 48986 h 10335986"/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9508 w 9854218"/>
              <a:gd name="connsiteY23" fmla="*/ 9650436 h 10287000"/>
              <a:gd name="connsiteX24" fmla="*/ 3568812 w 9854218"/>
              <a:gd name="connsiteY24" fmla="*/ 9649767 h 10287000"/>
              <a:gd name="connsiteX25" fmla="*/ 3569340 w 9854218"/>
              <a:gd name="connsiteY25" fmla="*/ 9649768 h 10287000"/>
              <a:gd name="connsiteX26" fmla="*/ 3569508 w 9854218"/>
              <a:gd name="connsiteY26" fmla="*/ 9650436 h 10287000"/>
              <a:gd name="connsiteX27" fmla="*/ 3568812 w 9854218"/>
              <a:gd name="connsiteY27" fmla="*/ 9649767 h 10287000"/>
              <a:gd name="connsiteX28" fmla="*/ 3733836 w 9854218"/>
              <a:gd name="connsiteY28" fmla="*/ 9636734 h 10287000"/>
              <a:gd name="connsiteX29" fmla="*/ 3746490 w 9854218"/>
              <a:gd name="connsiteY29" fmla="*/ 9649767 h 10287000"/>
              <a:gd name="connsiteX30" fmla="*/ 3733838 w 9854218"/>
              <a:gd name="connsiteY30" fmla="*/ 9637113 h 10287000"/>
              <a:gd name="connsiteX31" fmla="*/ 3733836 w 9854218"/>
              <a:gd name="connsiteY31" fmla="*/ 9636734 h 10287000"/>
              <a:gd name="connsiteX32" fmla="*/ 3494952 w 9854218"/>
              <a:gd name="connsiteY32" fmla="*/ 9551220 h 10287000"/>
              <a:gd name="connsiteX33" fmla="*/ 3496187 w 9854218"/>
              <a:gd name="connsiteY33" fmla="*/ 9552490 h 10287000"/>
              <a:gd name="connsiteX34" fmla="*/ 3504850 w 9854218"/>
              <a:gd name="connsiteY34" fmla="*/ 9560888 h 10287000"/>
              <a:gd name="connsiteX35" fmla="*/ 3499745 w 9854218"/>
              <a:gd name="connsiteY35" fmla="*/ 9559612 h 10287000"/>
              <a:gd name="connsiteX36" fmla="*/ 3494952 w 9854218"/>
              <a:gd name="connsiteY36" fmla="*/ 9551220 h 10287000"/>
              <a:gd name="connsiteX37" fmla="*/ 3455460 w 9854218"/>
              <a:gd name="connsiteY37" fmla="*/ 9510579 h 10287000"/>
              <a:gd name="connsiteX38" fmla="*/ 3480766 w 9854218"/>
              <a:gd name="connsiteY38" fmla="*/ 9535886 h 10287000"/>
              <a:gd name="connsiteX39" fmla="*/ 3493421 w 9854218"/>
              <a:gd name="connsiteY39" fmla="*/ 9548540 h 10287000"/>
              <a:gd name="connsiteX40" fmla="*/ 3494952 w 9854218"/>
              <a:gd name="connsiteY40" fmla="*/ 9551220 h 10287000"/>
              <a:gd name="connsiteX41" fmla="*/ 3455460 w 9854218"/>
              <a:gd name="connsiteY41" fmla="*/ 9510579 h 10287000"/>
              <a:gd name="connsiteX42" fmla="*/ 3392190 w 9854218"/>
              <a:gd name="connsiteY42" fmla="*/ 9409350 h 10287000"/>
              <a:gd name="connsiteX43" fmla="*/ 3404846 w 9854218"/>
              <a:gd name="connsiteY43" fmla="*/ 9409350 h 10287000"/>
              <a:gd name="connsiteX44" fmla="*/ 3417497 w 9854218"/>
              <a:gd name="connsiteY44" fmla="*/ 9409350 h 10287000"/>
              <a:gd name="connsiteX45" fmla="*/ 3797105 w 9854218"/>
              <a:gd name="connsiteY45" fmla="*/ 9738340 h 10287000"/>
              <a:gd name="connsiteX46" fmla="*/ 3809762 w 9854218"/>
              <a:gd name="connsiteY46" fmla="*/ 9738340 h 10287000"/>
              <a:gd name="connsiteX47" fmla="*/ 3835066 w 9854218"/>
              <a:gd name="connsiteY47" fmla="*/ 9776301 h 10287000"/>
              <a:gd name="connsiteX48" fmla="*/ 3873026 w 9854218"/>
              <a:gd name="connsiteY48" fmla="*/ 9801610 h 10287000"/>
              <a:gd name="connsiteX49" fmla="*/ 3910990 w 9854218"/>
              <a:gd name="connsiteY49" fmla="*/ 9839571 h 10287000"/>
              <a:gd name="connsiteX50" fmla="*/ 3936296 w 9854218"/>
              <a:gd name="connsiteY50" fmla="*/ 9852222 h 10287000"/>
              <a:gd name="connsiteX51" fmla="*/ 3961601 w 9854218"/>
              <a:gd name="connsiteY51" fmla="*/ 9877532 h 10287000"/>
              <a:gd name="connsiteX52" fmla="*/ 3999564 w 9854218"/>
              <a:gd name="connsiteY52" fmla="*/ 9902836 h 10287000"/>
              <a:gd name="connsiteX53" fmla="*/ 4113444 w 9854218"/>
              <a:gd name="connsiteY53" fmla="*/ 10004066 h 10287000"/>
              <a:gd name="connsiteX54" fmla="*/ 4176716 w 9854218"/>
              <a:gd name="connsiteY54" fmla="*/ 10054680 h 10287000"/>
              <a:gd name="connsiteX55" fmla="*/ 4239982 w 9854218"/>
              <a:gd name="connsiteY55" fmla="*/ 10105293 h 10287000"/>
              <a:gd name="connsiteX56" fmla="*/ 4341209 w 9854218"/>
              <a:gd name="connsiteY56" fmla="*/ 10181214 h 10287000"/>
              <a:gd name="connsiteX57" fmla="*/ 4328555 w 9854218"/>
              <a:gd name="connsiteY57" fmla="*/ 10143254 h 10287000"/>
              <a:gd name="connsiteX58" fmla="*/ 4328555 w 9854218"/>
              <a:gd name="connsiteY58" fmla="*/ 10155908 h 10287000"/>
              <a:gd name="connsiteX59" fmla="*/ 4391824 w 9854218"/>
              <a:gd name="connsiteY59" fmla="*/ 10181214 h 10287000"/>
              <a:gd name="connsiteX60" fmla="*/ 4391824 w 9854218"/>
              <a:gd name="connsiteY60" fmla="*/ 10168562 h 10287000"/>
              <a:gd name="connsiteX61" fmla="*/ 4404478 w 9854218"/>
              <a:gd name="connsiteY61" fmla="*/ 10168562 h 10287000"/>
              <a:gd name="connsiteX62" fmla="*/ 4404476 w 9854218"/>
              <a:gd name="connsiteY62" fmla="*/ 10181214 h 10287000"/>
              <a:gd name="connsiteX63" fmla="*/ 4417134 w 9854218"/>
              <a:gd name="connsiteY63" fmla="*/ 10193868 h 10287000"/>
              <a:gd name="connsiteX64" fmla="*/ 4504126 w 9854218"/>
              <a:gd name="connsiteY64" fmla="*/ 10246062 h 10287000"/>
              <a:gd name="connsiteX65" fmla="*/ 4555560 w 9854218"/>
              <a:gd name="connsiteY65" fmla="*/ 10287000 h 10287000"/>
              <a:gd name="connsiteX66" fmla="*/ 4347497 w 9854218"/>
              <a:gd name="connsiteY66" fmla="*/ 10287000 h 10287000"/>
              <a:gd name="connsiteX67" fmla="*/ 4341209 w 9854218"/>
              <a:gd name="connsiteY67" fmla="*/ 10282443 h 10287000"/>
              <a:gd name="connsiteX68" fmla="*/ 4088141 w 9854218"/>
              <a:gd name="connsiteY68" fmla="*/ 10105290 h 10287000"/>
              <a:gd name="connsiteX69" fmla="*/ 4088136 w 9854218"/>
              <a:gd name="connsiteY69" fmla="*/ 10092639 h 10287000"/>
              <a:gd name="connsiteX70" fmla="*/ 3974256 w 9854218"/>
              <a:gd name="connsiteY70" fmla="*/ 10004066 h 10287000"/>
              <a:gd name="connsiteX71" fmla="*/ 3974255 w 9854218"/>
              <a:gd name="connsiteY71" fmla="*/ 9991412 h 10287000"/>
              <a:gd name="connsiteX72" fmla="*/ 3974255 w 9854218"/>
              <a:gd name="connsiteY72" fmla="*/ 9978758 h 10287000"/>
              <a:gd name="connsiteX73" fmla="*/ 3961601 w 9854218"/>
              <a:gd name="connsiteY73" fmla="*/ 9966108 h 10287000"/>
              <a:gd name="connsiteX74" fmla="*/ 3948950 w 9854218"/>
              <a:gd name="connsiteY74" fmla="*/ 9953451 h 10287000"/>
              <a:gd name="connsiteX75" fmla="*/ 3936296 w 9854218"/>
              <a:gd name="connsiteY75" fmla="*/ 9953451 h 10287000"/>
              <a:gd name="connsiteX76" fmla="*/ 3948952 w 9854218"/>
              <a:gd name="connsiteY76" fmla="*/ 9966104 h 10287000"/>
              <a:gd name="connsiteX77" fmla="*/ 3961601 w 9854218"/>
              <a:gd name="connsiteY77" fmla="*/ 9978758 h 10287000"/>
              <a:gd name="connsiteX78" fmla="*/ 3948950 w 9854218"/>
              <a:gd name="connsiteY78" fmla="*/ 9991412 h 10287000"/>
              <a:gd name="connsiteX79" fmla="*/ 3835066 w 9854218"/>
              <a:gd name="connsiteY79" fmla="*/ 9890182 h 10287000"/>
              <a:gd name="connsiteX80" fmla="*/ 3822413 w 9854218"/>
              <a:gd name="connsiteY80" fmla="*/ 9877532 h 10287000"/>
              <a:gd name="connsiteX81" fmla="*/ 3822416 w 9854218"/>
              <a:gd name="connsiteY81" fmla="*/ 9864876 h 10287000"/>
              <a:gd name="connsiteX82" fmla="*/ 3784448 w 9854218"/>
              <a:gd name="connsiteY82" fmla="*/ 9826916 h 10287000"/>
              <a:gd name="connsiteX83" fmla="*/ 3771798 w 9854218"/>
              <a:gd name="connsiteY83" fmla="*/ 9814262 h 10287000"/>
              <a:gd name="connsiteX84" fmla="*/ 3759143 w 9854218"/>
              <a:gd name="connsiteY84" fmla="*/ 9788956 h 10287000"/>
              <a:gd name="connsiteX85" fmla="*/ 3733834 w 9854218"/>
              <a:gd name="connsiteY85" fmla="*/ 9763647 h 10287000"/>
              <a:gd name="connsiteX86" fmla="*/ 3721186 w 9854218"/>
              <a:gd name="connsiteY86" fmla="*/ 9763647 h 10287000"/>
              <a:gd name="connsiteX87" fmla="*/ 3721187 w 9854218"/>
              <a:gd name="connsiteY87" fmla="*/ 9750996 h 10287000"/>
              <a:gd name="connsiteX88" fmla="*/ 3708530 w 9854218"/>
              <a:gd name="connsiteY88" fmla="*/ 9750996 h 10287000"/>
              <a:gd name="connsiteX89" fmla="*/ 3670571 w 9854218"/>
              <a:gd name="connsiteY89" fmla="*/ 9713032 h 10287000"/>
              <a:gd name="connsiteX90" fmla="*/ 3683226 w 9854218"/>
              <a:gd name="connsiteY90" fmla="*/ 9713036 h 10287000"/>
              <a:gd name="connsiteX91" fmla="*/ 3556684 w 9854218"/>
              <a:gd name="connsiteY91" fmla="*/ 9573846 h 10287000"/>
              <a:gd name="connsiteX92" fmla="*/ 3534545 w 9854218"/>
              <a:gd name="connsiteY92" fmla="*/ 9589662 h 10287000"/>
              <a:gd name="connsiteX93" fmla="*/ 3531419 w 9854218"/>
              <a:gd name="connsiteY93" fmla="*/ 9586632 h 10287000"/>
              <a:gd name="connsiteX94" fmla="*/ 3531382 w 9854218"/>
              <a:gd name="connsiteY94" fmla="*/ 9586500 h 10287000"/>
              <a:gd name="connsiteX95" fmla="*/ 3531150 w 9854218"/>
              <a:gd name="connsiteY95" fmla="*/ 9586378 h 10287000"/>
              <a:gd name="connsiteX96" fmla="*/ 3504850 w 9854218"/>
              <a:gd name="connsiteY96" fmla="*/ 9560888 h 10287000"/>
              <a:gd name="connsiteX97" fmla="*/ 3506069 w 9854218"/>
              <a:gd name="connsiteY97" fmla="*/ 9561192 h 10287000"/>
              <a:gd name="connsiteX98" fmla="*/ 3518723 w 9854218"/>
              <a:gd name="connsiteY98" fmla="*/ 9573846 h 10287000"/>
              <a:gd name="connsiteX99" fmla="*/ 3531383 w 9854218"/>
              <a:gd name="connsiteY99" fmla="*/ 9573843 h 10287000"/>
              <a:gd name="connsiteX100" fmla="*/ 3531382 w 9854218"/>
              <a:gd name="connsiteY100" fmla="*/ 9561192 h 10287000"/>
              <a:gd name="connsiteX101" fmla="*/ 3468112 w 9854218"/>
              <a:gd name="connsiteY101" fmla="*/ 9497925 h 10287000"/>
              <a:gd name="connsiteX102" fmla="*/ 3468112 w 9854218"/>
              <a:gd name="connsiteY102" fmla="*/ 9485268 h 10287000"/>
              <a:gd name="connsiteX103" fmla="*/ 3442808 w 9854218"/>
              <a:gd name="connsiteY103" fmla="*/ 9459964 h 10287000"/>
              <a:gd name="connsiteX104" fmla="*/ 3417497 w 9854218"/>
              <a:gd name="connsiteY104" fmla="*/ 9434658 h 10287000"/>
              <a:gd name="connsiteX105" fmla="*/ 3392190 w 9854218"/>
              <a:gd name="connsiteY105" fmla="*/ 9409350 h 10287000"/>
              <a:gd name="connsiteX106" fmla="*/ 3012584 w 9854218"/>
              <a:gd name="connsiteY106" fmla="*/ 9257510 h 10287000"/>
              <a:gd name="connsiteX107" fmla="*/ 3022073 w 9854218"/>
              <a:gd name="connsiteY107" fmla="*/ 9268580 h 10287000"/>
              <a:gd name="connsiteX108" fmla="*/ 3019736 w 9854218"/>
              <a:gd name="connsiteY108" fmla="*/ 9268968 h 10287000"/>
              <a:gd name="connsiteX109" fmla="*/ 3012584 w 9854218"/>
              <a:gd name="connsiteY109" fmla="*/ 9257510 h 10287000"/>
              <a:gd name="connsiteX110" fmla="*/ 2847455 w 9854218"/>
              <a:gd name="connsiteY110" fmla="*/ 8968533 h 10287000"/>
              <a:gd name="connsiteX111" fmla="*/ 2865802 w 9854218"/>
              <a:gd name="connsiteY111" fmla="*/ 8997360 h 10287000"/>
              <a:gd name="connsiteX112" fmla="*/ 2872247 w 9854218"/>
              <a:gd name="connsiteY112" fmla="*/ 9005182 h 10287000"/>
              <a:gd name="connsiteX113" fmla="*/ 2871814 w 9854218"/>
              <a:gd name="connsiteY113" fmla="*/ 9000681 h 10287000"/>
              <a:gd name="connsiteX114" fmla="*/ 2879723 w 9854218"/>
              <a:gd name="connsiteY114" fmla="*/ 8999692 h 10287000"/>
              <a:gd name="connsiteX115" fmla="*/ 2882327 w 9854218"/>
              <a:gd name="connsiteY115" fmla="*/ 9000148 h 10287000"/>
              <a:gd name="connsiteX116" fmla="*/ 2884188 w 9854218"/>
              <a:gd name="connsiteY116" fmla="*/ 8997712 h 10287000"/>
              <a:gd name="connsiteX117" fmla="*/ 2885808 w 9854218"/>
              <a:gd name="connsiteY117" fmla="*/ 9000758 h 10287000"/>
              <a:gd name="connsiteX118" fmla="*/ 2887631 w 9854218"/>
              <a:gd name="connsiteY118" fmla="*/ 9001077 h 10287000"/>
              <a:gd name="connsiteX119" fmla="*/ 2886047 w 9854218"/>
              <a:gd name="connsiteY119" fmla="*/ 8991786 h 10287000"/>
              <a:gd name="connsiteX120" fmla="*/ 2850458 w 9854218"/>
              <a:gd name="connsiteY120" fmla="*/ 8972210 h 10287000"/>
              <a:gd name="connsiteX121" fmla="*/ 2847455 w 9854218"/>
              <a:gd name="connsiteY121" fmla="*/ 8968533 h 10287000"/>
              <a:gd name="connsiteX122" fmla="*/ 1261949 w 9854218"/>
              <a:gd name="connsiteY122" fmla="*/ 8958783 h 10287000"/>
              <a:gd name="connsiteX123" fmla="*/ 1262372 w 9854218"/>
              <a:gd name="connsiteY123" fmla="*/ 8959339 h 10287000"/>
              <a:gd name="connsiteX124" fmla="*/ 1268305 w 9854218"/>
              <a:gd name="connsiteY124" fmla="*/ 8971461 h 10287000"/>
              <a:gd name="connsiteX125" fmla="*/ 1261949 w 9854218"/>
              <a:gd name="connsiteY125" fmla="*/ 8958783 h 10287000"/>
              <a:gd name="connsiteX126" fmla="*/ 1119280 w 9854218"/>
              <a:gd name="connsiteY126" fmla="*/ 8584360 h 10287000"/>
              <a:gd name="connsiteX127" fmla="*/ 1121074 w 9854218"/>
              <a:gd name="connsiteY127" fmla="*/ 8598870 h 10287000"/>
              <a:gd name="connsiteX128" fmla="*/ 1126753 w 9854218"/>
              <a:gd name="connsiteY128" fmla="*/ 8617364 h 10287000"/>
              <a:gd name="connsiteX129" fmla="*/ 1143751 w 9854218"/>
              <a:gd name="connsiteY129" fmla="*/ 8637490 h 10287000"/>
              <a:gd name="connsiteX130" fmla="*/ 1153022 w 9854218"/>
              <a:gd name="connsiteY130" fmla="*/ 8652268 h 10287000"/>
              <a:gd name="connsiteX131" fmla="*/ 1119280 w 9854218"/>
              <a:gd name="connsiteY131" fmla="*/ 8584360 h 10287000"/>
              <a:gd name="connsiteX132" fmla="*/ 993608 w 9854218"/>
              <a:gd name="connsiteY132" fmla="*/ 8563178 h 10287000"/>
              <a:gd name="connsiteX133" fmla="*/ 1001044 w 9854218"/>
              <a:gd name="connsiteY133" fmla="*/ 8596624 h 10287000"/>
              <a:gd name="connsiteX134" fmla="*/ 978638 w 9854218"/>
              <a:gd name="connsiteY134" fmla="*/ 8602694 h 10287000"/>
              <a:gd name="connsiteX135" fmla="*/ 1150966 w 9854218"/>
              <a:gd name="connsiteY135" fmla="*/ 8955356 h 10287000"/>
              <a:gd name="connsiteX136" fmla="*/ 1276850 w 9854218"/>
              <a:gd name="connsiteY136" fmla="*/ 9118520 h 10287000"/>
              <a:gd name="connsiteX137" fmla="*/ 1396570 w 9854218"/>
              <a:gd name="connsiteY137" fmla="*/ 9312225 h 10287000"/>
              <a:gd name="connsiteX138" fmla="*/ 1368209 w 9854218"/>
              <a:gd name="connsiteY138" fmla="*/ 9242926 h 10287000"/>
              <a:gd name="connsiteX139" fmla="*/ 1398731 w 9854218"/>
              <a:gd name="connsiteY139" fmla="*/ 9249092 h 10287000"/>
              <a:gd name="connsiteX140" fmla="*/ 1424824 w 9854218"/>
              <a:gd name="connsiteY140" fmla="*/ 9291942 h 10287000"/>
              <a:gd name="connsiteX141" fmla="*/ 1437577 w 9854218"/>
              <a:gd name="connsiteY141" fmla="*/ 9308271 h 10287000"/>
              <a:gd name="connsiteX142" fmla="*/ 1426300 w 9854218"/>
              <a:gd name="connsiteY142" fmla="*/ 9285122 h 10287000"/>
              <a:gd name="connsiteX143" fmla="*/ 1398241 w 9854218"/>
              <a:gd name="connsiteY143" fmla="*/ 9227676 h 10287000"/>
              <a:gd name="connsiteX144" fmla="*/ 1399595 w 9854218"/>
              <a:gd name="connsiteY144" fmla="*/ 9228166 h 10287000"/>
              <a:gd name="connsiteX145" fmla="*/ 1358393 w 9854218"/>
              <a:gd name="connsiteY145" fmla="*/ 9155026 h 10287000"/>
              <a:gd name="connsiteX146" fmla="*/ 1318568 w 9854218"/>
              <a:gd name="connsiteY146" fmla="*/ 9121743 h 10287000"/>
              <a:gd name="connsiteX147" fmla="*/ 1090468 w 9854218"/>
              <a:gd name="connsiteY147" fmla="*/ 8795770 h 10287000"/>
              <a:gd name="connsiteX148" fmla="*/ 1049606 w 9854218"/>
              <a:gd name="connsiteY148" fmla="*/ 8674704 h 10287000"/>
              <a:gd name="connsiteX149" fmla="*/ 993608 w 9854218"/>
              <a:gd name="connsiteY149" fmla="*/ 8563178 h 10287000"/>
              <a:gd name="connsiteX150" fmla="*/ 978416 w 9854218"/>
              <a:gd name="connsiteY150" fmla="*/ 8451138 h 10287000"/>
              <a:gd name="connsiteX151" fmla="*/ 1037843 w 9854218"/>
              <a:gd name="connsiteY151" fmla="*/ 8567380 h 10287000"/>
              <a:gd name="connsiteX152" fmla="*/ 1119851 w 9854218"/>
              <a:gd name="connsiteY152" fmla="*/ 8712051 h 10287000"/>
              <a:gd name="connsiteX153" fmla="*/ 1205537 w 9854218"/>
              <a:gd name="connsiteY153" fmla="*/ 8846256 h 10287000"/>
              <a:gd name="connsiteX154" fmla="*/ 1261949 w 9854218"/>
              <a:gd name="connsiteY154" fmla="*/ 8958783 h 10287000"/>
              <a:gd name="connsiteX155" fmla="*/ 1258343 w 9854218"/>
              <a:gd name="connsiteY155" fmla="*/ 8954042 h 10287000"/>
              <a:gd name="connsiteX156" fmla="*/ 1262950 w 9854218"/>
              <a:gd name="connsiteY156" fmla="*/ 8994056 h 10287000"/>
              <a:gd name="connsiteX157" fmla="*/ 1312042 w 9854218"/>
              <a:gd name="connsiteY157" fmla="*/ 9048618 h 10287000"/>
              <a:gd name="connsiteX158" fmla="*/ 1391452 w 9854218"/>
              <a:gd name="connsiteY158" fmla="*/ 9183502 h 10287000"/>
              <a:gd name="connsiteX159" fmla="*/ 1424497 w 9854218"/>
              <a:gd name="connsiteY159" fmla="*/ 9237166 h 10287000"/>
              <a:gd name="connsiteX160" fmla="*/ 1429220 w 9854218"/>
              <a:gd name="connsiteY160" fmla="*/ 9238874 h 10287000"/>
              <a:gd name="connsiteX161" fmla="*/ 1434265 w 9854218"/>
              <a:gd name="connsiteY161" fmla="*/ 9245505 h 10287000"/>
              <a:gd name="connsiteX162" fmla="*/ 1456580 w 9854218"/>
              <a:gd name="connsiteY162" fmla="*/ 9264154 h 10287000"/>
              <a:gd name="connsiteX163" fmla="*/ 1488438 w 9854218"/>
              <a:gd name="connsiteY163" fmla="*/ 9290780 h 10287000"/>
              <a:gd name="connsiteX164" fmla="*/ 1565340 w 9854218"/>
              <a:gd name="connsiteY164" fmla="*/ 9409190 h 10287000"/>
              <a:gd name="connsiteX165" fmla="*/ 1632974 w 9854218"/>
              <a:gd name="connsiteY165" fmla="*/ 9506312 h 10287000"/>
              <a:gd name="connsiteX166" fmla="*/ 1626314 w 9854218"/>
              <a:gd name="connsiteY166" fmla="*/ 9514282 h 10287000"/>
              <a:gd name="connsiteX167" fmla="*/ 1611659 w 9854218"/>
              <a:gd name="connsiteY167" fmla="*/ 9502036 h 10287000"/>
              <a:gd name="connsiteX168" fmla="*/ 1622706 w 9854218"/>
              <a:gd name="connsiteY168" fmla="*/ 9517170 h 10287000"/>
              <a:gd name="connsiteX169" fmla="*/ 1722140 w 9854218"/>
              <a:gd name="connsiteY169" fmla="*/ 9649444 h 10287000"/>
              <a:gd name="connsiteX170" fmla="*/ 1730402 w 9854218"/>
              <a:gd name="connsiteY170" fmla="*/ 9674248 h 10287000"/>
              <a:gd name="connsiteX171" fmla="*/ 1740784 w 9854218"/>
              <a:gd name="connsiteY171" fmla="*/ 9674248 h 10287000"/>
              <a:gd name="connsiteX172" fmla="*/ 1722140 w 9854218"/>
              <a:gd name="connsiteY172" fmla="*/ 9649444 h 10287000"/>
              <a:gd name="connsiteX173" fmla="*/ 1720020 w 9854218"/>
              <a:gd name="connsiteY173" fmla="*/ 9643092 h 10287000"/>
              <a:gd name="connsiteX174" fmla="*/ 1740782 w 9854218"/>
              <a:gd name="connsiteY174" fmla="*/ 9653476 h 10287000"/>
              <a:gd name="connsiteX175" fmla="*/ 1751162 w 9854218"/>
              <a:gd name="connsiteY175" fmla="*/ 9653476 h 10287000"/>
              <a:gd name="connsiteX176" fmla="*/ 1657852 w 9854218"/>
              <a:gd name="connsiteY176" fmla="*/ 9494422 h 10287000"/>
              <a:gd name="connsiteX177" fmla="*/ 1559534 w 9854218"/>
              <a:gd name="connsiteY177" fmla="*/ 9346986 h 10287000"/>
              <a:gd name="connsiteX178" fmla="*/ 1533182 w 9854218"/>
              <a:gd name="connsiteY178" fmla="*/ 9310760 h 10287000"/>
              <a:gd name="connsiteX179" fmla="*/ 1529318 w 9854218"/>
              <a:gd name="connsiteY179" fmla="*/ 9301674 h 10287000"/>
              <a:gd name="connsiteX180" fmla="*/ 1470966 w 9854218"/>
              <a:gd name="connsiteY180" fmla="*/ 9214168 h 10287000"/>
              <a:gd name="connsiteX181" fmla="*/ 1207861 w 9854218"/>
              <a:gd name="connsiteY181" fmla="*/ 8762176 h 10287000"/>
              <a:gd name="connsiteX182" fmla="*/ 1204783 w 9854218"/>
              <a:gd name="connsiteY182" fmla="*/ 8758706 h 10287000"/>
              <a:gd name="connsiteX183" fmla="*/ 1182371 w 9854218"/>
              <a:gd name="connsiteY183" fmla="*/ 8745052 h 10287000"/>
              <a:gd name="connsiteX184" fmla="*/ 1016593 w 9854218"/>
              <a:gd name="connsiteY184" fmla="*/ 8501824 h 10287000"/>
              <a:gd name="connsiteX185" fmla="*/ 978416 w 9854218"/>
              <a:gd name="connsiteY185" fmla="*/ 8451138 h 10287000"/>
              <a:gd name="connsiteX186" fmla="*/ 490171 w 9854218"/>
              <a:gd name="connsiteY186" fmla="*/ 8276537 h 10287000"/>
              <a:gd name="connsiteX187" fmla="*/ 583148 w 9854218"/>
              <a:gd name="connsiteY187" fmla="*/ 8524276 h 10287000"/>
              <a:gd name="connsiteX188" fmla="*/ 676129 w 9854218"/>
              <a:gd name="connsiteY188" fmla="*/ 8689440 h 10287000"/>
              <a:gd name="connsiteX189" fmla="*/ 676130 w 9854218"/>
              <a:gd name="connsiteY189" fmla="*/ 8699764 h 10287000"/>
              <a:gd name="connsiteX190" fmla="*/ 686459 w 9854218"/>
              <a:gd name="connsiteY190" fmla="*/ 8710083 h 10287000"/>
              <a:gd name="connsiteX191" fmla="*/ 676129 w 9854218"/>
              <a:gd name="connsiteY191" fmla="*/ 8720408 h 10287000"/>
              <a:gd name="connsiteX192" fmla="*/ 670654 w 9854218"/>
              <a:gd name="connsiteY192" fmla="*/ 8717283 h 10287000"/>
              <a:gd name="connsiteX193" fmla="*/ 665797 w 9854218"/>
              <a:gd name="connsiteY193" fmla="*/ 8710086 h 10287000"/>
              <a:gd name="connsiteX194" fmla="*/ 667090 w 9854218"/>
              <a:gd name="connsiteY194" fmla="*/ 8715248 h 10287000"/>
              <a:gd name="connsiteX195" fmla="*/ 670654 w 9854218"/>
              <a:gd name="connsiteY195" fmla="*/ 8717283 h 10287000"/>
              <a:gd name="connsiteX196" fmla="*/ 689203 w 9854218"/>
              <a:gd name="connsiteY196" fmla="*/ 8744763 h 10287000"/>
              <a:gd name="connsiteX197" fmla="*/ 769109 w 9854218"/>
              <a:gd name="connsiteY197" fmla="*/ 8885571 h 10287000"/>
              <a:gd name="connsiteX198" fmla="*/ 779438 w 9854218"/>
              <a:gd name="connsiteY198" fmla="*/ 8906216 h 10287000"/>
              <a:gd name="connsiteX199" fmla="*/ 789766 w 9854218"/>
              <a:gd name="connsiteY199" fmla="*/ 8916537 h 10287000"/>
              <a:gd name="connsiteX200" fmla="*/ 779437 w 9854218"/>
              <a:gd name="connsiteY200" fmla="*/ 8937183 h 10287000"/>
              <a:gd name="connsiteX201" fmla="*/ 820763 w 9854218"/>
              <a:gd name="connsiteY201" fmla="*/ 8988798 h 10287000"/>
              <a:gd name="connsiteX202" fmla="*/ 1027381 w 9854218"/>
              <a:gd name="connsiteY202" fmla="*/ 9401702 h 10287000"/>
              <a:gd name="connsiteX203" fmla="*/ 1017050 w 9854218"/>
              <a:gd name="connsiteY203" fmla="*/ 9387624 h 10287000"/>
              <a:gd name="connsiteX204" fmla="*/ 1017052 w 9854218"/>
              <a:gd name="connsiteY204" fmla="*/ 9381058 h 10287000"/>
              <a:gd name="connsiteX205" fmla="*/ 1006720 w 9854218"/>
              <a:gd name="connsiteY205" fmla="*/ 9370732 h 10287000"/>
              <a:gd name="connsiteX206" fmla="*/ 1013176 w 9854218"/>
              <a:gd name="connsiteY206" fmla="*/ 9382348 h 10287000"/>
              <a:gd name="connsiteX207" fmla="*/ 1017050 w 9854218"/>
              <a:gd name="connsiteY207" fmla="*/ 9387624 h 10287000"/>
              <a:gd name="connsiteX208" fmla="*/ 1017052 w 9854218"/>
              <a:gd name="connsiteY208" fmla="*/ 9391383 h 10287000"/>
              <a:gd name="connsiteX209" fmla="*/ 1027381 w 9854218"/>
              <a:gd name="connsiteY209" fmla="*/ 9412026 h 10287000"/>
              <a:gd name="connsiteX210" fmla="*/ 1017050 w 9854218"/>
              <a:gd name="connsiteY210" fmla="*/ 9412023 h 10287000"/>
              <a:gd name="connsiteX211" fmla="*/ 1008526 w 9854218"/>
              <a:gd name="connsiteY211" fmla="*/ 9402288 h 10287000"/>
              <a:gd name="connsiteX212" fmla="*/ 1006721 w 9854218"/>
              <a:gd name="connsiteY212" fmla="*/ 9391380 h 10287000"/>
              <a:gd name="connsiteX213" fmla="*/ 1008011 w 9854218"/>
              <a:gd name="connsiteY213" fmla="*/ 9401702 h 10287000"/>
              <a:gd name="connsiteX214" fmla="*/ 1008526 w 9854218"/>
              <a:gd name="connsiteY214" fmla="*/ 9402288 h 10287000"/>
              <a:gd name="connsiteX215" fmla="*/ 1010108 w 9854218"/>
              <a:gd name="connsiteY215" fmla="*/ 9411862 h 10287000"/>
              <a:gd name="connsiteX216" fmla="*/ 1037713 w 9854218"/>
              <a:gd name="connsiteY216" fmla="*/ 9494604 h 10287000"/>
              <a:gd name="connsiteX217" fmla="*/ 1037713 w 9854218"/>
              <a:gd name="connsiteY217" fmla="*/ 9484281 h 10287000"/>
              <a:gd name="connsiteX218" fmla="*/ 1048045 w 9854218"/>
              <a:gd name="connsiteY218" fmla="*/ 9504932 h 10287000"/>
              <a:gd name="connsiteX219" fmla="*/ 1058374 w 9854218"/>
              <a:gd name="connsiteY219" fmla="*/ 9515253 h 10287000"/>
              <a:gd name="connsiteX220" fmla="*/ 1192031 w 9854218"/>
              <a:gd name="connsiteY220" fmla="*/ 9708318 h 10287000"/>
              <a:gd name="connsiteX221" fmla="*/ 1234499 w 9854218"/>
              <a:gd name="connsiteY221" fmla="*/ 9744334 h 10287000"/>
              <a:gd name="connsiteX222" fmla="*/ 1235294 w 9854218"/>
              <a:gd name="connsiteY222" fmla="*/ 9747512 h 10287000"/>
              <a:gd name="connsiteX223" fmla="*/ 1244333 w 9854218"/>
              <a:gd name="connsiteY223" fmla="*/ 9752674 h 10287000"/>
              <a:gd name="connsiteX224" fmla="*/ 1254664 w 9854218"/>
              <a:gd name="connsiteY224" fmla="*/ 9762996 h 10287000"/>
              <a:gd name="connsiteX225" fmla="*/ 1306319 w 9854218"/>
              <a:gd name="connsiteY225" fmla="*/ 9814608 h 10287000"/>
              <a:gd name="connsiteX226" fmla="*/ 1285657 w 9854218"/>
              <a:gd name="connsiteY226" fmla="*/ 9804284 h 10287000"/>
              <a:gd name="connsiteX227" fmla="*/ 1285658 w 9854218"/>
              <a:gd name="connsiteY227" fmla="*/ 9814605 h 10287000"/>
              <a:gd name="connsiteX228" fmla="*/ 1285658 w 9854218"/>
              <a:gd name="connsiteY228" fmla="*/ 9824930 h 10287000"/>
              <a:gd name="connsiteX229" fmla="*/ 1275326 w 9854218"/>
              <a:gd name="connsiteY229" fmla="*/ 9814608 h 10287000"/>
              <a:gd name="connsiteX230" fmla="*/ 1316651 w 9854218"/>
              <a:gd name="connsiteY230" fmla="*/ 9886866 h 10287000"/>
              <a:gd name="connsiteX231" fmla="*/ 1316650 w 9854218"/>
              <a:gd name="connsiteY231" fmla="*/ 9876544 h 10287000"/>
              <a:gd name="connsiteX232" fmla="*/ 1306318 w 9854218"/>
              <a:gd name="connsiteY232" fmla="*/ 9866220 h 10287000"/>
              <a:gd name="connsiteX233" fmla="*/ 1306319 w 9854218"/>
              <a:gd name="connsiteY233" fmla="*/ 9855898 h 10287000"/>
              <a:gd name="connsiteX234" fmla="*/ 1326982 w 9854218"/>
              <a:gd name="connsiteY234" fmla="*/ 9876542 h 10287000"/>
              <a:gd name="connsiteX235" fmla="*/ 1337312 w 9854218"/>
              <a:gd name="connsiteY235" fmla="*/ 9886866 h 10287000"/>
              <a:gd name="connsiteX236" fmla="*/ 1430291 w 9854218"/>
              <a:gd name="connsiteY236" fmla="*/ 9959126 h 10287000"/>
              <a:gd name="connsiteX237" fmla="*/ 1502608 w 9854218"/>
              <a:gd name="connsiteY237" fmla="*/ 10082998 h 10287000"/>
              <a:gd name="connsiteX238" fmla="*/ 1512938 w 9854218"/>
              <a:gd name="connsiteY238" fmla="*/ 10082996 h 10287000"/>
              <a:gd name="connsiteX239" fmla="*/ 1523272 w 9854218"/>
              <a:gd name="connsiteY239" fmla="*/ 10103638 h 10287000"/>
              <a:gd name="connsiteX240" fmla="*/ 1533602 w 9854218"/>
              <a:gd name="connsiteY240" fmla="*/ 10103642 h 10287000"/>
              <a:gd name="connsiteX241" fmla="*/ 1533600 w 9854218"/>
              <a:gd name="connsiteY241" fmla="*/ 10113968 h 10287000"/>
              <a:gd name="connsiteX242" fmla="*/ 1585256 w 9854218"/>
              <a:gd name="connsiteY242" fmla="*/ 10175902 h 10287000"/>
              <a:gd name="connsiteX243" fmla="*/ 1554262 w 9854218"/>
              <a:gd name="connsiteY243" fmla="*/ 10165578 h 10287000"/>
              <a:gd name="connsiteX244" fmla="*/ 1554263 w 9854218"/>
              <a:gd name="connsiteY244" fmla="*/ 10175902 h 10287000"/>
              <a:gd name="connsiteX245" fmla="*/ 1543931 w 9854218"/>
              <a:gd name="connsiteY245" fmla="*/ 10165578 h 10287000"/>
              <a:gd name="connsiteX246" fmla="*/ 1533600 w 9854218"/>
              <a:gd name="connsiteY246" fmla="*/ 10165576 h 10287000"/>
              <a:gd name="connsiteX247" fmla="*/ 1605917 w 9854218"/>
              <a:gd name="connsiteY247" fmla="*/ 10248159 h 10287000"/>
              <a:gd name="connsiteX248" fmla="*/ 1626580 w 9854218"/>
              <a:gd name="connsiteY248" fmla="*/ 10227514 h 10287000"/>
              <a:gd name="connsiteX249" fmla="*/ 1705960 w 9854218"/>
              <a:gd name="connsiteY249" fmla="*/ 10287000 h 10287000"/>
              <a:gd name="connsiteX250" fmla="*/ 1582592 w 9854218"/>
              <a:gd name="connsiteY250" fmla="*/ 10287000 h 10287000"/>
              <a:gd name="connsiteX251" fmla="*/ 1543931 w 9854218"/>
              <a:gd name="connsiteY251" fmla="*/ 10237834 h 10287000"/>
              <a:gd name="connsiteX252" fmla="*/ 1430290 w 9854218"/>
              <a:gd name="connsiteY252" fmla="*/ 10093320 h 10287000"/>
              <a:gd name="connsiteX253" fmla="*/ 1275326 w 9854218"/>
              <a:gd name="connsiteY253" fmla="*/ 9897192 h 10287000"/>
              <a:gd name="connsiteX254" fmla="*/ 1151353 w 9854218"/>
              <a:gd name="connsiteY254" fmla="*/ 9690735 h 10287000"/>
              <a:gd name="connsiteX255" fmla="*/ 1048043 w 9854218"/>
              <a:gd name="connsiteY255" fmla="*/ 9525574 h 10287000"/>
              <a:gd name="connsiteX256" fmla="*/ 1037713 w 9854218"/>
              <a:gd name="connsiteY256" fmla="*/ 9515253 h 10287000"/>
              <a:gd name="connsiteX257" fmla="*/ 1027381 w 9854218"/>
              <a:gd name="connsiteY257" fmla="*/ 9494606 h 10287000"/>
              <a:gd name="connsiteX258" fmla="*/ 800101 w 9854218"/>
              <a:gd name="connsiteY258" fmla="*/ 9071380 h 10287000"/>
              <a:gd name="connsiteX259" fmla="*/ 769108 w 9854218"/>
              <a:gd name="connsiteY259" fmla="*/ 9102346 h 10287000"/>
              <a:gd name="connsiteX260" fmla="*/ 717451 w 9854218"/>
              <a:gd name="connsiteY260" fmla="*/ 9050732 h 10287000"/>
              <a:gd name="connsiteX261" fmla="*/ 727783 w 9854218"/>
              <a:gd name="connsiteY261" fmla="*/ 9071378 h 10287000"/>
              <a:gd name="connsiteX262" fmla="*/ 738113 w 9854218"/>
              <a:gd name="connsiteY262" fmla="*/ 9092025 h 10287000"/>
              <a:gd name="connsiteX263" fmla="*/ 727783 w 9854218"/>
              <a:gd name="connsiteY263" fmla="*/ 9081700 h 10287000"/>
              <a:gd name="connsiteX264" fmla="*/ 717451 w 9854218"/>
              <a:gd name="connsiteY264" fmla="*/ 9061056 h 10287000"/>
              <a:gd name="connsiteX265" fmla="*/ 707120 w 9854218"/>
              <a:gd name="connsiteY265" fmla="*/ 9050734 h 10287000"/>
              <a:gd name="connsiteX266" fmla="*/ 676127 w 9854218"/>
              <a:gd name="connsiteY266" fmla="*/ 8999120 h 10287000"/>
              <a:gd name="connsiteX267" fmla="*/ 676127 w 9854218"/>
              <a:gd name="connsiteY267" fmla="*/ 8988798 h 10287000"/>
              <a:gd name="connsiteX268" fmla="*/ 676127 w 9854218"/>
              <a:gd name="connsiteY268" fmla="*/ 8978474 h 10287000"/>
              <a:gd name="connsiteX269" fmla="*/ 683875 w 9854218"/>
              <a:gd name="connsiteY269" fmla="*/ 8978474 h 10287000"/>
              <a:gd name="connsiteX270" fmla="*/ 686458 w 9854218"/>
              <a:gd name="connsiteY270" fmla="*/ 8988795 h 10287000"/>
              <a:gd name="connsiteX271" fmla="*/ 686458 w 9854218"/>
              <a:gd name="connsiteY271" fmla="*/ 8978476 h 10287000"/>
              <a:gd name="connsiteX272" fmla="*/ 683875 w 9854218"/>
              <a:gd name="connsiteY272" fmla="*/ 8978474 h 10287000"/>
              <a:gd name="connsiteX273" fmla="*/ 681293 w 9854218"/>
              <a:gd name="connsiteY273" fmla="*/ 8968152 h 10287000"/>
              <a:gd name="connsiteX274" fmla="*/ 676127 w 9854218"/>
              <a:gd name="connsiteY274" fmla="*/ 8947508 h 10287000"/>
              <a:gd name="connsiteX275" fmla="*/ 727783 w 9854218"/>
              <a:gd name="connsiteY275" fmla="*/ 8978476 h 10287000"/>
              <a:gd name="connsiteX276" fmla="*/ 707120 w 9854218"/>
              <a:gd name="connsiteY276" fmla="*/ 8895896 h 10287000"/>
              <a:gd name="connsiteX277" fmla="*/ 717451 w 9854218"/>
              <a:gd name="connsiteY277" fmla="*/ 8885571 h 10287000"/>
              <a:gd name="connsiteX278" fmla="*/ 707120 w 9854218"/>
              <a:gd name="connsiteY278" fmla="*/ 8885571 h 10287000"/>
              <a:gd name="connsiteX279" fmla="*/ 707120 w 9854218"/>
              <a:gd name="connsiteY279" fmla="*/ 8875250 h 10287000"/>
              <a:gd name="connsiteX280" fmla="*/ 707122 w 9854218"/>
              <a:gd name="connsiteY280" fmla="*/ 8864925 h 10287000"/>
              <a:gd name="connsiteX281" fmla="*/ 707123 w 9854218"/>
              <a:gd name="connsiteY281" fmla="*/ 8854604 h 10287000"/>
              <a:gd name="connsiteX282" fmla="*/ 645137 w 9854218"/>
              <a:gd name="connsiteY282" fmla="*/ 8699764 h 10287000"/>
              <a:gd name="connsiteX283" fmla="*/ 655465 w 9854218"/>
              <a:gd name="connsiteY283" fmla="*/ 8699762 h 10287000"/>
              <a:gd name="connsiteX284" fmla="*/ 645136 w 9854218"/>
              <a:gd name="connsiteY284" fmla="*/ 8689440 h 10287000"/>
              <a:gd name="connsiteX285" fmla="*/ 624473 w 9854218"/>
              <a:gd name="connsiteY285" fmla="*/ 8658474 h 10287000"/>
              <a:gd name="connsiteX286" fmla="*/ 634804 w 9854218"/>
              <a:gd name="connsiteY286" fmla="*/ 8648150 h 10287000"/>
              <a:gd name="connsiteX287" fmla="*/ 541826 w 9854218"/>
              <a:gd name="connsiteY287" fmla="*/ 8493312 h 10287000"/>
              <a:gd name="connsiteX288" fmla="*/ 490171 w 9854218"/>
              <a:gd name="connsiteY288" fmla="*/ 8276537 h 10287000"/>
              <a:gd name="connsiteX289" fmla="*/ 806632 w 9854218"/>
              <a:gd name="connsiteY289" fmla="*/ 8255612 h 10287000"/>
              <a:gd name="connsiteX290" fmla="*/ 850907 w 9854218"/>
              <a:gd name="connsiteY290" fmla="*/ 8343801 h 10287000"/>
              <a:gd name="connsiteX291" fmla="*/ 935992 w 9854218"/>
              <a:gd name="connsiteY291" fmla="*/ 8551696 h 10287000"/>
              <a:gd name="connsiteX292" fmla="*/ 969526 w 9854218"/>
              <a:gd name="connsiteY292" fmla="*/ 8533143 h 10287000"/>
              <a:gd name="connsiteX293" fmla="*/ 976687 w 9854218"/>
              <a:gd name="connsiteY293" fmla="*/ 8531121 h 10287000"/>
              <a:gd name="connsiteX294" fmla="*/ 917057 w 9854218"/>
              <a:gd name="connsiteY294" fmla="*/ 8420546 h 10287000"/>
              <a:gd name="connsiteX295" fmla="*/ 844099 w 9854218"/>
              <a:gd name="connsiteY295" fmla="*/ 8265042 h 10287000"/>
              <a:gd name="connsiteX296" fmla="*/ 808037 w 9854218"/>
              <a:gd name="connsiteY296" fmla="*/ 8255841 h 10287000"/>
              <a:gd name="connsiteX297" fmla="*/ 806632 w 9854218"/>
              <a:gd name="connsiteY297" fmla="*/ 8255612 h 10287000"/>
              <a:gd name="connsiteX298" fmla="*/ 2503470 w 9854218"/>
              <a:gd name="connsiteY298" fmla="*/ 8056143 h 10287000"/>
              <a:gd name="connsiteX299" fmla="*/ 2519093 w 9854218"/>
              <a:gd name="connsiteY299" fmla="*/ 8080730 h 10287000"/>
              <a:gd name="connsiteX300" fmla="*/ 2503277 w 9854218"/>
              <a:gd name="connsiteY300" fmla="*/ 8057009 h 10287000"/>
              <a:gd name="connsiteX301" fmla="*/ 2503470 w 9854218"/>
              <a:gd name="connsiteY301" fmla="*/ 8056143 h 10287000"/>
              <a:gd name="connsiteX302" fmla="*/ 764668 w 9854218"/>
              <a:gd name="connsiteY302" fmla="*/ 8009342 h 10287000"/>
              <a:gd name="connsiteX303" fmla="*/ 763417 w 9854218"/>
              <a:gd name="connsiteY303" fmla="*/ 8021661 h 10287000"/>
              <a:gd name="connsiteX304" fmla="*/ 834965 w 9854218"/>
              <a:gd name="connsiteY304" fmla="*/ 8162667 h 10287000"/>
              <a:gd name="connsiteX305" fmla="*/ 931577 w 9854218"/>
              <a:gd name="connsiteY305" fmla="*/ 8419358 h 10287000"/>
              <a:gd name="connsiteX306" fmla="*/ 948700 w 9854218"/>
              <a:gd name="connsiteY306" fmla="*/ 8415056 h 10287000"/>
              <a:gd name="connsiteX307" fmla="*/ 953120 w 9854218"/>
              <a:gd name="connsiteY307" fmla="*/ 8415668 h 10287000"/>
              <a:gd name="connsiteX308" fmla="*/ 913409 w 9854218"/>
              <a:gd name="connsiteY308" fmla="*/ 8298012 h 10287000"/>
              <a:gd name="connsiteX309" fmla="*/ 780862 w 9854218"/>
              <a:gd name="connsiteY309" fmla="*/ 8043854 h 10287000"/>
              <a:gd name="connsiteX310" fmla="*/ 764668 w 9854218"/>
              <a:gd name="connsiteY310" fmla="*/ 8009342 h 10287000"/>
              <a:gd name="connsiteX311" fmla="*/ 2215406 w 9854218"/>
              <a:gd name="connsiteY311" fmla="*/ 7954197 h 10287000"/>
              <a:gd name="connsiteX312" fmla="*/ 2228060 w 9854218"/>
              <a:gd name="connsiteY312" fmla="*/ 7966851 h 10287000"/>
              <a:gd name="connsiteX313" fmla="*/ 2215406 w 9854218"/>
              <a:gd name="connsiteY313" fmla="*/ 7954197 h 10287000"/>
              <a:gd name="connsiteX314" fmla="*/ 3442472 w 9854218"/>
              <a:gd name="connsiteY314" fmla="*/ 7922889 h 10287000"/>
              <a:gd name="connsiteX315" fmla="*/ 3452306 w 9854218"/>
              <a:gd name="connsiteY315" fmla="*/ 7931229 h 10287000"/>
              <a:gd name="connsiteX316" fmla="*/ 3443267 w 9854218"/>
              <a:gd name="connsiteY316" fmla="*/ 7926066 h 10287000"/>
              <a:gd name="connsiteX317" fmla="*/ 3442472 w 9854218"/>
              <a:gd name="connsiteY317" fmla="*/ 7922889 h 10287000"/>
              <a:gd name="connsiteX318" fmla="*/ 633680 w 9854218"/>
              <a:gd name="connsiteY318" fmla="*/ 7810980 h 10287000"/>
              <a:gd name="connsiteX319" fmla="*/ 657178 w 9854218"/>
              <a:gd name="connsiteY319" fmla="*/ 7880034 h 10287000"/>
              <a:gd name="connsiteX320" fmla="*/ 662339 w 9854218"/>
              <a:gd name="connsiteY320" fmla="*/ 7894485 h 10287000"/>
              <a:gd name="connsiteX321" fmla="*/ 663355 w 9854218"/>
              <a:gd name="connsiteY321" fmla="*/ 7877766 h 10287000"/>
              <a:gd name="connsiteX322" fmla="*/ 662722 w 9854218"/>
              <a:gd name="connsiteY322" fmla="*/ 7877663 h 10287000"/>
              <a:gd name="connsiteX323" fmla="*/ 633680 w 9854218"/>
              <a:gd name="connsiteY323" fmla="*/ 7810980 h 10287000"/>
              <a:gd name="connsiteX324" fmla="*/ 2312033 w 9854218"/>
              <a:gd name="connsiteY324" fmla="*/ 7793150 h 10287000"/>
              <a:gd name="connsiteX325" fmla="*/ 2329289 w 9854218"/>
              <a:gd name="connsiteY325" fmla="*/ 7802352 h 10287000"/>
              <a:gd name="connsiteX326" fmla="*/ 2329290 w 9854218"/>
              <a:gd name="connsiteY326" fmla="*/ 7827662 h 10287000"/>
              <a:gd name="connsiteX327" fmla="*/ 2316635 w 9854218"/>
              <a:gd name="connsiteY327" fmla="*/ 7815006 h 10287000"/>
              <a:gd name="connsiteX328" fmla="*/ 2316636 w 9854218"/>
              <a:gd name="connsiteY328" fmla="*/ 7802355 h 10287000"/>
              <a:gd name="connsiteX329" fmla="*/ 2312033 w 9854218"/>
              <a:gd name="connsiteY329" fmla="*/ 7793150 h 10287000"/>
              <a:gd name="connsiteX330" fmla="*/ 2296450 w 9854218"/>
              <a:gd name="connsiteY330" fmla="*/ 7769516 h 10287000"/>
              <a:gd name="connsiteX331" fmla="*/ 2303980 w 9854218"/>
              <a:gd name="connsiteY331" fmla="*/ 7777047 h 10287000"/>
              <a:gd name="connsiteX332" fmla="*/ 2312033 w 9854218"/>
              <a:gd name="connsiteY332" fmla="*/ 7793150 h 10287000"/>
              <a:gd name="connsiteX333" fmla="*/ 2308530 w 9854218"/>
              <a:gd name="connsiteY333" fmla="*/ 7791284 h 10287000"/>
              <a:gd name="connsiteX334" fmla="*/ 2296450 w 9854218"/>
              <a:gd name="connsiteY334" fmla="*/ 7769516 h 10287000"/>
              <a:gd name="connsiteX335" fmla="*/ 2276478 w 9854218"/>
              <a:gd name="connsiteY335" fmla="*/ 7726433 h 10287000"/>
              <a:gd name="connsiteX336" fmla="*/ 2286584 w 9854218"/>
              <a:gd name="connsiteY336" fmla="*/ 7751738 h 10287000"/>
              <a:gd name="connsiteX337" fmla="*/ 2296450 w 9854218"/>
              <a:gd name="connsiteY337" fmla="*/ 7769516 h 10287000"/>
              <a:gd name="connsiteX338" fmla="*/ 2291328 w 9854218"/>
              <a:gd name="connsiteY338" fmla="*/ 7764395 h 10287000"/>
              <a:gd name="connsiteX339" fmla="*/ 2266022 w 9854218"/>
              <a:gd name="connsiteY339" fmla="*/ 7726434 h 10287000"/>
              <a:gd name="connsiteX340" fmla="*/ 2276478 w 9854218"/>
              <a:gd name="connsiteY340" fmla="*/ 7726433 h 10287000"/>
              <a:gd name="connsiteX341" fmla="*/ 2268472 w 9854218"/>
              <a:gd name="connsiteY341" fmla="*/ 7706363 h 10287000"/>
              <a:gd name="connsiteX342" fmla="*/ 2278674 w 9854218"/>
              <a:gd name="connsiteY342" fmla="*/ 7726434 h 10287000"/>
              <a:gd name="connsiteX343" fmla="*/ 2276478 w 9854218"/>
              <a:gd name="connsiteY343" fmla="*/ 7726433 h 10287000"/>
              <a:gd name="connsiteX344" fmla="*/ 2268472 w 9854218"/>
              <a:gd name="connsiteY344" fmla="*/ 7706363 h 10287000"/>
              <a:gd name="connsiteX345" fmla="*/ 3206446 w 9854218"/>
              <a:gd name="connsiteY345" fmla="*/ 7625214 h 10287000"/>
              <a:gd name="connsiteX346" fmla="*/ 3235355 w 9854218"/>
              <a:gd name="connsiteY346" fmla="*/ 7673157 h 10287000"/>
              <a:gd name="connsiteX347" fmla="*/ 3245688 w 9854218"/>
              <a:gd name="connsiteY347" fmla="*/ 7693805 h 10287000"/>
              <a:gd name="connsiteX348" fmla="*/ 3256018 w 9854218"/>
              <a:gd name="connsiteY348" fmla="*/ 7704129 h 10287000"/>
              <a:gd name="connsiteX349" fmla="*/ 3359327 w 9854218"/>
              <a:gd name="connsiteY349" fmla="*/ 7869293 h 10287000"/>
              <a:gd name="connsiteX350" fmla="*/ 3483299 w 9854218"/>
              <a:gd name="connsiteY350" fmla="*/ 8075745 h 10287000"/>
              <a:gd name="connsiteX351" fmla="*/ 3638266 w 9854218"/>
              <a:gd name="connsiteY351" fmla="*/ 8271875 h 10287000"/>
              <a:gd name="connsiteX352" fmla="*/ 3778586 w 9854218"/>
              <a:gd name="connsiteY352" fmla="*/ 8450318 h 10287000"/>
              <a:gd name="connsiteX353" fmla="*/ 3799856 w 9854218"/>
              <a:gd name="connsiteY353" fmla="*/ 8410686 h 10287000"/>
              <a:gd name="connsiteX354" fmla="*/ 3796932 w 9854218"/>
              <a:gd name="connsiteY354" fmla="*/ 8407347 h 10287000"/>
              <a:gd name="connsiteX355" fmla="*/ 3739514 w 9854218"/>
              <a:gd name="connsiteY355" fmla="*/ 8350320 h 10287000"/>
              <a:gd name="connsiteX356" fmla="*/ 3695316 w 9854218"/>
              <a:gd name="connsiteY356" fmla="*/ 8279910 h 10287000"/>
              <a:gd name="connsiteX357" fmla="*/ 3694056 w 9854218"/>
              <a:gd name="connsiteY357" fmla="*/ 8227773 h 10287000"/>
              <a:gd name="connsiteX358" fmla="*/ 3682170 w 9854218"/>
              <a:gd name="connsiteY358" fmla="*/ 8203487 h 10287000"/>
              <a:gd name="connsiteX359" fmla="*/ 3638266 w 9854218"/>
              <a:gd name="connsiteY359" fmla="*/ 8137679 h 10287000"/>
              <a:gd name="connsiteX360" fmla="*/ 3545285 w 9854218"/>
              <a:gd name="connsiteY360" fmla="*/ 8065419 h 10287000"/>
              <a:gd name="connsiteX361" fmla="*/ 3534954 w 9854218"/>
              <a:gd name="connsiteY361" fmla="*/ 8055099 h 10287000"/>
              <a:gd name="connsiteX362" fmla="*/ 3514292 w 9854218"/>
              <a:gd name="connsiteY362" fmla="*/ 8034456 h 10287000"/>
              <a:gd name="connsiteX363" fmla="*/ 3514294 w 9854218"/>
              <a:gd name="connsiteY363" fmla="*/ 8044778 h 10287000"/>
              <a:gd name="connsiteX364" fmla="*/ 3524627 w 9854218"/>
              <a:gd name="connsiteY364" fmla="*/ 8055099 h 10287000"/>
              <a:gd name="connsiteX365" fmla="*/ 3524626 w 9854218"/>
              <a:gd name="connsiteY365" fmla="*/ 8065421 h 10287000"/>
              <a:gd name="connsiteX366" fmla="*/ 3483299 w 9854218"/>
              <a:gd name="connsiteY366" fmla="*/ 7993160 h 10287000"/>
              <a:gd name="connsiteX367" fmla="*/ 3493632 w 9854218"/>
              <a:gd name="connsiteY367" fmla="*/ 8003487 h 10287000"/>
              <a:gd name="connsiteX368" fmla="*/ 3493634 w 9854218"/>
              <a:gd name="connsiteY368" fmla="*/ 7993163 h 10287000"/>
              <a:gd name="connsiteX369" fmla="*/ 3493632 w 9854218"/>
              <a:gd name="connsiteY369" fmla="*/ 7982841 h 10287000"/>
              <a:gd name="connsiteX370" fmla="*/ 3514292 w 9854218"/>
              <a:gd name="connsiteY370" fmla="*/ 7993163 h 10287000"/>
              <a:gd name="connsiteX371" fmla="*/ 3462640 w 9854218"/>
              <a:gd name="connsiteY371" fmla="*/ 7941551 h 10287000"/>
              <a:gd name="connsiteX372" fmla="*/ 3452306 w 9854218"/>
              <a:gd name="connsiteY372" fmla="*/ 7931229 h 10287000"/>
              <a:gd name="connsiteX373" fmla="*/ 3452306 w 9854218"/>
              <a:gd name="connsiteY373" fmla="*/ 7920905 h 10287000"/>
              <a:gd name="connsiteX374" fmla="*/ 3452306 w 9854218"/>
              <a:gd name="connsiteY374" fmla="*/ 7910582 h 10287000"/>
              <a:gd name="connsiteX375" fmla="*/ 3441976 w 9854218"/>
              <a:gd name="connsiteY375" fmla="*/ 7920905 h 10287000"/>
              <a:gd name="connsiteX376" fmla="*/ 3442472 w 9854218"/>
              <a:gd name="connsiteY376" fmla="*/ 7922889 h 10287000"/>
              <a:gd name="connsiteX377" fmla="*/ 3400006 w 9854218"/>
              <a:gd name="connsiteY377" fmla="*/ 7886874 h 10287000"/>
              <a:gd name="connsiteX378" fmla="*/ 3266348 w 9854218"/>
              <a:gd name="connsiteY378" fmla="*/ 7693805 h 10287000"/>
              <a:gd name="connsiteX379" fmla="*/ 3256018 w 9854218"/>
              <a:gd name="connsiteY379" fmla="*/ 7683485 h 10287000"/>
              <a:gd name="connsiteX380" fmla="*/ 3245690 w 9854218"/>
              <a:gd name="connsiteY380" fmla="*/ 7662839 h 10287000"/>
              <a:gd name="connsiteX381" fmla="*/ 3245688 w 9854218"/>
              <a:gd name="connsiteY381" fmla="*/ 7673162 h 10287000"/>
              <a:gd name="connsiteX382" fmla="*/ 3233204 w 9854218"/>
              <a:gd name="connsiteY382" fmla="*/ 7637403 h 10287000"/>
              <a:gd name="connsiteX383" fmla="*/ 3206446 w 9854218"/>
              <a:gd name="connsiteY383" fmla="*/ 7625214 h 10287000"/>
              <a:gd name="connsiteX384" fmla="*/ 3217256 w 9854218"/>
              <a:gd name="connsiteY384" fmla="*/ 7536666 h 10287000"/>
              <a:gd name="connsiteX385" fmla="*/ 3221402 w 9854218"/>
              <a:gd name="connsiteY385" fmla="*/ 7555992 h 10287000"/>
              <a:gd name="connsiteX386" fmla="*/ 3225024 w 9854218"/>
              <a:gd name="connsiteY386" fmla="*/ 7559613 h 10287000"/>
              <a:gd name="connsiteX387" fmla="*/ 3225026 w 9854218"/>
              <a:gd name="connsiteY387" fmla="*/ 7566182 h 10287000"/>
              <a:gd name="connsiteX388" fmla="*/ 3222992 w 9854218"/>
              <a:gd name="connsiteY388" fmla="*/ 7563411 h 10287000"/>
              <a:gd name="connsiteX389" fmla="*/ 3228820 w 9854218"/>
              <a:gd name="connsiteY389" fmla="*/ 7590581 h 10287000"/>
              <a:gd name="connsiteX390" fmla="*/ 3235356 w 9854218"/>
              <a:gd name="connsiteY390" fmla="*/ 7590581 h 10287000"/>
              <a:gd name="connsiteX391" fmla="*/ 3225026 w 9854218"/>
              <a:gd name="connsiteY391" fmla="*/ 7569936 h 10287000"/>
              <a:gd name="connsiteX392" fmla="*/ 3225026 w 9854218"/>
              <a:gd name="connsiteY392" fmla="*/ 7566182 h 10287000"/>
              <a:gd name="connsiteX393" fmla="*/ 3235356 w 9854218"/>
              <a:gd name="connsiteY393" fmla="*/ 7580259 h 10287000"/>
              <a:gd name="connsiteX394" fmla="*/ 3217256 w 9854218"/>
              <a:gd name="connsiteY394" fmla="*/ 7536666 h 10287000"/>
              <a:gd name="connsiteX395" fmla="*/ 576853 w 9854218"/>
              <a:gd name="connsiteY395" fmla="*/ 7500311 h 10287000"/>
              <a:gd name="connsiteX396" fmla="*/ 576661 w 9854218"/>
              <a:gd name="connsiteY396" fmla="*/ 7505700 h 10287000"/>
              <a:gd name="connsiteX397" fmla="*/ 577664 w 9854218"/>
              <a:gd name="connsiteY397" fmla="*/ 7506488 h 10287000"/>
              <a:gd name="connsiteX398" fmla="*/ 580756 w 9854218"/>
              <a:gd name="connsiteY398" fmla="*/ 7503573 h 10287000"/>
              <a:gd name="connsiteX399" fmla="*/ 576853 w 9854218"/>
              <a:gd name="connsiteY399" fmla="*/ 7500311 h 10287000"/>
              <a:gd name="connsiteX400" fmla="*/ 3058964 w 9854218"/>
              <a:gd name="connsiteY400" fmla="*/ 7357428 h 10287000"/>
              <a:gd name="connsiteX401" fmla="*/ 3110093 w 9854218"/>
              <a:gd name="connsiteY401" fmla="*/ 7465419 h 10287000"/>
              <a:gd name="connsiteX402" fmla="*/ 3147628 w 9854218"/>
              <a:gd name="connsiteY402" fmla="*/ 7527669 h 10287000"/>
              <a:gd name="connsiteX403" fmla="*/ 3058964 w 9854218"/>
              <a:gd name="connsiteY403" fmla="*/ 7357428 h 10287000"/>
              <a:gd name="connsiteX404" fmla="*/ 1935281 w 9854218"/>
              <a:gd name="connsiteY404" fmla="*/ 7216802 h 10287000"/>
              <a:gd name="connsiteX405" fmla="*/ 1937030 w 9854218"/>
              <a:gd name="connsiteY405" fmla="*/ 7220294 h 10287000"/>
              <a:gd name="connsiteX406" fmla="*/ 1937028 w 9854218"/>
              <a:gd name="connsiteY406" fmla="*/ 7232948 h 10287000"/>
              <a:gd name="connsiteX407" fmla="*/ 1937028 w 9854218"/>
              <a:gd name="connsiteY407" fmla="*/ 7245597 h 10287000"/>
              <a:gd name="connsiteX408" fmla="*/ 1935281 w 9854218"/>
              <a:gd name="connsiteY408" fmla="*/ 7216802 h 10287000"/>
              <a:gd name="connsiteX409" fmla="*/ 2891850 w 9854218"/>
              <a:gd name="connsiteY409" fmla="*/ 7157030 h 10287000"/>
              <a:gd name="connsiteX410" fmla="*/ 2894432 w 9854218"/>
              <a:gd name="connsiteY410" fmla="*/ 7157030 h 10287000"/>
              <a:gd name="connsiteX411" fmla="*/ 2894429 w 9854218"/>
              <a:gd name="connsiteY411" fmla="*/ 7167353 h 10287000"/>
              <a:gd name="connsiteX412" fmla="*/ 2891850 w 9854218"/>
              <a:gd name="connsiteY412" fmla="*/ 7157030 h 10287000"/>
              <a:gd name="connsiteX413" fmla="*/ 404158 w 9854218"/>
              <a:gd name="connsiteY413" fmla="*/ 7137999 h 10287000"/>
              <a:gd name="connsiteX414" fmla="*/ 401374 w 9854218"/>
              <a:gd name="connsiteY414" fmla="*/ 7139007 h 10287000"/>
              <a:gd name="connsiteX415" fmla="*/ 408661 w 9854218"/>
              <a:gd name="connsiteY415" fmla="*/ 7178088 h 10287000"/>
              <a:gd name="connsiteX416" fmla="*/ 412363 w 9854218"/>
              <a:gd name="connsiteY416" fmla="*/ 7181183 h 10287000"/>
              <a:gd name="connsiteX417" fmla="*/ 404158 w 9854218"/>
              <a:gd name="connsiteY417" fmla="*/ 7137999 h 10287000"/>
              <a:gd name="connsiteX418" fmla="*/ 2918046 w 9854218"/>
              <a:gd name="connsiteY418" fmla="*/ 7071500 h 10287000"/>
              <a:gd name="connsiteX419" fmla="*/ 2915096 w 9854218"/>
              <a:gd name="connsiteY419" fmla="*/ 7074452 h 10287000"/>
              <a:gd name="connsiteX420" fmla="*/ 2935756 w 9854218"/>
              <a:gd name="connsiteY420" fmla="*/ 7157030 h 10287000"/>
              <a:gd name="connsiteX421" fmla="*/ 2884102 w 9854218"/>
              <a:gd name="connsiteY421" fmla="*/ 7126059 h 10287000"/>
              <a:gd name="connsiteX422" fmla="*/ 2889268 w 9854218"/>
              <a:gd name="connsiteY422" fmla="*/ 7146705 h 10287000"/>
              <a:gd name="connsiteX423" fmla="*/ 2891850 w 9854218"/>
              <a:gd name="connsiteY423" fmla="*/ 7157030 h 10287000"/>
              <a:gd name="connsiteX424" fmla="*/ 2884104 w 9854218"/>
              <a:gd name="connsiteY424" fmla="*/ 7157030 h 10287000"/>
              <a:gd name="connsiteX425" fmla="*/ 2884104 w 9854218"/>
              <a:gd name="connsiteY425" fmla="*/ 7167354 h 10287000"/>
              <a:gd name="connsiteX426" fmla="*/ 2884104 w 9854218"/>
              <a:gd name="connsiteY426" fmla="*/ 7177674 h 10287000"/>
              <a:gd name="connsiteX427" fmla="*/ 2915096 w 9854218"/>
              <a:gd name="connsiteY427" fmla="*/ 7229289 h 10287000"/>
              <a:gd name="connsiteX428" fmla="*/ 2925425 w 9854218"/>
              <a:gd name="connsiteY428" fmla="*/ 7239612 h 10287000"/>
              <a:gd name="connsiteX429" fmla="*/ 2935756 w 9854218"/>
              <a:gd name="connsiteY429" fmla="*/ 7260254 h 10287000"/>
              <a:gd name="connsiteX430" fmla="*/ 2946089 w 9854218"/>
              <a:gd name="connsiteY430" fmla="*/ 7270578 h 10287000"/>
              <a:gd name="connsiteX431" fmla="*/ 2935752 w 9854218"/>
              <a:gd name="connsiteY431" fmla="*/ 7249928 h 10287000"/>
              <a:gd name="connsiteX432" fmla="*/ 2925425 w 9854218"/>
              <a:gd name="connsiteY432" fmla="*/ 7229289 h 10287000"/>
              <a:gd name="connsiteX433" fmla="*/ 2977079 w 9854218"/>
              <a:gd name="connsiteY433" fmla="*/ 7280901 h 10287000"/>
              <a:gd name="connsiteX434" fmla="*/ 2984831 w 9854218"/>
              <a:gd name="connsiteY434" fmla="*/ 7257674 h 10287000"/>
              <a:gd name="connsiteX435" fmla="*/ 3003734 w 9854218"/>
              <a:gd name="connsiteY435" fmla="*/ 7251377 h 10287000"/>
              <a:gd name="connsiteX436" fmla="*/ 2942093 w 9854218"/>
              <a:gd name="connsiteY436" fmla="*/ 7133019 h 10287000"/>
              <a:gd name="connsiteX437" fmla="*/ 2918046 w 9854218"/>
              <a:gd name="connsiteY437" fmla="*/ 7071500 h 10287000"/>
              <a:gd name="connsiteX438" fmla="*/ 2915093 w 9854218"/>
              <a:gd name="connsiteY438" fmla="*/ 7063944 h 10287000"/>
              <a:gd name="connsiteX439" fmla="*/ 2915093 w 9854218"/>
              <a:gd name="connsiteY439" fmla="*/ 7064126 h 10287000"/>
              <a:gd name="connsiteX440" fmla="*/ 2915164 w 9854218"/>
              <a:gd name="connsiteY440" fmla="*/ 7064126 h 10287000"/>
              <a:gd name="connsiteX441" fmla="*/ 2915093 w 9854218"/>
              <a:gd name="connsiteY441" fmla="*/ 7063944 h 10287000"/>
              <a:gd name="connsiteX442" fmla="*/ 2849382 w 9854218"/>
              <a:gd name="connsiteY442" fmla="*/ 6895821 h 10287000"/>
              <a:gd name="connsiteX443" fmla="*/ 2848265 w 9854218"/>
              <a:gd name="connsiteY443" fmla="*/ 6901058 h 10287000"/>
              <a:gd name="connsiteX444" fmla="*/ 2860859 w 9854218"/>
              <a:gd name="connsiteY444" fmla="*/ 6936381 h 10287000"/>
              <a:gd name="connsiteX445" fmla="*/ 2875322 w 9854218"/>
              <a:gd name="connsiteY445" fmla="*/ 6962196 h 10287000"/>
              <a:gd name="connsiteX446" fmla="*/ 2849382 w 9854218"/>
              <a:gd name="connsiteY446" fmla="*/ 6895821 h 10287000"/>
              <a:gd name="connsiteX447" fmla="*/ 385241 w 9854218"/>
              <a:gd name="connsiteY447" fmla="*/ 6674598 h 10287000"/>
              <a:gd name="connsiteX448" fmla="*/ 385633 w 9854218"/>
              <a:gd name="connsiteY448" fmla="*/ 6679001 h 10287000"/>
              <a:gd name="connsiteX449" fmla="*/ 390691 w 9854218"/>
              <a:gd name="connsiteY449" fmla="*/ 6735674 h 10287000"/>
              <a:gd name="connsiteX450" fmla="*/ 520061 w 9854218"/>
              <a:gd name="connsiteY450" fmla="*/ 7276901 h 10287000"/>
              <a:gd name="connsiteX451" fmla="*/ 526588 w 9854218"/>
              <a:gd name="connsiteY451" fmla="*/ 7350027 h 10287000"/>
              <a:gd name="connsiteX452" fmla="*/ 553093 w 9854218"/>
              <a:gd name="connsiteY452" fmla="*/ 7399248 h 10287000"/>
              <a:gd name="connsiteX453" fmla="*/ 566546 w 9854218"/>
              <a:gd name="connsiteY453" fmla="*/ 7302215 h 10287000"/>
              <a:gd name="connsiteX454" fmla="*/ 616675 w 9854218"/>
              <a:gd name="connsiteY454" fmla="*/ 7533593 h 10287000"/>
              <a:gd name="connsiteX455" fmla="*/ 614161 w 9854218"/>
              <a:gd name="connsiteY455" fmla="*/ 7546719 h 10287000"/>
              <a:gd name="connsiteX456" fmla="*/ 609307 w 9854218"/>
              <a:gd name="connsiteY456" fmla="*/ 7540304 h 10287000"/>
              <a:gd name="connsiteX457" fmla="*/ 620531 w 9854218"/>
              <a:gd name="connsiteY457" fmla="*/ 7570017 h 10287000"/>
              <a:gd name="connsiteX458" fmla="*/ 648503 w 9854218"/>
              <a:gd name="connsiteY458" fmla="*/ 7635690 h 10287000"/>
              <a:gd name="connsiteX459" fmla="*/ 627220 w 9854218"/>
              <a:gd name="connsiteY459" fmla="*/ 7644969 h 10287000"/>
              <a:gd name="connsiteX460" fmla="*/ 698768 w 9854218"/>
              <a:gd name="connsiteY460" fmla="*/ 7785975 h 10287000"/>
              <a:gd name="connsiteX461" fmla="*/ 705985 w 9854218"/>
              <a:gd name="connsiteY461" fmla="*/ 7842338 h 10287000"/>
              <a:gd name="connsiteX462" fmla="*/ 719231 w 9854218"/>
              <a:gd name="connsiteY462" fmla="*/ 7878117 h 10287000"/>
              <a:gd name="connsiteX463" fmla="*/ 727777 w 9854218"/>
              <a:gd name="connsiteY463" fmla="*/ 7870068 h 10287000"/>
              <a:gd name="connsiteX464" fmla="*/ 784700 w 9854218"/>
              <a:gd name="connsiteY464" fmla="*/ 8012382 h 10287000"/>
              <a:gd name="connsiteX465" fmla="*/ 781397 w 9854218"/>
              <a:gd name="connsiteY465" fmla="*/ 8012736 h 10287000"/>
              <a:gd name="connsiteX466" fmla="*/ 795380 w 9854218"/>
              <a:gd name="connsiteY466" fmla="*/ 8042666 h 10287000"/>
              <a:gd name="connsiteX467" fmla="*/ 824632 w 9854218"/>
              <a:gd name="connsiteY467" fmla="*/ 8040041 h 10287000"/>
              <a:gd name="connsiteX468" fmla="*/ 983654 w 9854218"/>
              <a:gd name="connsiteY468" fmla="*/ 8335359 h 10287000"/>
              <a:gd name="connsiteX469" fmla="*/ 1037300 w 9854218"/>
              <a:gd name="connsiteY469" fmla="*/ 8419382 h 10287000"/>
              <a:gd name="connsiteX470" fmla="*/ 972338 w 9854218"/>
              <a:gd name="connsiteY470" fmla="*/ 8288648 h 10287000"/>
              <a:gd name="connsiteX471" fmla="*/ 580660 w 9854218"/>
              <a:gd name="connsiteY471" fmla="*/ 7306610 h 10287000"/>
              <a:gd name="connsiteX472" fmla="*/ 452429 w 9854218"/>
              <a:gd name="connsiteY472" fmla="*/ 6916037 h 10287000"/>
              <a:gd name="connsiteX473" fmla="*/ 385241 w 9854218"/>
              <a:gd name="connsiteY473" fmla="*/ 6674598 h 10287000"/>
              <a:gd name="connsiteX474" fmla="*/ 2698146 w 9854218"/>
              <a:gd name="connsiteY474" fmla="*/ 6455090 h 10287000"/>
              <a:gd name="connsiteX475" fmla="*/ 2749798 w 9854218"/>
              <a:gd name="connsiteY475" fmla="*/ 6671862 h 10287000"/>
              <a:gd name="connsiteX476" fmla="*/ 2796288 w 9854218"/>
              <a:gd name="connsiteY476" fmla="*/ 6776381 h 10287000"/>
              <a:gd name="connsiteX477" fmla="*/ 2807396 w 9854218"/>
              <a:gd name="connsiteY477" fmla="*/ 6788406 h 10287000"/>
              <a:gd name="connsiteX478" fmla="*/ 2758038 w 9854218"/>
              <a:gd name="connsiteY478" fmla="*/ 6662120 h 10287000"/>
              <a:gd name="connsiteX479" fmla="*/ 2702070 w 9854218"/>
              <a:gd name="connsiteY479" fmla="*/ 6463778 h 10287000"/>
              <a:gd name="connsiteX480" fmla="*/ 2698146 w 9854218"/>
              <a:gd name="connsiteY480" fmla="*/ 6455090 h 10287000"/>
              <a:gd name="connsiteX481" fmla="*/ 1578806 w 9854218"/>
              <a:gd name="connsiteY481" fmla="*/ 6051324 h 10287000"/>
              <a:gd name="connsiteX482" fmla="*/ 1578095 w 9854218"/>
              <a:gd name="connsiteY482" fmla="*/ 6052265 h 10287000"/>
              <a:gd name="connsiteX483" fmla="*/ 1579340 w 9854218"/>
              <a:gd name="connsiteY483" fmla="*/ 6053457 h 10287000"/>
              <a:gd name="connsiteX484" fmla="*/ 1578806 w 9854218"/>
              <a:gd name="connsiteY484" fmla="*/ 6051324 h 10287000"/>
              <a:gd name="connsiteX485" fmla="*/ 3157676 w 9854218"/>
              <a:gd name="connsiteY485" fmla="*/ 5831444 h 10287000"/>
              <a:gd name="connsiteX486" fmla="*/ 3167154 w 9854218"/>
              <a:gd name="connsiteY486" fmla="*/ 5897463 h 10287000"/>
              <a:gd name="connsiteX487" fmla="*/ 3179536 w 9854218"/>
              <a:gd name="connsiteY487" fmla="*/ 5918415 h 10287000"/>
              <a:gd name="connsiteX488" fmla="*/ 3183389 w 9854218"/>
              <a:gd name="connsiteY488" fmla="*/ 5926548 h 10287000"/>
              <a:gd name="connsiteX489" fmla="*/ 3157676 w 9854218"/>
              <a:gd name="connsiteY489" fmla="*/ 5831444 h 10287000"/>
              <a:gd name="connsiteX490" fmla="*/ 1608035 w 9854218"/>
              <a:gd name="connsiteY490" fmla="*/ 5790446 h 10287000"/>
              <a:gd name="connsiteX491" fmla="*/ 1608806 w 9854218"/>
              <a:gd name="connsiteY491" fmla="*/ 5802330 h 10287000"/>
              <a:gd name="connsiteX492" fmla="*/ 1608036 w 9854218"/>
              <a:gd name="connsiteY492" fmla="*/ 5803103 h 10287000"/>
              <a:gd name="connsiteX493" fmla="*/ 1608035 w 9854218"/>
              <a:gd name="connsiteY493" fmla="*/ 5790446 h 10287000"/>
              <a:gd name="connsiteX494" fmla="*/ 1620094 w 9854218"/>
              <a:gd name="connsiteY494" fmla="*/ 5777793 h 10287000"/>
              <a:gd name="connsiteX495" fmla="*/ 1620690 w 9854218"/>
              <a:gd name="connsiteY495" fmla="*/ 5777793 h 10287000"/>
              <a:gd name="connsiteX496" fmla="*/ 1620689 w 9854218"/>
              <a:gd name="connsiteY496" fmla="*/ 5790449 h 10287000"/>
              <a:gd name="connsiteX497" fmla="*/ 1620094 w 9854218"/>
              <a:gd name="connsiteY497" fmla="*/ 5777793 h 10287000"/>
              <a:gd name="connsiteX498" fmla="*/ 987599 w 9854218"/>
              <a:gd name="connsiteY498" fmla="*/ 5658741 h 10287000"/>
              <a:gd name="connsiteX499" fmla="*/ 986690 w 9854218"/>
              <a:gd name="connsiteY499" fmla="*/ 5662070 h 10287000"/>
              <a:gd name="connsiteX500" fmla="*/ 988007 w 9854218"/>
              <a:gd name="connsiteY500" fmla="*/ 5663910 h 10287000"/>
              <a:gd name="connsiteX501" fmla="*/ 987599 w 9854218"/>
              <a:gd name="connsiteY501" fmla="*/ 5658741 h 10287000"/>
              <a:gd name="connsiteX502" fmla="*/ 179521 w 9854218"/>
              <a:gd name="connsiteY502" fmla="*/ 5654276 h 10287000"/>
              <a:gd name="connsiteX503" fmla="*/ 170569 w 9854218"/>
              <a:gd name="connsiteY503" fmla="*/ 5666250 h 10287000"/>
              <a:gd name="connsiteX504" fmla="*/ 203464 w 9854218"/>
              <a:gd name="connsiteY504" fmla="*/ 5869691 h 10287000"/>
              <a:gd name="connsiteX505" fmla="*/ 224344 w 9854218"/>
              <a:gd name="connsiteY505" fmla="*/ 6103695 h 10287000"/>
              <a:gd name="connsiteX506" fmla="*/ 211024 w 9854218"/>
              <a:gd name="connsiteY506" fmla="*/ 6119633 h 10287000"/>
              <a:gd name="connsiteX507" fmla="*/ 245357 w 9854218"/>
              <a:gd name="connsiteY507" fmla="*/ 6256604 h 10287000"/>
              <a:gd name="connsiteX508" fmla="*/ 254494 w 9854218"/>
              <a:gd name="connsiteY508" fmla="*/ 6358982 h 10287000"/>
              <a:gd name="connsiteX509" fmla="*/ 266614 w 9854218"/>
              <a:gd name="connsiteY509" fmla="*/ 6397541 h 10287000"/>
              <a:gd name="connsiteX510" fmla="*/ 260396 w 9854218"/>
              <a:gd name="connsiteY510" fmla="*/ 6349323 h 10287000"/>
              <a:gd name="connsiteX511" fmla="*/ 238729 w 9854218"/>
              <a:gd name="connsiteY511" fmla="*/ 6189101 h 10287000"/>
              <a:gd name="connsiteX512" fmla="*/ 245522 w 9854218"/>
              <a:gd name="connsiteY512" fmla="*/ 6100037 h 10287000"/>
              <a:gd name="connsiteX513" fmla="*/ 221948 w 9854218"/>
              <a:gd name="connsiteY513" fmla="*/ 5887466 h 10287000"/>
              <a:gd name="connsiteX514" fmla="*/ 214630 w 9854218"/>
              <a:gd name="connsiteY514" fmla="*/ 5676320 h 10287000"/>
              <a:gd name="connsiteX515" fmla="*/ 200849 w 9854218"/>
              <a:gd name="connsiteY515" fmla="*/ 5668716 h 10287000"/>
              <a:gd name="connsiteX516" fmla="*/ 179521 w 9854218"/>
              <a:gd name="connsiteY516" fmla="*/ 5654276 h 10287000"/>
              <a:gd name="connsiteX517" fmla="*/ 207314 w 9854218"/>
              <a:gd name="connsiteY517" fmla="*/ 5516166 h 10287000"/>
              <a:gd name="connsiteX518" fmla="*/ 207958 w 9854218"/>
              <a:gd name="connsiteY518" fmla="*/ 5528946 h 10287000"/>
              <a:gd name="connsiteX519" fmla="*/ 211150 w 9854218"/>
              <a:gd name="connsiteY519" fmla="*/ 5547980 h 10287000"/>
              <a:gd name="connsiteX520" fmla="*/ 210569 w 9854218"/>
              <a:gd name="connsiteY520" fmla="*/ 5526123 h 10287000"/>
              <a:gd name="connsiteX521" fmla="*/ 207314 w 9854218"/>
              <a:gd name="connsiteY521" fmla="*/ 5516166 h 10287000"/>
              <a:gd name="connsiteX522" fmla="*/ 192424 w 9854218"/>
              <a:gd name="connsiteY522" fmla="*/ 5257115 h 10287000"/>
              <a:gd name="connsiteX523" fmla="*/ 193628 w 9854218"/>
              <a:gd name="connsiteY523" fmla="*/ 5272157 h 10287000"/>
              <a:gd name="connsiteX524" fmla="*/ 191896 w 9854218"/>
              <a:gd name="connsiteY524" fmla="*/ 5279469 h 10287000"/>
              <a:gd name="connsiteX525" fmla="*/ 193616 w 9854218"/>
              <a:gd name="connsiteY525" fmla="*/ 5297948 h 10287000"/>
              <a:gd name="connsiteX526" fmla="*/ 196162 w 9854218"/>
              <a:gd name="connsiteY526" fmla="*/ 5303711 h 10287000"/>
              <a:gd name="connsiteX527" fmla="*/ 193628 w 9854218"/>
              <a:gd name="connsiteY527" fmla="*/ 5272157 h 10287000"/>
              <a:gd name="connsiteX528" fmla="*/ 193729 w 9854218"/>
              <a:gd name="connsiteY528" fmla="*/ 5271741 h 10287000"/>
              <a:gd name="connsiteX529" fmla="*/ 192424 w 9854218"/>
              <a:gd name="connsiteY529" fmla="*/ 5257115 h 10287000"/>
              <a:gd name="connsiteX530" fmla="*/ 167189 w 9854218"/>
              <a:gd name="connsiteY530" fmla="*/ 5242794 h 10287000"/>
              <a:gd name="connsiteX531" fmla="*/ 169834 w 9854218"/>
              <a:gd name="connsiteY531" fmla="*/ 5251772 h 10287000"/>
              <a:gd name="connsiteX532" fmla="*/ 174181 w 9854218"/>
              <a:gd name="connsiteY532" fmla="*/ 5434740 h 10287000"/>
              <a:gd name="connsiteX533" fmla="*/ 175744 w 9854218"/>
              <a:gd name="connsiteY533" fmla="*/ 5481300 h 10287000"/>
              <a:gd name="connsiteX534" fmla="*/ 176030 w 9854218"/>
              <a:gd name="connsiteY534" fmla="*/ 5479637 h 10287000"/>
              <a:gd name="connsiteX535" fmla="*/ 181550 w 9854218"/>
              <a:gd name="connsiteY535" fmla="*/ 5458872 h 10287000"/>
              <a:gd name="connsiteX536" fmla="*/ 193984 w 9854218"/>
              <a:gd name="connsiteY536" fmla="*/ 5474340 h 10287000"/>
              <a:gd name="connsiteX537" fmla="*/ 201959 w 9854218"/>
              <a:gd name="connsiteY537" fmla="*/ 5477472 h 10287000"/>
              <a:gd name="connsiteX538" fmla="*/ 196402 w 9854218"/>
              <a:gd name="connsiteY538" fmla="*/ 5432868 h 10287000"/>
              <a:gd name="connsiteX539" fmla="*/ 176849 w 9854218"/>
              <a:gd name="connsiteY539" fmla="*/ 5308184 h 10287000"/>
              <a:gd name="connsiteX540" fmla="*/ 173353 w 9854218"/>
              <a:gd name="connsiteY540" fmla="*/ 5243462 h 10287000"/>
              <a:gd name="connsiteX541" fmla="*/ 167189 w 9854218"/>
              <a:gd name="connsiteY541" fmla="*/ 5242794 h 10287000"/>
              <a:gd name="connsiteX542" fmla="*/ 1645996 w 9854218"/>
              <a:gd name="connsiteY542" fmla="*/ 5183081 h 10287000"/>
              <a:gd name="connsiteX543" fmla="*/ 1645996 w 9854218"/>
              <a:gd name="connsiteY543" fmla="*/ 5195732 h 10287000"/>
              <a:gd name="connsiteX544" fmla="*/ 1633342 w 9854218"/>
              <a:gd name="connsiteY544" fmla="*/ 5195732 h 10287000"/>
              <a:gd name="connsiteX545" fmla="*/ 1645996 w 9854218"/>
              <a:gd name="connsiteY545" fmla="*/ 5183081 h 10287000"/>
              <a:gd name="connsiteX546" fmla="*/ 1620689 w 9854218"/>
              <a:gd name="connsiteY546" fmla="*/ 5043891 h 10287000"/>
              <a:gd name="connsiteX547" fmla="*/ 1633343 w 9854218"/>
              <a:gd name="connsiteY547" fmla="*/ 5119812 h 10287000"/>
              <a:gd name="connsiteX548" fmla="*/ 1620690 w 9854218"/>
              <a:gd name="connsiteY548" fmla="*/ 5145120 h 10287000"/>
              <a:gd name="connsiteX549" fmla="*/ 1633342 w 9854218"/>
              <a:gd name="connsiteY549" fmla="*/ 5170424 h 10287000"/>
              <a:gd name="connsiteX550" fmla="*/ 1633343 w 9854218"/>
              <a:gd name="connsiteY550" fmla="*/ 5183081 h 10287000"/>
              <a:gd name="connsiteX551" fmla="*/ 1633342 w 9854218"/>
              <a:gd name="connsiteY551" fmla="*/ 5195732 h 10287000"/>
              <a:gd name="connsiteX552" fmla="*/ 1633342 w 9854218"/>
              <a:gd name="connsiteY552" fmla="*/ 5208387 h 10287000"/>
              <a:gd name="connsiteX553" fmla="*/ 1633343 w 9854218"/>
              <a:gd name="connsiteY553" fmla="*/ 5221041 h 10287000"/>
              <a:gd name="connsiteX554" fmla="*/ 1645996 w 9854218"/>
              <a:gd name="connsiteY554" fmla="*/ 5221038 h 10287000"/>
              <a:gd name="connsiteX555" fmla="*/ 1620689 w 9854218"/>
              <a:gd name="connsiteY555" fmla="*/ 5233692 h 10287000"/>
              <a:gd name="connsiteX556" fmla="*/ 1633343 w 9854218"/>
              <a:gd name="connsiteY556" fmla="*/ 5246346 h 10287000"/>
              <a:gd name="connsiteX557" fmla="*/ 1620689 w 9854218"/>
              <a:gd name="connsiteY557" fmla="*/ 5284307 h 10287000"/>
              <a:gd name="connsiteX558" fmla="*/ 1620694 w 9854218"/>
              <a:gd name="connsiteY558" fmla="*/ 5360228 h 10287000"/>
              <a:gd name="connsiteX559" fmla="*/ 1608036 w 9854218"/>
              <a:gd name="connsiteY559" fmla="*/ 5372882 h 10287000"/>
              <a:gd name="connsiteX560" fmla="*/ 1620689 w 9854218"/>
              <a:gd name="connsiteY560" fmla="*/ 5385533 h 10287000"/>
              <a:gd name="connsiteX561" fmla="*/ 1608035 w 9854218"/>
              <a:gd name="connsiteY561" fmla="*/ 5385537 h 10287000"/>
              <a:gd name="connsiteX562" fmla="*/ 1620689 w 9854218"/>
              <a:gd name="connsiteY562" fmla="*/ 5512071 h 10287000"/>
              <a:gd name="connsiteX563" fmla="*/ 1620690 w 9854218"/>
              <a:gd name="connsiteY563" fmla="*/ 5524721 h 10287000"/>
              <a:gd name="connsiteX564" fmla="*/ 1620689 w 9854218"/>
              <a:gd name="connsiteY564" fmla="*/ 5550032 h 10287000"/>
              <a:gd name="connsiteX565" fmla="*/ 1633342 w 9854218"/>
              <a:gd name="connsiteY565" fmla="*/ 5550032 h 10287000"/>
              <a:gd name="connsiteX566" fmla="*/ 1620689 w 9854218"/>
              <a:gd name="connsiteY566" fmla="*/ 5651259 h 10287000"/>
              <a:gd name="connsiteX567" fmla="*/ 1608035 w 9854218"/>
              <a:gd name="connsiteY567" fmla="*/ 5651259 h 10287000"/>
              <a:gd name="connsiteX568" fmla="*/ 1608035 w 9854218"/>
              <a:gd name="connsiteY568" fmla="*/ 5663913 h 10287000"/>
              <a:gd name="connsiteX569" fmla="*/ 1620689 w 9854218"/>
              <a:gd name="connsiteY569" fmla="*/ 5676567 h 10287000"/>
              <a:gd name="connsiteX570" fmla="*/ 1620689 w 9854218"/>
              <a:gd name="connsiteY570" fmla="*/ 5689218 h 10287000"/>
              <a:gd name="connsiteX571" fmla="*/ 1633342 w 9854218"/>
              <a:gd name="connsiteY571" fmla="*/ 5701869 h 10287000"/>
              <a:gd name="connsiteX572" fmla="*/ 1619108 w 9854218"/>
              <a:gd name="connsiteY572" fmla="*/ 5757035 h 10287000"/>
              <a:gd name="connsiteX573" fmla="*/ 1620094 w 9854218"/>
              <a:gd name="connsiteY573" fmla="*/ 5777793 h 10287000"/>
              <a:gd name="connsiteX574" fmla="*/ 1608035 w 9854218"/>
              <a:gd name="connsiteY574" fmla="*/ 5777793 h 10287000"/>
              <a:gd name="connsiteX575" fmla="*/ 1608036 w 9854218"/>
              <a:gd name="connsiteY575" fmla="*/ 5765139 h 10287000"/>
              <a:gd name="connsiteX576" fmla="*/ 1595382 w 9854218"/>
              <a:gd name="connsiteY576" fmla="*/ 5714528 h 10287000"/>
              <a:gd name="connsiteX577" fmla="*/ 1595386 w 9854218"/>
              <a:gd name="connsiteY577" fmla="*/ 5701874 h 10287000"/>
              <a:gd name="connsiteX578" fmla="*/ 1582726 w 9854218"/>
              <a:gd name="connsiteY578" fmla="*/ 5714528 h 10287000"/>
              <a:gd name="connsiteX579" fmla="*/ 1557422 w 9854218"/>
              <a:gd name="connsiteY579" fmla="*/ 5499417 h 10287000"/>
              <a:gd name="connsiteX580" fmla="*/ 1570076 w 9854218"/>
              <a:gd name="connsiteY580" fmla="*/ 5372882 h 10287000"/>
              <a:gd name="connsiteX581" fmla="*/ 1608035 w 9854218"/>
              <a:gd name="connsiteY581" fmla="*/ 5271653 h 10287000"/>
              <a:gd name="connsiteX582" fmla="*/ 1620689 w 9854218"/>
              <a:gd name="connsiteY582" fmla="*/ 5043891 h 10287000"/>
              <a:gd name="connsiteX583" fmla="*/ 139210 w 9854218"/>
              <a:gd name="connsiteY583" fmla="*/ 4996022 h 10287000"/>
              <a:gd name="connsiteX584" fmla="*/ 139087 w 9854218"/>
              <a:gd name="connsiteY584" fmla="*/ 5001062 h 10287000"/>
              <a:gd name="connsiteX585" fmla="*/ 127640 w 9854218"/>
              <a:gd name="connsiteY585" fmla="*/ 5102522 h 10287000"/>
              <a:gd name="connsiteX586" fmla="*/ 143042 w 9854218"/>
              <a:gd name="connsiteY586" fmla="*/ 5144790 h 10287000"/>
              <a:gd name="connsiteX587" fmla="*/ 144632 w 9854218"/>
              <a:gd name="connsiteY587" fmla="*/ 5154192 h 10287000"/>
              <a:gd name="connsiteX588" fmla="*/ 142862 w 9854218"/>
              <a:gd name="connsiteY588" fmla="*/ 5083734 h 10287000"/>
              <a:gd name="connsiteX589" fmla="*/ 142894 w 9854218"/>
              <a:gd name="connsiteY589" fmla="*/ 5017103 h 10287000"/>
              <a:gd name="connsiteX590" fmla="*/ 139210 w 9854218"/>
              <a:gd name="connsiteY590" fmla="*/ 4996022 h 10287000"/>
              <a:gd name="connsiteX591" fmla="*/ 2966222 w 9854218"/>
              <a:gd name="connsiteY591" fmla="*/ 4796178 h 10287000"/>
              <a:gd name="connsiteX592" fmla="*/ 2947385 w 9854218"/>
              <a:gd name="connsiteY592" fmla="*/ 4848713 h 10287000"/>
              <a:gd name="connsiteX593" fmla="*/ 3017699 w 9854218"/>
              <a:gd name="connsiteY593" fmla="*/ 5700701 h 10287000"/>
              <a:gd name="connsiteX594" fmla="*/ 3017195 w 9854218"/>
              <a:gd name="connsiteY594" fmla="*/ 5858349 h 10287000"/>
              <a:gd name="connsiteX595" fmla="*/ 3016649 w 9854218"/>
              <a:gd name="connsiteY595" fmla="*/ 6072003 h 10287000"/>
              <a:gd name="connsiteX596" fmla="*/ 3109499 w 9854218"/>
              <a:gd name="connsiteY596" fmla="*/ 6487352 h 10287000"/>
              <a:gd name="connsiteX597" fmla="*/ 3193523 w 9854218"/>
              <a:gd name="connsiteY597" fmla="*/ 6763580 h 10287000"/>
              <a:gd name="connsiteX598" fmla="*/ 3215621 w 9854218"/>
              <a:gd name="connsiteY598" fmla="*/ 6797463 h 10287000"/>
              <a:gd name="connsiteX599" fmla="*/ 3303474 w 9854218"/>
              <a:gd name="connsiteY599" fmla="*/ 6938549 h 10287000"/>
              <a:gd name="connsiteX600" fmla="*/ 3273834 w 9854218"/>
              <a:gd name="connsiteY600" fmla="*/ 6927000 h 10287000"/>
              <a:gd name="connsiteX601" fmla="*/ 3415644 w 9854218"/>
              <a:gd name="connsiteY601" fmla="*/ 7264004 h 10287000"/>
              <a:gd name="connsiteX602" fmla="*/ 3440762 w 9854218"/>
              <a:gd name="connsiteY602" fmla="*/ 7265252 h 10287000"/>
              <a:gd name="connsiteX603" fmla="*/ 3497912 w 9854218"/>
              <a:gd name="connsiteY603" fmla="*/ 7381436 h 10287000"/>
              <a:gd name="connsiteX604" fmla="*/ 3572770 w 9854218"/>
              <a:gd name="connsiteY604" fmla="*/ 7495980 h 10287000"/>
              <a:gd name="connsiteX605" fmla="*/ 3594125 w 9854218"/>
              <a:gd name="connsiteY605" fmla="*/ 7572603 h 10287000"/>
              <a:gd name="connsiteX606" fmla="*/ 3644740 w 9854218"/>
              <a:gd name="connsiteY606" fmla="*/ 7617936 h 10287000"/>
              <a:gd name="connsiteX607" fmla="*/ 3749616 w 9854218"/>
              <a:gd name="connsiteY607" fmla="*/ 7786866 h 10287000"/>
              <a:gd name="connsiteX608" fmla="*/ 3817064 w 9854218"/>
              <a:gd name="connsiteY608" fmla="*/ 7898523 h 10287000"/>
              <a:gd name="connsiteX609" fmla="*/ 3812542 w 9854218"/>
              <a:gd name="connsiteY609" fmla="*/ 7888224 h 10287000"/>
              <a:gd name="connsiteX610" fmla="*/ 3810908 w 9854218"/>
              <a:gd name="connsiteY610" fmla="*/ 7870512 h 10287000"/>
              <a:gd name="connsiteX611" fmla="*/ 3822840 w 9854218"/>
              <a:gd name="connsiteY611" fmla="*/ 7883699 h 10287000"/>
              <a:gd name="connsiteX612" fmla="*/ 3833136 w 9854218"/>
              <a:gd name="connsiteY612" fmla="*/ 7879172 h 10287000"/>
              <a:gd name="connsiteX613" fmla="*/ 3839292 w 9854218"/>
              <a:gd name="connsiteY613" fmla="*/ 7907186 h 10287000"/>
              <a:gd name="connsiteX614" fmla="*/ 3843814 w 9854218"/>
              <a:gd name="connsiteY614" fmla="*/ 7917485 h 10287000"/>
              <a:gd name="connsiteX615" fmla="*/ 3845448 w 9854218"/>
              <a:gd name="connsiteY615" fmla="*/ 7935197 h 10287000"/>
              <a:gd name="connsiteX616" fmla="*/ 3826106 w 9854218"/>
              <a:gd name="connsiteY616" fmla="*/ 7919123 h 10287000"/>
              <a:gd name="connsiteX617" fmla="*/ 3821928 w 9854218"/>
              <a:gd name="connsiteY617" fmla="*/ 7917495 h 10287000"/>
              <a:gd name="connsiteX618" fmla="*/ 4217118 w 9854218"/>
              <a:gd name="connsiteY618" fmla="*/ 8397302 h 10287000"/>
              <a:gd name="connsiteX619" fmla="*/ 4226942 w 9854218"/>
              <a:gd name="connsiteY619" fmla="*/ 8401994 h 10287000"/>
              <a:gd name="connsiteX620" fmla="*/ 4264216 w 9854218"/>
              <a:gd name="connsiteY620" fmla="*/ 8443161 h 10287000"/>
              <a:gd name="connsiteX621" fmla="*/ 4315950 w 9854218"/>
              <a:gd name="connsiteY621" fmla="*/ 8494650 h 10287000"/>
              <a:gd name="connsiteX622" fmla="*/ 4779590 w 9854218"/>
              <a:gd name="connsiteY622" fmla="*/ 8921636 h 10287000"/>
              <a:gd name="connsiteX623" fmla="*/ 5003136 w 9854218"/>
              <a:gd name="connsiteY623" fmla="*/ 9083376 h 10287000"/>
              <a:gd name="connsiteX624" fmla="*/ 5015632 w 9854218"/>
              <a:gd name="connsiteY624" fmla="*/ 9083552 h 10287000"/>
              <a:gd name="connsiteX625" fmla="*/ 5042230 w 9854218"/>
              <a:gd name="connsiteY625" fmla="*/ 9085005 h 10287000"/>
              <a:gd name="connsiteX626" fmla="*/ 5052194 w 9854218"/>
              <a:gd name="connsiteY626" fmla="*/ 9080643 h 10287000"/>
              <a:gd name="connsiteX627" fmla="*/ 4898326 w 9854218"/>
              <a:gd name="connsiteY627" fmla="*/ 8953278 h 10287000"/>
              <a:gd name="connsiteX628" fmla="*/ 4893268 w 9854218"/>
              <a:gd name="connsiteY628" fmla="*/ 8949717 h 10287000"/>
              <a:gd name="connsiteX629" fmla="*/ 4882082 w 9854218"/>
              <a:gd name="connsiteY629" fmla="*/ 8939832 h 10287000"/>
              <a:gd name="connsiteX630" fmla="*/ 4873380 w 9854218"/>
              <a:gd name="connsiteY630" fmla="*/ 8932628 h 10287000"/>
              <a:gd name="connsiteX631" fmla="*/ 4870010 w 9854218"/>
              <a:gd name="connsiteY631" fmla="*/ 8929164 h 10287000"/>
              <a:gd name="connsiteX632" fmla="*/ 4733957 w 9854218"/>
              <a:gd name="connsiteY632" fmla="*/ 8808936 h 10287000"/>
              <a:gd name="connsiteX633" fmla="*/ 4433788 w 9854218"/>
              <a:gd name="connsiteY633" fmla="*/ 8512905 h 10287000"/>
              <a:gd name="connsiteX634" fmla="*/ 4384469 w 9854218"/>
              <a:gd name="connsiteY634" fmla="*/ 8459937 h 10287000"/>
              <a:gd name="connsiteX635" fmla="*/ 4349390 w 9854218"/>
              <a:gd name="connsiteY635" fmla="*/ 8394454 h 10287000"/>
              <a:gd name="connsiteX636" fmla="*/ 4290320 w 9854218"/>
              <a:gd name="connsiteY636" fmla="*/ 8320214 h 10287000"/>
              <a:gd name="connsiteX637" fmla="*/ 4225055 w 9854218"/>
              <a:gd name="connsiteY637" fmla="*/ 8236626 h 10287000"/>
              <a:gd name="connsiteX638" fmla="*/ 4219649 w 9854218"/>
              <a:gd name="connsiteY638" fmla="*/ 8259875 h 10287000"/>
              <a:gd name="connsiteX639" fmla="*/ 4133375 w 9854218"/>
              <a:gd name="connsiteY639" fmla="*/ 8174462 h 10287000"/>
              <a:gd name="connsiteX640" fmla="*/ 4052508 w 9854218"/>
              <a:gd name="connsiteY640" fmla="*/ 8065806 h 10287000"/>
              <a:gd name="connsiteX641" fmla="*/ 4006766 w 9854218"/>
              <a:gd name="connsiteY641" fmla="*/ 7981653 h 10287000"/>
              <a:gd name="connsiteX642" fmla="*/ 3989472 w 9854218"/>
              <a:gd name="connsiteY642" fmla="*/ 7985799 h 10287000"/>
              <a:gd name="connsiteX643" fmla="*/ 3868270 w 9854218"/>
              <a:gd name="connsiteY643" fmla="*/ 7769745 h 10287000"/>
              <a:gd name="connsiteX644" fmla="*/ 3743464 w 9854218"/>
              <a:gd name="connsiteY644" fmla="*/ 7569188 h 10287000"/>
              <a:gd name="connsiteX645" fmla="*/ 3735718 w 9854218"/>
              <a:gd name="connsiteY645" fmla="*/ 7567386 h 10287000"/>
              <a:gd name="connsiteX646" fmla="*/ 3737522 w 9854218"/>
              <a:gd name="connsiteY646" fmla="*/ 7559636 h 10287000"/>
              <a:gd name="connsiteX647" fmla="*/ 3725634 w 9854218"/>
              <a:gd name="connsiteY647" fmla="*/ 7540536 h 10287000"/>
              <a:gd name="connsiteX648" fmla="*/ 3733379 w 9854218"/>
              <a:gd name="connsiteY648" fmla="*/ 7542338 h 10287000"/>
              <a:gd name="connsiteX649" fmla="*/ 3736644 w 9854218"/>
              <a:gd name="connsiteY649" fmla="*/ 7543607 h 10287000"/>
              <a:gd name="connsiteX650" fmla="*/ 3739324 w 9854218"/>
              <a:gd name="connsiteY650" fmla="*/ 7551888 h 10287000"/>
              <a:gd name="connsiteX651" fmla="*/ 3739932 w 9854218"/>
              <a:gd name="connsiteY651" fmla="*/ 7544883 h 10287000"/>
              <a:gd name="connsiteX652" fmla="*/ 3736644 w 9854218"/>
              <a:gd name="connsiteY652" fmla="*/ 7543607 h 10287000"/>
              <a:gd name="connsiteX653" fmla="*/ 3732942 w 9854218"/>
              <a:gd name="connsiteY653" fmla="*/ 7532154 h 10287000"/>
              <a:gd name="connsiteX654" fmla="*/ 3715014 w 9854218"/>
              <a:gd name="connsiteY654" fmla="*/ 7480890 h 10287000"/>
              <a:gd name="connsiteX655" fmla="*/ 3862522 w 9854218"/>
              <a:gd name="connsiteY655" fmla="*/ 7654056 h 10287000"/>
              <a:gd name="connsiteX656" fmla="*/ 3831539 w 9854218"/>
              <a:gd name="connsiteY656" fmla="*/ 7646849 h 10287000"/>
              <a:gd name="connsiteX657" fmla="*/ 4019918 w 9854218"/>
              <a:gd name="connsiteY657" fmla="*/ 7960209 h 10287000"/>
              <a:gd name="connsiteX658" fmla="*/ 4044958 w 9854218"/>
              <a:gd name="connsiteY658" fmla="*/ 7957865 h 10287000"/>
              <a:gd name="connsiteX659" fmla="*/ 4118078 w 9854218"/>
              <a:gd name="connsiteY659" fmla="*/ 8064722 h 10287000"/>
              <a:gd name="connsiteX660" fmla="*/ 4208492 w 9854218"/>
              <a:gd name="connsiteY660" fmla="*/ 8167431 h 10287000"/>
              <a:gd name="connsiteX661" fmla="*/ 4240546 w 9854218"/>
              <a:gd name="connsiteY661" fmla="*/ 8240231 h 10287000"/>
              <a:gd name="connsiteX662" fmla="*/ 4297103 w 9854218"/>
              <a:gd name="connsiteY662" fmla="*/ 8277890 h 10287000"/>
              <a:gd name="connsiteX663" fmla="*/ 4347194 w 9854218"/>
              <a:gd name="connsiteY663" fmla="*/ 8347739 h 10287000"/>
              <a:gd name="connsiteX664" fmla="*/ 4351784 w 9854218"/>
              <a:gd name="connsiteY664" fmla="*/ 8352600 h 10287000"/>
              <a:gd name="connsiteX665" fmla="*/ 4361840 w 9854218"/>
              <a:gd name="connsiteY665" fmla="*/ 8340473 h 10287000"/>
              <a:gd name="connsiteX666" fmla="*/ 4268230 w 9854218"/>
              <a:gd name="connsiteY666" fmla="*/ 8210715 h 10287000"/>
              <a:gd name="connsiteX667" fmla="*/ 4380947 w 9854218"/>
              <a:gd name="connsiteY667" fmla="*/ 8337401 h 10287000"/>
              <a:gd name="connsiteX668" fmla="*/ 4391542 w 9854218"/>
              <a:gd name="connsiteY668" fmla="*/ 8337747 h 10287000"/>
              <a:gd name="connsiteX669" fmla="*/ 4408034 w 9854218"/>
              <a:gd name="connsiteY669" fmla="*/ 8361078 h 10287000"/>
              <a:gd name="connsiteX670" fmla="*/ 4635240 w 9854218"/>
              <a:gd name="connsiteY670" fmla="*/ 8586590 h 10287000"/>
              <a:gd name="connsiteX671" fmla="*/ 5039628 w 9854218"/>
              <a:gd name="connsiteY671" fmla="*/ 8963541 h 10287000"/>
              <a:gd name="connsiteX672" fmla="*/ 5454780 w 9854218"/>
              <a:gd name="connsiteY672" fmla="*/ 9255388 h 10287000"/>
              <a:gd name="connsiteX673" fmla="*/ 5905180 w 9854218"/>
              <a:gd name="connsiteY673" fmla="*/ 9536937 h 10287000"/>
              <a:gd name="connsiteX674" fmla="*/ 4854150 w 9854218"/>
              <a:gd name="connsiteY674" fmla="*/ 8681319 h 10287000"/>
              <a:gd name="connsiteX675" fmla="*/ 4576214 w 9854218"/>
              <a:gd name="connsiteY675" fmla="*/ 8371013 h 10287000"/>
              <a:gd name="connsiteX676" fmla="*/ 4394212 w 9854218"/>
              <a:gd name="connsiteY676" fmla="*/ 8183049 h 10287000"/>
              <a:gd name="connsiteX677" fmla="*/ 4349627 w 9854218"/>
              <a:gd name="connsiteY677" fmla="*/ 8105747 h 10287000"/>
              <a:gd name="connsiteX678" fmla="*/ 4344314 w 9854218"/>
              <a:gd name="connsiteY678" fmla="*/ 8098556 h 10287000"/>
              <a:gd name="connsiteX679" fmla="*/ 4243772 w 9854218"/>
              <a:gd name="connsiteY679" fmla="*/ 7987931 h 10287000"/>
              <a:gd name="connsiteX680" fmla="*/ 3267006 w 9854218"/>
              <a:gd name="connsiteY680" fmla="*/ 6235823 h 10287000"/>
              <a:gd name="connsiteX681" fmla="*/ 3211728 w 9854218"/>
              <a:gd name="connsiteY681" fmla="*/ 6031370 h 10287000"/>
              <a:gd name="connsiteX682" fmla="*/ 3206867 w 9854218"/>
              <a:gd name="connsiteY682" fmla="*/ 6033956 h 10287000"/>
              <a:gd name="connsiteX683" fmla="*/ 3199584 w 9854218"/>
              <a:gd name="connsiteY683" fmla="*/ 6028499 h 10287000"/>
              <a:gd name="connsiteX684" fmla="*/ 3192322 w 9854218"/>
              <a:gd name="connsiteY684" fmla="*/ 6019941 h 10287000"/>
              <a:gd name="connsiteX685" fmla="*/ 3227930 w 9854218"/>
              <a:gd name="connsiteY685" fmla="*/ 6178428 h 10287000"/>
              <a:gd name="connsiteX686" fmla="*/ 3224717 w 9854218"/>
              <a:gd name="connsiteY686" fmla="*/ 6218504 h 10287000"/>
              <a:gd name="connsiteX687" fmla="*/ 3221740 w 9854218"/>
              <a:gd name="connsiteY687" fmla="*/ 6219554 h 10287000"/>
              <a:gd name="connsiteX688" fmla="*/ 3233850 w 9854218"/>
              <a:gd name="connsiteY688" fmla="*/ 6276857 h 10287000"/>
              <a:gd name="connsiteX689" fmla="*/ 3262542 w 9854218"/>
              <a:gd name="connsiteY689" fmla="*/ 6371084 h 10287000"/>
              <a:gd name="connsiteX690" fmla="*/ 3286976 w 9854218"/>
              <a:gd name="connsiteY690" fmla="*/ 6377040 h 10287000"/>
              <a:gd name="connsiteX691" fmla="*/ 3321210 w 9854218"/>
              <a:gd name="connsiteY691" fmla="*/ 6501911 h 10287000"/>
              <a:gd name="connsiteX692" fmla="*/ 3373146 w 9854218"/>
              <a:gd name="connsiteY692" fmla="*/ 6628508 h 10287000"/>
              <a:gd name="connsiteX693" fmla="*/ 3379682 w 9854218"/>
              <a:gd name="connsiteY693" fmla="*/ 6707784 h 10287000"/>
              <a:gd name="connsiteX694" fmla="*/ 3420848 w 9854218"/>
              <a:gd name="connsiteY694" fmla="*/ 6761841 h 10287000"/>
              <a:gd name="connsiteX695" fmla="*/ 3492018 w 9854218"/>
              <a:gd name="connsiteY695" fmla="*/ 6947505 h 10287000"/>
              <a:gd name="connsiteX696" fmla="*/ 3537221 w 9854218"/>
              <a:gd name="connsiteY696" fmla="*/ 7069871 h 10287000"/>
              <a:gd name="connsiteX697" fmla="*/ 3534720 w 9854218"/>
              <a:gd name="connsiteY697" fmla="*/ 7058904 h 10287000"/>
              <a:gd name="connsiteX698" fmla="*/ 3536454 w 9854218"/>
              <a:gd name="connsiteY698" fmla="*/ 7041201 h 10287000"/>
              <a:gd name="connsiteX699" fmla="*/ 3545687 w 9854218"/>
              <a:gd name="connsiteY699" fmla="*/ 7056398 h 10287000"/>
              <a:gd name="connsiteX700" fmla="*/ 3556652 w 9854218"/>
              <a:gd name="connsiteY700" fmla="*/ 7053894 h 10287000"/>
              <a:gd name="connsiteX701" fmla="*/ 3557422 w 9854218"/>
              <a:gd name="connsiteY701" fmla="*/ 7082565 h 10287000"/>
              <a:gd name="connsiteX702" fmla="*/ 3559922 w 9854218"/>
              <a:gd name="connsiteY702" fmla="*/ 7093532 h 10287000"/>
              <a:gd name="connsiteX703" fmla="*/ 3558190 w 9854218"/>
              <a:gd name="connsiteY703" fmla="*/ 7111235 h 10287000"/>
              <a:gd name="connsiteX704" fmla="*/ 3542222 w 9854218"/>
              <a:gd name="connsiteY704" fmla="*/ 7091805 h 10287000"/>
              <a:gd name="connsiteX705" fmla="*/ 3516058 w 9854218"/>
              <a:gd name="connsiteY705" fmla="*/ 7103550 h 10287000"/>
              <a:gd name="connsiteX706" fmla="*/ 3433152 w 9854218"/>
              <a:gd name="connsiteY706" fmla="*/ 6891720 h 10287000"/>
              <a:gd name="connsiteX707" fmla="*/ 3366216 w 9854218"/>
              <a:gd name="connsiteY707" fmla="*/ 6699320 h 10287000"/>
              <a:gd name="connsiteX708" fmla="*/ 3353518 w 9854218"/>
              <a:gd name="connsiteY708" fmla="*/ 6719529 h 10287000"/>
              <a:gd name="connsiteX709" fmla="*/ 3299850 w 9854218"/>
              <a:gd name="connsiteY709" fmla="*/ 6610635 h 10287000"/>
              <a:gd name="connsiteX710" fmla="*/ 3258880 w 9854218"/>
              <a:gd name="connsiteY710" fmla="*/ 6481532 h 10287000"/>
              <a:gd name="connsiteX711" fmla="*/ 3243110 w 9854218"/>
              <a:gd name="connsiteY711" fmla="*/ 6387060 h 10287000"/>
              <a:gd name="connsiteX712" fmla="*/ 3225413 w 9854218"/>
              <a:gd name="connsiteY712" fmla="*/ 6385334 h 10287000"/>
              <a:gd name="connsiteX713" fmla="*/ 3193292 w 9854218"/>
              <a:gd name="connsiteY713" fmla="*/ 6257094 h 10287000"/>
              <a:gd name="connsiteX714" fmla="*/ 3186686 w 9854218"/>
              <a:gd name="connsiteY714" fmla="*/ 6225378 h 10287000"/>
              <a:gd name="connsiteX715" fmla="*/ 3176492 w 9854218"/>
              <a:gd name="connsiteY715" fmla="*/ 6225662 h 10287000"/>
              <a:gd name="connsiteX716" fmla="*/ 3162320 w 9854218"/>
              <a:gd name="connsiteY716" fmla="*/ 6199470 h 10287000"/>
              <a:gd name="connsiteX717" fmla="*/ 3154300 w 9854218"/>
              <a:gd name="connsiteY717" fmla="*/ 6149984 h 10287000"/>
              <a:gd name="connsiteX718" fmla="*/ 2993406 w 9854218"/>
              <a:gd name="connsiteY718" fmla="*/ 4859490 h 10287000"/>
              <a:gd name="connsiteX719" fmla="*/ 2966222 w 9854218"/>
              <a:gd name="connsiteY719" fmla="*/ 4796178 h 10287000"/>
              <a:gd name="connsiteX720" fmla="*/ 175099 w 9854218"/>
              <a:gd name="connsiteY720" fmla="*/ 4684419 h 10287000"/>
              <a:gd name="connsiteX721" fmla="*/ 171418 w 9854218"/>
              <a:gd name="connsiteY721" fmla="*/ 4693523 h 10287000"/>
              <a:gd name="connsiteX722" fmla="*/ 166832 w 9854218"/>
              <a:gd name="connsiteY722" fmla="*/ 4715702 h 10287000"/>
              <a:gd name="connsiteX723" fmla="*/ 154717 w 9854218"/>
              <a:gd name="connsiteY723" fmla="*/ 4696059 h 10287000"/>
              <a:gd name="connsiteX724" fmla="*/ 153653 w 9854218"/>
              <a:gd name="connsiteY724" fmla="*/ 4696379 h 10287000"/>
              <a:gd name="connsiteX725" fmla="*/ 162041 w 9854218"/>
              <a:gd name="connsiteY725" fmla="*/ 4772906 h 10287000"/>
              <a:gd name="connsiteX726" fmla="*/ 169337 w 9854218"/>
              <a:gd name="connsiteY726" fmla="*/ 4750575 h 10287000"/>
              <a:gd name="connsiteX727" fmla="*/ 174475 w 9854218"/>
              <a:gd name="connsiteY727" fmla="*/ 4695869 h 10287000"/>
              <a:gd name="connsiteX728" fmla="*/ 175099 w 9854218"/>
              <a:gd name="connsiteY728" fmla="*/ 4684419 h 10287000"/>
              <a:gd name="connsiteX729" fmla="*/ 1004585 w 9854218"/>
              <a:gd name="connsiteY729" fmla="*/ 4636356 h 10287000"/>
              <a:gd name="connsiteX730" fmla="*/ 970019 w 9854218"/>
              <a:gd name="connsiteY730" fmla="*/ 4725380 h 10287000"/>
              <a:gd name="connsiteX731" fmla="*/ 965716 w 9854218"/>
              <a:gd name="connsiteY731" fmla="*/ 4750385 h 10287000"/>
              <a:gd name="connsiteX732" fmla="*/ 970034 w 9854218"/>
              <a:gd name="connsiteY732" fmla="*/ 4774376 h 10287000"/>
              <a:gd name="connsiteX733" fmla="*/ 965494 w 9854218"/>
              <a:gd name="connsiteY733" fmla="*/ 4831253 h 10287000"/>
              <a:gd name="connsiteX734" fmla="*/ 954268 w 9854218"/>
              <a:gd name="connsiteY734" fmla="*/ 4826603 h 10287000"/>
              <a:gd name="connsiteX735" fmla="*/ 953048 w 9854218"/>
              <a:gd name="connsiteY735" fmla="*/ 4824008 h 10287000"/>
              <a:gd name="connsiteX736" fmla="*/ 950050 w 9854218"/>
              <a:gd name="connsiteY736" fmla="*/ 4841435 h 10287000"/>
              <a:gd name="connsiteX737" fmla="*/ 943958 w 9854218"/>
              <a:gd name="connsiteY737" fmla="*/ 4841435 h 10287000"/>
              <a:gd name="connsiteX738" fmla="*/ 931352 w 9854218"/>
              <a:gd name="connsiteY738" fmla="*/ 4963230 h 10287000"/>
              <a:gd name="connsiteX739" fmla="*/ 929729 w 9854218"/>
              <a:gd name="connsiteY739" fmla="*/ 5122931 h 10287000"/>
              <a:gd name="connsiteX740" fmla="*/ 948533 w 9854218"/>
              <a:gd name="connsiteY740" fmla="*/ 5133290 h 10287000"/>
              <a:gd name="connsiteX741" fmla="*/ 948890 w 9854218"/>
              <a:gd name="connsiteY741" fmla="*/ 5243817 h 10287000"/>
              <a:gd name="connsiteX742" fmla="*/ 963448 w 9854218"/>
              <a:gd name="connsiteY742" fmla="*/ 5359716 h 10287000"/>
              <a:gd name="connsiteX743" fmla="*/ 951149 w 9854218"/>
              <a:gd name="connsiteY743" fmla="*/ 5426495 h 10287000"/>
              <a:gd name="connsiteX744" fmla="*/ 973013 w 9854218"/>
              <a:gd name="connsiteY744" fmla="*/ 5480220 h 10287000"/>
              <a:gd name="connsiteX745" fmla="*/ 974866 w 9854218"/>
              <a:gd name="connsiteY745" fmla="*/ 5553570 h 10287000"/>
              <a:gd name="connsiteX746" fmla="*/ 983561 w 9854218"/>
              <a:gd name="connsiteY746" fmla="*/ 5607579 h 10287000"/>
              <a:gd name="connsiteX747" fmla="*/ 983264 w 9854218"/>
              <a:gd name="connsiteY747" fmla="*/ 5603807 h 10287000"/>
              <a:gd name="connsiteX748" fmla="*/ 988007 w 9854218"/>
              <a:gd name="connsiteY748" fmla="*/ 5562681 h 10287000"/>
              <a:gd name="connsiteX749" fmla="*/ 1013318 w 9854218"/>
              <a:gd name="connsiteY749" fmla="*/ 5638604 h 10287000"/>
              <a:gd name="connsiteX750" fmla="*/ 1000663 w 9854218"/>
              <a:gd name="connsiteY750" fmla="*/ 5474109 h 10287000"/>
              <a:gd name="connsiteX751" fmla="*/ 1051279 w 9854218"/>
              <a:gd name="connsiteY751" fmla="*/ 5423496 h 10287000"/>
              <a:gd name="connsiteX752" fmla="*/ 1051136 w 9854218"/>
              <a:gd name="connsiteY752" fmla="*/ 5420049 h 10287000"/>
              <a:gd name="connsiteX753" fmla="*/ 1044272 w 9854218"/>
              <a:gd name="connsiteY753" fmla="*/ 5328966 h 10287000"/>
              <a:gd name="connsiteX754" fmla="*/ 1037272 w 9854218"/>
              <a:gd name="connsiteY754" fmla="*/ 5223147 h 10287000"/>
              <a:gd name="connsiteX755" fmla="*/ 1019735 w 9854218"/>
              <a:gd name="connsiteY755" fmla="*/ 5239334 h 10287000"/>
              <a:gd name="connsiteX756" fmla="*/ 996383 w 9854218"/>
              <a:gd name="connsiteY756" fmla="*/ 5120201 h 10287000"/>
              <a:gd name="connsiteX757" fmla="*/ 990572 w 9854218"/>
              <a:gd name="connsiteY757" fmla="*/ 4984880 h 10287000"/>
              <a:gd name="connsiteX758" fmla="*/ 1000037 w 9854218"/>
              <a:gd name="connsiteY758" fmla="*/ 4889568 h 10287000"/>
              <a:gd name="connsiteX759" fmla="*/ 983404 w 9854218"/>
              <a:gd name="connsiteY759" fmla="*/ 4883276 h 10287000"/>
              <a:gd name="connsiteX760" fmla="*/ 1004594 w 9854218"/>
              <a:gd name="connsiteY760" fmla="*/ 4636457 h 10287000"/>
              <a:gd name="connsiteX761" fmla="*/ 1004585 w 9854218"/>
              <a:gd name="connsiteY761" fmla="*/ 4636356 h 10287000"/>
              <a:gd name="connsiteX762" fmla="*/ 149099 w 9854218"/>
              <a:gd name="connsiteY762" fmla="*/ 4457675 h 10287000"/>
              <a:gd name="connsiteX763" fmla="*/ 143266 w 9854218"/>
              <a:gd name="connsiteY763" fmla="*/ 4491044 h 10287000"/>
              <a:gd name="connsiteX764" fmla="*/ 143735 w 9854218"/>
              <a:gd name="connsiteY764" fmla="*/ 4525754 h 10287000"/>
              <a:gd name="connsiteX765" fmla="*/ 149555 w 9854218"/>
              <a:gd name="connsiteY765" fmla="*/ 4628400 h 10287000"/>
              <a:gd name="connsiteX766" fmla="*/ 152983 w 9854218"/>
              <a:gd name="connsiteY766" fmla="*/ 4628075 h 10287000"/>
              <a:gd name="connsiteX767" fmla="*/ 169382 w 9854218"/>
              <a:gd name="connsiteY767" fmla="*/ 4644875 h 10287000"/>
              <a:gd name="connsiteX768" fmla="*/ 177158 w 9854218"/>
              <a:gd name="connsiteY768" fmla="*/ 4646628 h 10287000"/>
              <a:gd name="connsiteX769" fmla="*/ 178010 w 9854218"/>
              <a:gd name="connsiteY769" fmla="*/ 4630940 h 10287000"/>
              <a:gd name="connsiteX770" fmla="*/ 193639 w 9854218"/>
              <a:gd name="connsiteY770" fmla="*/ 4527261 h 10287000"/>
              <a:gd name="connsiteX771" fmla="*/ 183061 w 9854218"/>
              <a:gd name="connsiteY771" fmla="*/ 4491354 h 10287000"/>
              <a:gd name="connsiteX772" fmla="*/ 184220 w 9854218"/>
              <a:gd name="connsiteY772" fmla="*/ 4484595 h 10287000"/>
              <a:gd name="connsiteX773" fmla="*/ 164446 w 9854218"/>
              <a:gd name="connsiteY773" fmla="*/ 4477784 h 10287000"/>
              <a:gd name="connsiteX774" fmla="*/ 149099 w 9854218"/>
              <a:gd name="connsiteY774" fmla="*/ 4457675 h 10287000"/>
              <a:gd name="connsiteX775" fmla="*/ 1160026 w 9854218"/>
              <a:gd name="connsiteY775" fmla="*/ 4212987 h 10287000"/>
              <a:gd name="connsiteX776" fmla="*/ 1147762 w 9854218"/>
              <a:gd name="connsiteY776" fmla="*/ 4244943 h 10287000"/>
              <a:gd name="connsiteX777" fmla="*/ 1127200 w 9854218"/>
              <a:gd name="connsiteY777" fmla="*/ 4297337 h 10287000"/>
              <a:gd name="connsiteX778" fmla="*/ 1101892 w 9854218"/>
              <a:gd name="connsiteY778" fmla="*/ 4525101 h 10287000"/>
              <a:gd name="connsiteX779" fmla="*/ 1089239 w 9854218"/>
              <a:gd name="connsiteY779" fmla="*/ 4474485 h 10287000"/>
              <a:gd name="connsiteX780" fmla="*/ 1066336 w 9854218"/>
              <a:gd name="connsiteY780" fmla="*/ 4519083 h 10287000"/>
              <a:gd name="connsiteX781" fmla="*/ 1064863 w 9854218"/>
              <a:gd name="connsiteY781" fmla="*/ 4537541 h 10287000"/>
              <a:gd name="connsiteX782" fmla="*/ 1057318 w 9854218"/>
              <a:gd name="connsiteY782" fmla="*/ 4539261 h 10287000"/>
              <a:gd name="connsiteX783" fmla="*/ 1056508 w 9854218"/>
              <a:gd name="connsiteY783" fmla="*/ 4538223 h 10287000"/>
              <a:gd name="connsiteX784" fmla="*/ 1047917 w 9854218"/>
              <a:gd name="connsiteY784" fmla="*/ 4554953 h 10287000"/>
              <a:gd name="connsiteX785" fmla="*/ 1037087 w 9854218"/>
              <a:gd name="connsiteY785" fmla="*/ 4575152 h 10287000"/>
              <a:gd name="connsiteX786" fmla="*/ 1033973 w 9854218"/>
              <a:gd name="connsiteY786" fmla="*/ 4605788 h 10287000"/>
              <a:gd name="connsiteX787" fmla="*/ 1022969 w 9854218"/>
              <a:gd name="connsiteY787" fmla="*/ 4879224 h 10287000"/>
              <a:gd name="connsiteX788" fmla="*/ 1044995 w 9854218"/>
              <a:gd name="connsiteY788" fmla="*/ 4891359 h 10287000"/>
              <a:gd name="connsiteX789" fmla="*/ 1045415 w 9854218"/>
              <a:gd name="connsiteY789" fmla="*/ 5020836 h 10287000"/>
              <a:gd name="connsiteX790" fmla="*/ 1045849 w 9854218"/>
              <a:gd name="connsiteY790" fmla="*/ 5079956 h 10287000"/>
              <a:gd name="connsiteX791" fmla="*/ 1053521 w 9854218"/>
              <a:gd name="connsiteY791" fmla="*/ 5115344 h 10287000"/>
              <a:gd name="connsiteX792" fmla="*/ 1054442 w 9854218"/>
              <a:gd name="connsiteY792" fmla="*/ 5115068 h 10287000"/>
              <a:gd name="connsiteX793" fmla="*/ 1051282 w 9854218"/>
              <a:gd name="connsiteY793" fmla="*/ 5081852 h 10287000"/>
              <a:gd name="connsiteX794" fmla="*/ 1101892 w 9854218"/>
              <a:gd name="connsiteY794" fmla="*/ 5119812 h 10287000"/>
              <a:gd name="connsiteX795" fmla="*/ 1228429 w 9854218"/>
              <a:gd name="connsiteY795" fmla="*/ 5448803 h 10287000"/>
              <a:gd name="connsiteX796" fmla="*/ 1223684 w 9854218"/>
              <a:gd name="connsiteY796" fmla="*/ 5338083 h 10287000"/>
              <a:gd name="connsiteX797" fmla="*/ 1227343 w 9854218"/>
              <a:gd name="connsiteY797" fmla="*/ 5267367 h 10287000"/>
              <a:gd name="connsiteX798" fmla="*/ 1220456 w 9854218"/>
              <a:gd name="connsiteY798" fmla="*/ 5226296 h 10287000"/>
              <a:gd name="connsiteX799" fmla="*/ 1216210 w 9854218"/>
              <a:gd name="connsiteY799" fmla="*/ 5121995 h 10287000"/>
              <a:gd name="connsiteX800" fmla="*/ 1201873 w 9854218"/>
              <a:gd name="connsiteY800" fmla="*/ 4918788 h 10287000"/>
              <a:gd name="connsiteX801" fmla="*/ 1184335 w 9854218"/>
              <a:gd name="connsiteY801" fmla="*/ 4934976 h 10287000"/>
              <a:gd name="connsiteX802" fmla="*/ 1160984 w 9854218"/>
              <a:gd name="connsiteY802" fmla="*/ 4815842 h 10287000"/>
              <a:gd name="connsiteX803" fmla="*/ 1155173 w 9854218"/>
              <a:gd name="connsiteY803" fmla="*/ 4680522 h 10287000"/>
              <a:gd name="connsiteX804" fmla="*/ 1164637 w 9854218"/>
              <a:gd name="connsiteY804" fmla="*/ 4585209 h 10287000"/>
              <a:gd name="connsiteX805" fmla="*/ 1148003 w 9854218"/>
              <a:gd name="connsiteY805" fmla="*/ 4578918 h 10287000"/>
              <a:gd name="connsiteX806" fmla="*/ 1169194 w 9854218"/>
              <a:gd name="connsiteY806" fmla="*/ 4332098 h 10287000"/>
              <a:gd name="connsiteX807" fmla="*/ 1158937 w 9854218"/>
              <a:gd name="connsiteY807" fmla="*/ 4219817 h 10287000"/>
              <a:gd name="connsiteX808" fmla="*/ 1160026 w 9854218"/>
              <a:gd name="connsiteY808" fmla="*/ 4212987 h 10287000"/>
              <a:gd name="connsiteX809" fmla="*/ 91588 w 9854218"/>
              <a:gd name="connsiteY809" fmla="*/ 4168734 h 10287000"/>
              <a:gd name="connsiteX810" fmla="*/ 83972 w 9854218"/>
              <a:gd name="connsiteY810" fmla="*/ 4316366 h 10287000"/>
              <a:gd name="connsiteX811" fmla="*/ 74405 w 9854218"/>
              <a:gd name="connsiteY811" fmla="*/ 4340697 h 10287000"/>
              <a:gd name="connsiteX812" fmla="*/ 82370 w 9854218"/>
              <a:gd name="connsiteY812" fmla="*/ 4347356 h 10287000"/>
              <a:gd name="connsiteX813" fmla="*/ 83972 w 9854218"/>
              <a:gd name="connsiteY813" fmla="*/ 4316366 h 10287000"/>
              <a:gd name="connsiteX814" fmla="*/ 86419 w 9854218"/>
              <a:gd name="connsiteY814" fmla="*/ 4310133 h 10287000"/>
              <a:gd name="connsiteX815" fmla="*/ 95689 w 9854218"/>
              <a:gd name="connsiteY815" fmla="*/ 4331417 h 10287000"/>
              <a:gd name="connsiteX816" fmla="*/ 100619 w 9854218"/>
              <a:gd name="connsiteY816" fmla="*/ 4335539 h 10287000"/>
              <a:gd name="connsiteX817" fmla="*/ 104017 w 9854218"/>
              <a:gd name="connsiteY817" fmla="*/ 4168869 h 10287000"/>
              <a:gd name="connsiteX818" fmla="*/ 93514 w 9854218"/>
              <a:gd name="connsiteY818" fmla="*/ 4171199 h 10287000"/>
              <a:gd name="connsiteX819" fmla="*/ 91588 w 9854218"/>
              <a:gd name="connsiteY819" fmla="*/ 4168734 h 10287000"/>
              <a:gd name="connsiteX820" fmla="*/ 1747226 w 9854218"/>
              <a:gd name="connsiteY820" fmla="*/ 4145492 h 10287000"/>
              <a:gd name="connsiteX821" fmla="*/ 1747224 w 9854218"/>
              <a:gd name="connsiteY821" fmla="*/ 4196109 h 10287000"/>
              <a:gd name="connsiteX822" fmla="*/ 1734570 w 9854218"/>
              <a:gd name="connsiteY822" fmla="*/ 4221414 h 10287000"/>
              <a:gd name="connsiteX823" fmla="*/ 1734570 w 9854218"/>
              <a:gd name="connsiteY823" fmla="*/ 4208762 h 10287000"/>
              <a:gd name="connsiteX824" fmla="*/ 1734570 w 9854218"/>
              <a:gd name="connsiteY824" fmla="*/ 4196109 h 10287000"/>
              <a:gd name="connsiteX825" fmla="*/ 1734570 w 9854218"/>
              <a:gd name="connsiteY825" fmla="*/ 4183452 h 10287000"/>
              <a:gd name="connsiteX826" fmla="*/ 1747226 w 9854218"/>
              <a:gd name="connsiteY826" fmla="*/ 4145492 h 10287000"/>
              <a:gd name="connsiteX827" fmla="*/ 302197 w 9854218"/>
              <a:gd name="connsiteY827" fmla="*/ 4128171 h 10287000"/>
              <a:gd name="connsiteX828" fmla="*/ 270673 w 9854218"/>
              <a:gd name="connsiteY828" fmla="*/ 4206978 h 10287000"/>
              <a:gd name="connsiteX829" fmla="*/ 244402 w 9854218"/>
              <a:gd name="connsiteY829" fmla="*/ 4427628 h 10287000"/>
              <a:gd name="connsiteX830" fmla="*/ 233195 w 9854218"/>
              <a:gd name="connsiteY830" fmla="*/ 4459299 h 10287000"/>
              <a:gd name="connsiteX831" fmla="*/ 228695 w 9854218"/>
              <a:gd name="connsiteY831" fmla="*/ 4527801 h 10287000"/>
              <a:gd name="connsiteX832" fmla="*/ 220168 w 9854218"/>
              <a:gd name="connsiteY832" fmla="*/ 4693059 h 10287000"/>
              <a:gd name="connsiteX833" fmla="*/ 210602 w 9854218"/>
              <a:gd name="connsiteY833" fmla="*/ 4717389 h 10287000"/>
              <a:gd name="connsiteX834" fmla="*/ 218566 w 9854218"/>
              <a:gd name="connsiteY834" fmla="*/ 4724043 h 10287000"/>
              <a:gd name="connsiteX835" fmla="*/ 220168 w 9854218"/>
              <a:gd name="connsiteY835" fmla="*/ 4693059 h 10287000"/>
              <a:gd name="connsiteX836" fmla="*/ 222616 w 9854218"/>
              <a:gd name="connsiteY836" fmla="*/ 4686827 h 10287000"/>
              <a:gd name="connsiteX837" fmla="*/ 231886 w 9854218"/>
              <a:gd name="connsiteY837" fmla="*/ 4708109 h 10287000"/>
              <a:gd name="connsiteX838" fmla="*/ 239851 w 9854218"/>
              <a:gd name="connsiteY838" fmla="*/ 4714763 h 10287000"/>
              <a:gd name="connsiteX839" fmla="*/ 292363 w 9854218"/>
              <a:gd name="connsiteY839" fmla="*/ 4312007 h 10287000"/>
              <a:gd name="connsiteX840" fmla="*/ 323828 w 9854218"/>
              <a:gd name="connsiteY840" fmla="*/ 4208169 h 10287000"/>
              <a:gd name="connsiteX841" fmla="*/ 322393 w 9854218"/>
              <a:gd name="connsiteY841" fmla="*/ 4195155 h 10287000"/>
              <a:gd name="connsiteX842" fmla="*/ 302197 w 9854218"/>
              <a:gd name="connsiteY842" fmla="*/ 4128171 h 10287000"/>
              <a:gd name="connsiteX843" fmla="*/ 136856 w 9854218"/>
              <a:gd name="connsiteY843" fmla="*/ 4085625 h 10287000"/>
              <a:gd name="connsiteX844" fmla="*/ 122686 w 9854218"/>
              <a:gd name="connsiteY844" fmla="*/ 4126770 h 10287000"/>
              <a:gd name="connsiteX845" fmla="*/ 116063 w 9854218"/>
              <a:gd name="connsiteY845" fmla="*/ 4254851 h 10287000"/>
              <a:gd name="connsiteX846" fmla="*/ 115835 w 9854218"/>
              <a:gd name="connsiteY846" fmla="*/ 4265180 h 10287000"/>
              <a:gd name="connsiteX847" fmla="*/ 132179 w 9854218"/>
              <a:gd name="connsiteY847" fmla="*/ 4167393 h 10287000"/>
              <a:gd name="connsiteX848" fmla="*/ 132100 w 9854218"/>
              <a:gd name="connsiteY848" fmla="*/ 4159281 h 10287000"/>
              <a:gd name="connsiteX849" fmla="*/ 136856 w 9854218"/>
              <a:gd name="connsiteY849" fmla="*/ 4085625 h 10287000"/>
              <a:gd name="connsiteX850" fmla="*/ 146296 w 9854218"/>
              <a:gd name="connsiteY850" fmla="*/ 3904146 h 10287000"/>
              <a:gd name="connsiteX851" fmla="*/ 139528 w 9854218"/>
              <a:gd name="connsiteY851" fmla="*/ 3914934 h 10287000"/>
              <a:gd name="connsiteX852" fmla="*/ 142351 w 9854218"/>
              <a:gd name="connsiteY852" fmla="*/ 3988856 h 10287000"/>
              <a:gd name="connsiteX853" fmla="*/ 142147 w 9854218"/>
              <a:gd name="connsiteY853" fmla="*/ 4003731 h 10287000"/>
              <a:gd name="connsiteX854" fmla="*/ 148504 w 9854218"/>
              <a:gd name="connsiteY854" fmla="*/ 3905261 h 10287000"/>
              <a:gd name="connsiteX855" fmla="*/ 146296 w 9854218"/>
              <a:gd name="connsiteY855" fmla="*/ 3904146 h 10287000"/>
              <a:gd name="connsiteX856" fmla="*/ 166543 w 9854218"/>
              <a:gd name="connsiteY856" fmla="*/ 3359468 h 10287000"/>
              <a:gd name="connsiteX857" fmla="*/ 161255 w 9854218"/>
              <a:gd name="connsiteY857" fmla="*/ 3361278 h 10287000"/>
              <a:gd name="connsiteX858" fmla="*/ 150472 w 9854218"/>
              <a:gd name="connsiteY858" fmla="*/ 3399543 h 10287000"/>
              <a:gd name="connsiteX859" fmla="*/ 154664 w 9854218"/>
              <a:gd name="connsiteY859" fmla="*/ 3409040 h 10287000"/>
              <a:gd name="connsiteX860" fmla="*/ 159973 w 9854218"/>
              <a:gd name="connsiteY860" fmla="*/ 3395351 h 10287000"/>
              <a:gd name="connsiteX861" fmla="*/ 164165 w 9854218"/>
              <a:gd name="connsiteY861" fmla="*/ 3404847 h 10287000"/>
              <a:gd name="connsiteX862" fmla="*/ 168355 w 9854218"/>
              <a:gd name="connsiteY862" fmla="*/ 3414344 h 10287000"/>
              <a:gd name="connsiteX863" fmla="*/ 163045 w 9854218"/>
              <a:gd name="connsiteY863" fmla="*/ 3428033 h 10287000"/>
              <a:gd name="connsiteX864" fmla="*/ 153542 w 9854218"/>
              <a:gd name="connsiteY864" fmla="*/ 3432227 h 10287000"/>
              <a:gd name="connsiteX865" fmla="*/ 150184 w 9854218"/>
              <a:gd name="connsiteY865" fmla="*/ 3501785 h 10287000"/>
              <a:gd name="connsiteX866" fmla="*/ 145991 w 9854218"/>
              <a:gd name="connsiteY866" fmla="*/ 3492288 h 10287000"/>
              <a:gd name="connsiteX867" fmla="*/ 144872 w 9854218"/>
              <a:gd name="connsiteY867" fmla="*/ 3515475 h 10287000"/>
              <a:gd name="connsiteX868" fmla="*/ 139562 w 9854218"/>
              <a:gd name="connsiteY868" fmla="*/ 3529161 h 10287000"/>
              <a:gd name="connsiteX869" fmla="*/ 135371 w 9854218"/>
              <a:gd name="connsiteY869" fmla="*/ 3519663 h 10287000"/>
              <a:gd name="connsiteX870" fmla="*/ 131180 w 9854218"/>
              <a:gd name="connsiteY870" fmla="*/ 3510168 h 10287000"/>
              <a:gd name="connsiteX871" fmla="*/ 85049 w 9854218"/>
              <a:gd name="connsiteY871" fmla="*/ 3791483 h 10287000"/>
              <a:gd name="connsiteX872" fmla="*/ 153794 w 9854218"/>
              <a:gd name="connsiteY872" fmla="*/ 3715758 h 10287000"/>
              <a:gd name="connsiteX873" fmla="*/ 156463 w 9854218"/>
              <a:gd name="connsiteY873" fmla="*/ 3768831 h 10287000"/>
              <a:gd name="connsiteX874" fmla="*/ 166171 w 9854218"/>
              <a:gd name="connsiteY874" fmla="*/ 3765864 h 10287000"/>
              <a:gd name="connsiteX875" fmla="*/ 197119 w 9854218"/>
              <a:gd name="connsiteY875" fmla="*/ 3566031 h 10287000"/>
              <a:gd name="connsiteX876" fmla="*/ 236113 w 9854218"/>
              <a:gd name="connsiteY876" fmla="*/ 3380820 h 10287000"/>
              <a:gd name="connsiteX877" fmla="*/ 224242 w 9854218"/>
              <a:gd name="connsiteY877" fmla="*/ 3412373 h 10287000"/>
              <a:gd name="connsiteX878" fmla="*/ 203290 w 9854218"/>
              <a:gd name="connsiteY878" fmla="*/ 3364890 h 10287000"/>
              <a:gd name="connsiteX879" fmla="*/ 178976 w 9854218"/>
              <a:gd name="connsiteY879" fmla="*/ 3386964 h 10287000"/>
              <a:gd name="connsiteX880" fmla="*/ 166543 w 9854218"/>
              <a:gd name="connsiteY880" fmla="*/ 3359468 h 10287000"/>
              <a:gd name="connsiteX881" fmla="*/ 675232 w 9854218"/>
              <a:gd name="connsiteY881" fmla="*/ 2205345 h 10287000"/>
              <a:gd name="connsiteX882" fmla="*/ 598391 w 9854218"/>
              <a:gd name="connsiteY882" fmla="*/ 2271671 h 10287000"/>
              <a:gd name="connsiteX883" fmla="*/ 595514 w 9854218"/>
              <a:gd name="connsiteY883" fmla="*/ 2273613 h 10287000"/>
              <a:gd name="connsiteX884" fmla="*/ 593956 w 9854218"/>
              <a:gd name="connsiteY884" fmla="*/ 2282829 h 10287000"/>
              <a:gd name="connsiteX885" fmla="*/ 575621 w 9854218"/>
              <a:gd name="connsiteY885" fmla="*/ 2365005 h 10287000"/>
              <a:gd name="connsiteX886" fmla="*/ 513883 w 9854218"/>
              <a:gd name="connsiteY886" fmla="*/ 2537843 h 10287000"/>
              <a:gd name="connsiteX887" fmla="*/ 507934 w 9854218"/>
              <a:gd name="connsiteY887" fmla="*/ 2563505 h 10287000"/>
              <a:gd name="connsiteX888" fmla="*/ 533374 w 9854218"/>
              <a:gd name="connsiteY888" fmla="*/ 2578352 h 10287000"/>
              <a:gd name="connsiteX889" fmla="*/ 580660 w 9854218"/>
              <a:gd name="connsiteY889" fmla="*/ 2562593 h 10287000"/>
              <a:gd name="connsiteX890" fmla="*/ 675232 w 9854218"/>
              <a:gd name="connsiteY890" fmla="*/ 2205345 h 10287000"/>
              <a:gd name="connsiteX891" fmla="*/ 523040 w 9854218"/>
              <a:gd name="connsiteY891" fmla="*/ 2200926 h 10287000"/>
              <a:gd name="connsiteX892" fmla="*/ 513322 w 9854218"/>
              <a:gd name="connsiteY892" fmla="*/ 2228223 h 10287000"/>
              <a:gd name="connsiteX893" fmla="*/ 461300 w 9854218"/>
              <a:gd name="connsiteY893" fmla="*/ 2354711 h 10287000"/>
              <a:gd name="connsiteX894" fmla="*/ 442297 w 9854218"/>
              <a:gd name="connsiteY894" fmla="*/ 2363097 h 10287000"/>
              <a:gd name="connsiteX895" fmla="*/ 412385 w 9854218"/>
              <a:gd name="connsiteY895" fmla="*/ 2501100 h 10287000"/>
              <a:gd name="connsiteX896" fmla="*/ 375211 w 9854218"/>
              <a:gd name="connsiteY896" fmla="*/ 2596926 h 10287000"/>
              <a:gd name="connsiteX897" fmla="*/ 251371 w 9854218"/>
              <a:gd name="connsiteY897" fmla="*/ 3139446 h 10287000"/>
              <a:gd name="connsiteX898" fmla="*/ 224819 w 9854218"/>
              <a:gd name="connsiteY898" fmla="*/ 3207893 h 10287000"/>
              <a:gd name="connsiteX899" fmla="*/ 226771 w 9854218"/>
              <a:gd name="connsiteY899" fmla="*/ 3263763 h 10287000"/>
              <a:gd name="connsiteX900" fmla="*/ 264502 w 9854218"/>
              <a:gd name="connsiteY900" fmla="*/ 3186482 h 10287000"/>
              <a:gd name="connsiteX901" fmla="*/ 277628 w 9854218"/>
              <a:gd name="connsiteY901" fmla="*/ 3183644 h 10287000"/>
              <a:gd name="connsiteX902" fmla="*/ 294317 w 9854218"/>
              <a:gd name="connsiteY902" fmla="*/ 3104372 h 10287000"/>
              <a:gd name="connsiteX903" fmla="*/ 407276 w 9854218"/>
              <a:gd name="connsiteY903" fmla="*/ 2646653 h 10287000"/>
              <a:gd name="connsiteX904" fmla="*/ 478208 w 9854218"/>
              <a:gd name="connsiteY904" fmla="*/ 2553563 h 10287000"/>
              <a:gd name="connsiteX905" fmla="*/ 495008 w 9854218"/>
              <a:gd name="connsiteY905" fmla="*/ 2558340 h 10287000"/>
              <a:gd name="connsiteX906" fmla="*/ 519655 w 9854218"/>
              <a:gd name="connsiteY906" fmla="*/ 2451215 h 10287000"/>
              <a:gd name="connsiteX907" fmla="*/ 490688 w 9854218"/>
              <a:gd name="connsiteY907" fmla="*/ 2414930 h 10287000"/>
              <a:gd name="connsiteX908" fmla="*/ 521407 w 9854218"/>
              <a:gd name="connsiteY908" fmla="*/ 2296610 h 10287000"/>
              <a:gd name="connsiteX909" fmla="*/ 522992 w 9854218"/>
              <a:gd name="connsiteY909" fmla="*/ 2284277 h 10287000"/>
              <a:gd name="connsiteX910" fmla="*/ 518692 w 9854218"/>
              <a:gd name="connsiteY910" fmla="*/ 2290899 h 10287000"/>
              <a:gd name="connsiteX911" fmla="*/ 517693 w 9854218"/>
              <a:gd name="connsiteY911" fmla="*/ 2292438 h 10287000"/>
              <a:gd name="connsiteX912" fmla="*/ 509698 w 9854218"/>
              <a:gd name="connsiteY912" fmla="*/ 2304755 h 10287000"/>
              <a:gd name="connsiteX913" fmla="*/ 503212 w 9854218"/>
              <a:gd name="connsiteY913" fmla="*/ 2274299 h 10287000"/>
              <a:gd name="connsiteX914" fmla="*/ 511207 w 9854218"/>
              <a:gd name="connsiteY914" fmla="*/ 2261982 h 10287000"/>
              <a:gd name="connsiteX915" fmla="*/ 521365 w 9854218"/>
              <a:gd name="connsiteY915" fmla="*/ 2259818 h 10287000"/>
              <a:gd name="connsiteX916" fmla="*/ 517589 w 9854218"/>
              <a:gd name="connsiteY916" fmla="*/ 2227290 h 10287000"/>
              <a:gd name="connsiteX917" fmla="*/ 523040 w 9854218"/>
              <a:gd name="connsiteY917" fmla="*/ 2200926 h 10287000"/>
              <a:gd name="connsiteX918" fmla="*/ 609370 w 9854218"/>
              <a:gd name="connsiteY918" fmla="*/ 1937486 h 10287000"/>
              <a:gd name="connsiteX919" fmla="*/ 606925 w 9854218"/>
              <a:gd name="connsiteY919" fmla="*/ 1938728 h 10287000"/>
              <a:gd name="connsiteX920" fmla="*/ 600083 w 9854218"/>
              <a:gd name="connsiteY920" fmla="*/ 1963008 h 10287000"/>
              <a:gd name="connsiteX921" fmla="*/ 609370 w 9854218"/>
              <a:gd name="connsiteY921" fmla="*/ 1937486 h 10287000"/>
              <a:gd name="connsiteX922" fmla="*/ 2354597 w 9854218"/>
              <a:gd name="connsiteY922" fmla="*/ 1627446 h 10287000"/>
              <a:gd name="connsiteX923" fmla="*/ 2353016 w 9854218"/>
              <a:gd name="connsiteY923" fmla="*/ 1638516 h 10287000"/>
              <a:gd name="connsiteX924" fmla="*/ 2347962 w 9854218"/>
              <a:gd name="connsiteY924" fmla="*/ 1639239 h 10287000"/>
              <a:gd name="connsiteX925" fmla="*/ 2354597 w 9854218"/>
              <a:gd name="connsiteY925" fmla="*/ 1627446 h 10287000"/>
              <a:gd name="connsiteX926" fmla="*/ 2453333 w 9854218"/>
              <a:gd name="connsiteY926" fmla="*/ 1504730 h 10287000"/>
              <a:gd name="connsiteX927" fmla="*/ 2443172 w 9854218"/>
              <a:gd name="connsiteY927" fmla="*/ 1513565 h 10287000"/>
              <a:gd name="connsiteX928" fmla="*/ 2433042 w 9854218"/>
              <a:gd name="connsiteY928" fmla="*/ 1543170 h 10287000"/>
              <a:gd name="connsiteX929" fmla="*/ 2453333 w 9854218"/>
              <a:gd name="connsiteY929" fmla="*/ 1504730 h 10287000"/>
              <a:gd name="connsiteX930" fmla="*/ 2455824 w 9854218"/>
              <a:gd name="connsiteY930" fmla="*/ 966746 h 10287000"/>
              <a:gd name="connsiteX931" fmla="*/ 2455824 w 9854218"/>
              <a:gd name="connsiteY931" fmla="*/ 969464 h 10287000"/>
              <a:gd name="connsiteX932" fmla="*/ 2443172 w 9854218"/>
              <a:gd name="connsiteY932" fmla="*/ 982118 h 10287000"/>
              <a:gd name="connsiteX933" fmla="*/ 2455824 w 9854218"/>
              <a:gd name="connsiteY933" fmla="*/ 966746 h 10287000"/>
              <a:gd name="connsiteX934" fmla="*/ 1481994 w 9854218"/>
              <a:gd name="connsiteY934" fmla="*/ 366944 h 10287000"/>
              <a:gd name="connsiteX935" fmla="*/ 1467562 w 9854218"/>
              <a:gd name="connsiteY935" fmla="*/ 370847 h 10287000"/>
              <a:gd name="connsiteX936" fmla="*/ 1367948 w 9854218"/>
              <a:gd name="connsiteY936" fmla="*/ 551256 h 10287000"/>
              <a:gd name="connsiteX937" fmla="*/ 1240025 w 9854218"/>
              <a:gd name="connsiteY937" fmla="*/ 748308 h 10287000"/>
              <a:gd name="connsiteX938" fmla="*/ 1219709 w 9854218"/>
              <a:gd name="connsiteY938" fmla="*/ 752634 h 10287000"/>
              <a:gd name="connsiteX939" fmla="*/ 1162235 w 9854218"/>
              <a:gd name="connsiteY939" fmla="*/ 881616 h 10287000"/>
              <a:gd name="connsiteX940" fmla="*/ 1106269 w 9854218"/>
              <a:gd name="connsiteY940" fmla="*/ 967827 h 10287000"/>
              <a:gd name="connsiteX941" fmla="*/ 1000045 w 9854218"/>
              <a:gd name="connsiteY941" fmla="*/ 1210668 h 10287000"/>
              <a:gd name="connsiteX942" fmla="*/ 959045 w 9854218"/>
              <a:gd name="connsiteY942" fmla="*/ 1289678 h 10287000"/>
              <a:gd name="connsiteX943" fmla="*/ 939901 w 9854218"/>
              <a:gd name="connsiteY943" fmla="*/ 1370676 h 10287000"/>
              <a:gd name="connsiteX944" fmla="*/ 927422 w 9854218"/>
              <a:gd name="connsiteY944" fmla="*/ 1538138 h 10287000"/>
              <a:gd name="connsiteX945" fmla="*/ 1289950 w 9854218"/>
              <a:gd name="connsiteY945" fmla="*/ 765854 h 10287000"/>
              <a:gd name="connsiteX946" fmla="*/ 1382551 w 9854218"/>
              <a:gd name="connsiteY946" fmla="*/ 560306 h 10287000"/>
              <a:gd name="connsiteX947" fmla="*/ 1487975 w 9854218"/>
              <a:gd name="connsiteY947" fmla="*/ 378446 h 10287000"/>
              <a:gd name="connsiteX948" fmla="*/ 1487231 w 9854218"/>
              <a:gd name="connsiteY948" fmla="*/ 375944 h 10287000"/>
              <a:gd name="connsiteX949" fmla="*/ 1481994 w 9854218"/>
              <a:gd name="connsiteY949" fmla="*/ 366944 h 10287000"/>
              <a:gd name="connsiteX950" fmla="*/ 2896330 w 9854218"/>
              <a:gd name="connsiteY950" fmla="*/ 0 h 10287000"/>
              <a:gd name="connsiteX951" fmla="*/ 3314054 w 9854218"/>
              <a:gd name="connsiteY951" fmla="*/ 0 h 10287000"/>
              <a:gd name="connsiteX952" fmla="*/ 3271984 w 9854218"/>
              <a:gd name="connsiteY952" fmla="*/ 44175 h 10287000"/>
              <a:gd name="connsiteX953" fmla="*/ 3215042 w 9854218"/>
              <a:gd name="connsiteY953" fmla="*/ 134331 h 10287000"/>
              <a:gd name="connsiteX954" fmla="*/ 3164426 w 9854218"/>
              <a:gd name="connsiteY954" fmla="*/ 159642 h 10287000"/>
              <a:gd name="connsiteX955" fmla="*/ 3164426 w 9854218"/>
              <a:gd name="connsiteY955" fmla="*/ 146985 h 10287000"/>
              <a:gd name="connsiteX956" fmla="*/ 3151772 w 9854218"/>
              <a:gd name="connsiteY956" fmla="*/ 146985 h 10287000"/>
              <a:gd name="connsiteX957" fmla="*/ 3139120 w 9854218"/>
              <a:gd name="connsiteY957" fmla="*/ 159641 h 10287000"/>
              <a:gd name="connsiteX958" fmla="*/ 3088506 w 9854218"/>
              <a:gd name="connsiteY958" fmla="*/ 222906 h 10287000"/>
              <a:gd name="connsiteX959" fmla="*/ 3088506 w 9854218"/>
              <a:gd name="connsiteY959" fmla="*/ 210252 h 10287000"/>
              <a:gd name="connsiteX960" fmla="*/ 3075852 w 9854218"/>
              <a:gd name="connsiteY960" fmla="*/ 210252 h 10287000"/>
              <a:gd name="connsiteX961" fmla="*/ 3063198 w 9854218"/>
              <a:gd name="connsiteY961" fmla="*/ 222906 h 10287000"/>
              <a:gd name="connsiteX962" fmla="*/ 3063197 w 9854218"/>
              <a:gd name="connsiteY962" fmla="*/ 235560 h 10287000"/>
              <a:gd name="connsiteX963" fmla="*/ 3037892 w 9854218"/>
              <a:gd name="connsiteY963" fmla="*/ 286175 h 10287000"/>
              <a:gd name="connsiteX964" fmla="*/ 3025236 w 9854218"/>
              <a:gd name="connsiteY964" fmla="*/ 298829 h 10287000"/>
              <a:gd name="connsiteX965" fmla="*/ 3012582 w 9854218"/>
              <a:gd name="connsiteY965" fmla="*/ 298827 h 10287000"/>
              <a:gd name="connsiteX966" fmla="*/ 2999930 w 9854218"/>
              <a:gd name="connsiteY966" fmla="*/ 311481 h 10287000"/>
              <a:gd name="connsiteX967" fmla="*/ 3012582 w 9854218"/>
              <a:gd name="connsiteY967" fmla="*/ 311481 h 10287000"/>
              <a:gd name="connsiteX968" fmla="*/ 3025236 w 9854218"/>
              <a:gd name="connsiteY968" fmla="*/ 311481 h 10287000"/>
              <a:gd name="connsiteX969" fmla="*/ 2936663 w 9854218"/>
              <a:gd name="connsiteY969" fmla="*/ 400056 h 10287000"/>
              <a:gd name="connsiteX970" fmla="*/ 2936662 w 9854218"/>
              <a:gd name="connsiteY970" fmla="*/ 387402 h 10287000"/>
              <a:gd name="connsiteX971" fmla="*/ 2949317 w 9854218"/>
              <a:gd name="connsiteY971" fmla="*/ 374747 h 10287000"/>
              <a:gd name="connsiteX972" fmla="*/ 2936662 w 9854218"/>
              <a:gd name="connsiteY972" fmla="*/ 374750 h 10287000"/>
              <a:gd name="connsiteX973" fmla="*/ 2949318 w 9854218"/>
              <a:gd name="connsiteY973" fmla="*/ 362094 h 10287000"/>
              <a:gd name="connsiteX974" fmla="*/ 2961968 w 9854218"/>
              <a:gd name="connsiteY974" fmla="*/ 362093 h 10287000"/>
              <a:gd name="connsiteX975" fmla="*/ 2961965 w 9854218"/>
              <a:gd name="connsiteY975" fmla="*/ 349442 h 10287000"/>
              <a:gd name="connsiteX976" fmla="*/ 2961968 w 9854218"/>
              <a:gd name="connsiteY976" fmla="*/ 336788 h 10287000"/>
              <a:gd name="connsiteX977" fmla="*/ 2949317 w 9854218"/>
              <a:gd name="connsiteY977" fmla="*/ 349442 h 10287000"/>
              <a:gd name="connsiteX978" fmla="*/ 2961965 w 9854218"/>
              <a:gd name="connsiteY978" fmla="*/ 298827 h 10287000"/>
              <a:gd name="connsiteX979" fmla="*/ 2974624 w 9854218"/>
              <a:gd name="connsiteY979" fmla="*/ 286175 h 10287000"/>
              <a:gd name="connsiteX980" fmla="*/ 2987278 w 9854218"/>
              <a:gd name="connsiteY980" fmla="*/ 286176 h 10287000"/>
              <a:gd name="connsiteX981" fmla="*/ 2999928 w 9854218"/>
              <a:gd name="connsiteY981" fmla="*/ 260870 h 10287000"/>
              <a:gd name="connsiteX982" fmla="*/ 2974622 w 9854218"/>
              <a:gd name="connsiteY982" fmla="*/ 260867 h 10287000"/>
              <a:gd name="connsiteX983" fmla="*/ 2961970 w 9854218"/>
              <a:gd name="connsiteY983" fmla="*/ 273521 h 10287000"/>
              <a:gd name="connsiteX984" fmla="*/ 2949317 w 9854218"/>
              <a:gd name="connsiteY984" fmla="*/ 286175 h 10287000"/>
              <a:gd name="connsiteX985" fmla="*/ 2924008 w 9854218"/>
              <a:gd name="connsiteY985" fmla="*/ 324135 h 10287000"/>
              <a:gd name="connsiteX986" fmla="*/ 2949317 w 9854218"/>
              <a:gd name="connsiteY986" fmla="*/ 311481 h 10287000"/>
              <a:gd name="connsiteX987" fmla="*/ 2961965 w 9854218"/>
              <a:gd name="connsiteY987" fmla="*/ 298827 h 10287000"/>
              <a:gd name="connsiteX988" fmla="*/ 2936662 w 9854218"/>
              <a:gd name="connsiteY988" fmla="*/ 349442 h 10287000"/>
              <a:gd name="connsiteX989" fmla="*/ 2924008 w 9854218"/>
              <a:gd name="connsiteY989" fmla="*/ 362096 h 10287000"/>
              <a:gd name="connsiteX990" fmla="*/ 2898702 w 9854218"/>
              <a:gd name="connsiteY990" fmla="*/ 374747 h 10287000"/>
              <a:gd name="connsiteX991" fmla="*/ 2911350 w 9854218"/>
              <a:gd name="connsiteY991" fmla="*/ 374747 h 10287000"/>
              <a:gd name="connsiteX992" fmla="*/ 2911354 w 9854218"/>
              <a:gd name="connsiteY992" fmla="*/ 387402 h 10287000"/>
              <a:gd name="connsiteX993" fmla="*/ 2911354 w 9854218"/>
              <a:gd name="connsiteY993" fmla="*/ 400059 h 10287000"/>
              <a:gd name="connsiteX994" fmla="*/ 2886048 w 9854218"/>
              <a:gd name="connsiteY994" fmla="*/ 425363 h 10287000"/>
              <a:gd name="connsiteX995" fmla="*/ 2911350 w 9854218"/>
              <a:gd name="connsiteY995" fmla="*/ 425363 h 10287000"/>
              <a:gd name="connsiteX996" fmla="*/ 2924008 w 9854218"/>
              <a:gd name="connsiteY996" fmla="*/ 412712 h 10287000"/>
              <a:gd name="connsiteX997" fmla="*/ 2873394 w 9854218"/>
              <a:gd name="connsiteY997" fmla="*/ 501282 h 10287000"/>
              <a:gd name="connsiteX998" fmla="*/ 2886047 w 9854218"/>
              <a:gd name="connsiteY998" fmla="*/ 450672 h 10287000"/>
              <a:gd name="connsiteX999" fmla="*/ 2848088 w 9854218"/>
              <a:gd name="connsiteY999" fmla="*/ 488633 h 10287000"/>
              <a:gd name="connsiteX1000" fmla="*/ 2848086 w 9854218"/>
              <a:gd name="connsiteY1000" fmla="*/ 475980 h 10287000"/>
              <a:gd name="connsiteX1001" fmla="*/ 2860742 w 9854218"/>
              <a:gd name="connsiteY1001" fmla="*/ 450671 h 10287000"/>
              <a:gd name="connsiteX1002" fmla="*/ 2822778 w 9854218"/>
              <a:gd name="connsiteY1002" fmla="*/ 475977 h 10287000"/>
              <a:gd name="connsiteX1003" fmla="*/ 2810128 w 9854218"/>
              <a:gd name="connsiteY1003" fmla="*/ 488631 h 10287000"/>
              <a:gd name="connsiteX1004" fmla="*/ 2759512 w 9854218"/>
              <a:gd name="connsiteY1004" fmla="*/ 539243 h 10287000"/>
              <a:gd name="connsiteX1005" fmla="*/ 2797472 w 9854218"/>
              <a:gd name="connsiteY1005" fmla="*/ 513938 h 10287000"/>
              <a:gd name="connsiteX1006" fmla="*/ 2784818 w 9854218"/>
              <a:gd name="connsiteY1006" fmla="*/ 526592 h 10287000"/>
              <a:gd name="connsiteX1007" fmla="*/ 2772164 w 9854218"/>
              <a:gd name="connsiteY1007" fmla="*/ 551898 h 10287000"/>
              <a:gd name="connsiteX1008" fmla="*/ 2797474 w 9854218"/>
              <a:gd name="connsiteY1008" fmla="*/ 539243 h 10287000"/>
              <a:gd name="connsiteX1009" fmla="*/ 2810128 w 9854218"/>
              <a:gd name="connsiteY1009" fmla="*/ 539243 h 10287000"/>
              <a:gd name="connsiteX1010" fmla="*/ 2772166 w 9854218"/>
              <a:gd name="connsiteY1010" fmla="*/ 602513 h 10287000"/>
              <a:gd name="connsiteX1011" fmla="*/ 2721554 w 9854218"/>
              <a:gd name="connsiteY1011" fmla="*/ 627818 h 10287000"/>
              <a:gd name="connsiteX1012" fmla="*/ 2658284 w 9854218"/>
              <a:gd name="connsiteY1012" fmla="*/ 703743 h 10287000"/>
              <a:gd name="connsiteX1013" fmla="*/ 2658284 w 9854218"/>
              <a:gd name="connsiteY1013" fmla="*/ 741699 h 10287000"/>
              <a:gd name="connsiteX1014" fmla="*/ 2595016 w 9854218"/>
              <a:gd name="connsiteY1014" fmla="*/ 779661 h 10287000"/>
              <a:gd name="connsiteX1015" fmla="*/ 2488250 w 9854218"/>
              <a:gd name="connsiteY1015" fmla="*/ 927351 h 10287000"/>
              <a:gd name="connsiteX1016" fmla="*/ 2455824 w 9854218"/>
              <a:gd name="connsiteY1016" fmla="*/ 966746 h 10287000"/>
              <a:gd name="connsiteX1017" fmla="*/ 2455822 w 9854218"/>
              <a:gd name="connsiteY1017" fmla="*/ 956810 h 10287000"/>
              <a:gd name="connsiteX1018" fmla="*/ 2430518 w 9854218"/>
              <a:gd name="connsiteY1018" fmla="*/ 969464 h 10287000"/>
              <a:gd name="connsiteX1019" fmla="*/ 2417862 w 9854218"/>
              <a:gd name="connsiteY1019" fmla="*/ 994773 h 10287000"/>
              <a:gd name="connsiteX1020" fmla="*/ 2316635 w 9854218"/>
              <a:gd name="connsiteY1020" fmla="*/ 1133960 h 10287000"/>
              <a:gd name="connsiteX1021" fmla="*/ 2316635 w 9854218"/>
              <a:gd name="connsiteY1021" fmla="*/ 1121304 h 10287000"/>
              <a:gd name="connsiteX1022" fmla="*/ 2303984 w 9854218"/>
              <a:gd name="connsiteY1022" fmla="*/ 1121304 h 10287000"/>
              <a:gd name="connsiteX1023" fmla="*/ 2303984 w 9854218"/>
              <a:gd name="connsiteY1023" fmla="*/ 1133960 h 10287000"/>
              <a:gd name="connsiteX1024" fmla="*/ 2291328 w 9854218"/>
              <a:gd name="connsiteY1024" fmla="*/ 1146614 h 10287000"/>
              <a:gd name="connsiteX1025" fmla="*/ 2291330 w 9854218"/>
              <a:gd name="connsiteY1025" fmla="*/ 1171919 h 10287000"/>
              <a:gd name="connsiteX1026" fmla="*/ 2266020 w 9854218"/>
              <a:gd name="connsiteY1026" fmla="*/ 1171919 h 10287000"/>
              <a:gd name="connsiteX1027" fmla="*/ 2253370 w 9854218"/>
              <a:gd name="connsiteY1027" fmla="*/ 1209881 h 10287000"/>
              <a:gd name="connsiteX1028" fmla="*/ 2253368 w 9854218"/>
              <a:gd name="connsiteY1028" fmla="*/ 1197225 h 10287000"/>
              <a:gd name="connsiteX1029" fmla="*/ 2240712 w 9854218"/>
              <a:gd name="connsiteY1029" fmla="*/ 1197225 h 10287000"/>
              <a:gd name="connsiteX1030" fmla="*/ 2228060 w 9854218"/>
              <a:gd name="connsiteY1030" fmla="*/ 1222535 h 10287000"/>
              <a:gd name="connsiteX1031" fmla="*/ 2228062 w 9854218"/>
              <a:gd name="connsiteY1031" fmla="*/ 1235190 h 10287000"/>
              <a:gd name="connsiteX1032" fmla="*/ 2190100 w 9854218"/>
              <a:gd name="connsiteY1032" fmla="*/ 1285800 h 10287000"/>
              <a:gd name="connsiteX1033" fmla="*/ 2177446 w 9854218"/>
              <a:gd name="connsiteY1033" fmla="*/ 1298454 h 10287000"/>
              <a:gd name="connsiteX1034" fmla="*/ 2164790 w 9854218"/>
              <a:gd name="connsiteY1034" fmla="*/ 1323761 h 10287000"/>
              <a:gd name="connsiteX1035" fmla="*/ 2177447 w 9854218"/>
              <a:gd name="connsiteY1035" fmla="*/ 1311110 h 10287000"/>
              <a:gd name="connsiteX1036" fmla="*/ 2190096 w 9854218"/>
              <a:gd name="connsiteY1036" fmla="*/ 1311111 h 10287000"/>
              <a:gd name="connsiteX1037" fmla="*/ 2164793 w 9854218"/>
              <a:gd name="connsiteY1037" fmla="*/ 1374375 h 10287000"/>
              <a:gd name="connsiteX1038" fmla="*/ 2152140 w 9854218"/>
              <a:gd name="connsiteY1038" fmla="*/ 1399685 h 10287000"/>
              <a:gd name="connsiteX1039" fmla="*/ 2139485 w 9854218"/>
              <a:gd name="connsiteY1039" fmla="*/ 1399683 h 10287000"/>
              <a:gd name="connsiteX1040" fmla="*/ 2139485 w 9854218"/>
              <a:gd name="connsiteY1040" fmla="*/ 1412336 h 10287000"/>
              <a:gd name="connsiteX1041" fmla="*/ 2126834 w 9854218"/>
              <a:gd name="connsiteY1041" fmla="*/ 1424993 h 10287000"/>
              <a:gd name="connsiteX1042" fmla="*/ 2126832 w 9854218"/>
              <a:gd name="connsiteY1042" fmla="*/ 1437641 h 10287000"/>
              <a:gd name="connsiteX1043" fmla="*/ 2076220 w 9854218"/>
              <a:gd name="connsiteY1043" fmla="*/ 1475606 h 10287000"/>
              <a:gd name="connsiteX1044" fmla="*/ 2076220 w 9854218"/>
              <a:gd name="connsiteY1044" fmla="*/ 1513566 h 10287000"/>
              <a:gd name="connsiteX1045" fmla="*/ 2063564 w 9854218"/>
              <a:gd name="connsiteY1045" fmla="*/ 1538871 h 10287000"/>
              <a:gd name="connsiteX1046" fmla="*/ 2076215 w 9854218"/>
              <a:gd name="connsiteY1046" fmla="*/ 1538868 h 10287000"/>
              <a:gd name="connsiteX1047" fmla="*/ 2076218 w 9854218"/>
              <a:gd name="connsiteY1047" fmla="*/ 1526216 h 10287000"/>
              <a:gd name="connsiteX1048" fmla="*/ 2088868 w 9854218"/>
              <a:gd name="connsiteY1048" fmla="*/ 1551525 h 10287000"/>
              <a:gd name="connsiteX1049" fmla="*/ 1734570 w 9854218"/>
              <a:gd name="connsiteY1049" fmla="*/ 2285429 h 10287000"/>
              <a:gd name="connsiteX1050" fmla="*/ 1683956 w 9854218"/>
              <a:gd name="connsiteY1050" fmla="*/ 2386655 h 10287000"/>
              <a:gd name="connsiteX1051" fmla="*/ 1645996 w 9854218"/>
              <a:gd name="connsiteY1051" fmla="*/ 2449923 h 10287000"/>
              <a:gd name="connsiteX1052" fmla="*/ 1620689 w 9854218"/>
              <a:gd name="connsiteY1052" fmla="*/ 2551154 h 10287000"/>
              <a:gd name="connsiteX1053" fmla="*/ 1506806 w 9854218"/>
              <a:gd name="connsiteY1053" fmla="*/ 2905451 h 10287000"/>
              <a:gd name="connsiteX1054" fmla="*/ 1494152 w 9854218"/>
              <a:gd name="connsiteY1054" fmla="*/ 2918102 h 10287000"/>
              <a:gd name="connsiteX1055" fmla="*/ 1494154 w 9854218"/>
              <a:gd name="connsiteY1055" fmla="*/ 2930757 h 10287000"/>
              <a:gd name="connsiteX1056" fmla="*/ 1506806 w 9854218"/>
              <a:gd name="connsiteY1056" fmla="*/ 2930756 h 10287000"/>
              <a:gd name="connsiteX1057" fmla="*/ 1506806 w 9854218"/>
              <a:gd name="connsiteY1057" fmla="*/ 2943410 h 10287000"/>
              <a:gd name="connsiteX1058" fmla="*/ 1494152 w 9854218"/>
              <a:gd name="connsiteY1058" fmla="*/ 2943410 h 10287000"/>
              <a:gd name="connsiteX1059" fmla="*/ 1456192 w 9854218"/>
              <a:gd name="connsiteY1059" fmla="*/ 3057288 h 10287000"/>
              <a:gd name="connsiteX1060" fmla="*/ 1443541 w 9854218"/>
              <a:gd name="connsiteY1060" fmla="*/ 3057291 h 10287000"/>
              <a:gd name="connsiteX1061" fmla="*/ 1443536 w 9854218"/>
              <a:gd name="connsiteY1061" fmla="*/ 3082601 h 10287000"/>
              <a:gd name="connsiteX1062" fmla="*/ 1405579 w 9854218"/>
              <a:gd name="connsiteY1062" fmla="*/ 3209135 h 10287000"/>
              <a:gd name="connsiteX1063" fmla="*/ 1392929 w 9854218"/>
              <a:gd name="connsiteY1063" fmla="*/ 3221789 h 10287000"/>
              <a:gd name="connsiteX1064" fmla="*/ 1380271 w 9854218"/>
              <a:gd name="connsiteY1064" fmla="*/ 3272402 h 10287000"/>
              <a:gd name="connsiteX1065" fmla="*/ 1380272 w 9854218"/>
              <a:gd name="connsiteY1065" fmla="*/ 3285053 h 10287000"/>
              <a:gd name="connsiteX1066" fmla="*/ 1380271 w 9854218"/>
              <a:gd name="connsiteY1066" fmla="*/ 3297705 h 10287000"/>
              <a:gd name="connsiteX1067" fmla="*/ 1380271 w 9854218"/>
              <a:gd name="connsiteY1067" fmla="*/ 3310362 h 10287000"/>
              <a:gd name="connsiteX1068" fmla="*/ 1367617 w 9854218"/>
              <a:gd name="connsiteY1068" fmla="*/ 3348326 h 10287000"/>
              <a:gd name="connsiteX1069" fmla="*/ 1392925 w 9854218"/>
              <a:gd name="connsiteY1069" fmla="*/ 3335669 h 10287000"/>
              <a:gd name="connsiteX1070" fmla="*/ 1392928 w 9854218"/>
              <a:gd name="connsiteY1070" fmla="*/ 3360977 h 10287000"/>
              <a:gd name="connsiteX1071" fmla="*/ 1380272 w 9854218"/>
              <a:gd name="connsiteY1071" fmla="*/ 3360974 h 10287000"/>
              <a:gd name="connsiteX1072" fmla="*/ 1380271 w 9854218"/>
              <a:gd name="connsiteY1072" fmla="*/ 3373631 h 10287000"/>
              <a:gd name="connsiteX1073" fmla="*/ 1380271 w 9854218"/>
              <a:gd name="connsiteY1073" fmla="*/ 3386286 h 10287000"/>
              <a:gd name="connsiteX1074" fmla="*/ 1380271 w 9854218"/>
              <a:gd name="connsiteY1074" fmla="*/ 3411591 h 10287000"/>
              <a:gd name="connsiteX1075" fmla="*/ 1329658 w 9854218"/>
              <a:gd name="connsiteY1075" fmla="*/ 3512819 h 10287000"/>
              <a:gd name="connsiteX1076" fmla="*/ 1342310 w 9854218"/>
              <a:gd name="connsiteY1076" fmla="*/ 3512817 h 10287000"/>
              <a:gd name="connsiteX1077" fmla="*/ 1329658 w 9854218"/>
              <a:gd name="connsiteY1077" fmla="*/ 3550775 h 10287000"/>
              <a:gd name="connsiteX1078" fmla="*/ 1354964 w 9854218"/>
              <a:gd name="connsiteY1078" fmla="*/ 3550778 h 10287000"/>
              <a:gd name="connsiteX1079" fmla="*/ 1367618 w 9854218"/>
              <a:gd name="connsiteY1079" fmla="*/ 3500165 h 10287000"/>
              <a:gd name="connsiteX1080" fmla="*/ 1367618 w 9854218"/>
              <a:gd name="connsiteY1080" fmla="*/ 3512819 h 10287000"/>
              <a:gd name="connsiteX1081" fmla="*/ 1380271 w 9854218"/>
              <a:gd name="connsiteY1081" fmla="*/ 3512817 h 10287000"/>
              <a:gd name="connsiteX1082" fmla="*/ 1380271 w 9854218"/>
              <a:gd name="connsiteY1082" fmla="*/ 3500166 h 10287000"/>
              <a:gd name="connsiteX1083" fmla="*/ 1380271 w 9854218"/>
              <a:gd name="connsiteY1083" fmla="*/ 3487512 h 10287000"/>
              <a:gd name="connsiteX1084" fmla="*/ 1418236 w 9854218"/>
              <a:gd name="connsiteY1084" fmla="*/ 3348324 h 10287000"/>
              <a:gd name="connsiteX1085" fmla="*/ 1430885 w 9854218"/>
              <a:gd name="connsiteY1085" fmla="*/ 3335669 h 10287000"/>
              <a:gd name="connsiteX1086" fmla="*/ 1430887 w 9854218"/>
              <a:gd name="connsiteY1086" fmla="*/ 3323013 h 10287000"/>
              <a:gd name="connsiteX1087" fmla="*/ 1418234 w 9854218"/>
              <a:gd name="connsiteY1087" fmla="*/ 3323015 h 10287000"/>
              <a:gd name="connsiteX1088" fmla="*/ 1544766 w 9854218"/>
              <a:gd name="connsiteY1088" fmla="*/ 2918102 h 10287000"/>
              <a:gd name="connsiteX1089" fmla="*/ 1544766 w 9854218"/>
              <a:gd name="connsiteY1089" fmla="*/ 2880141 h 10287000"/>
              <a:gd name="connsiteX1090" fmla="*/ 1595382 w 9854218"/>
              <a:gd name="connsiteY1090" fmla="*/ 2740952 h 10287000"/>
              <a:gd name="connsiteX1091" fmla="*/ 1582726 w 9854218"/>
              <a:gd name="connsiteY1091" fmla="*/ 2753607 h 10287000"/>
              <a:gd name="connsiteX1092" fmla="*/ 1633342 w 9854218"/>
              <a:gd name="connsiteY1092" fmla="*/ 2652380 h 10287000"/>
              <a:gd name="connsiteX1093" fmla="*/ 1785186 w 9854218"/>
              <a:gd name="connsiteY1093" fmla="*/ 2285430 h 10287000"/>
              <a:gd name="connsiteX1094" fmla="*/ 1886414 w 9854218"/>
              <a:gd name="connsiteY1094" fmla="*/ 2007050 h 10287000"/>
              <a:gd name="connsiteX1095" fmla="*/ 1937028 w 9854218"/>
              <a:gd name="connsiteY1095" fmla="*/ 1943783 h 10287000"/>
              <a:gd name="connsiteX1096" fmla="*/ 1987643 w 9854218"/>
              <a:gd name="connsiteY1096" fmla="*/ 1829903 h 10287000"/>
              <a:gd name="connsiteX1097" fmla="*/ 2012950 w 9854218"/>
              <a:gd name="connsiteY1097" fmla="*/ 1804596 h 10287000"/>
              <a:gd name="connsiteX1098" fmla="*/ 2139486 w 9854218"/>
              <a:gd name="connsiteY1098" fmla="*/ 1576833 h 10287000"/>
              <a:gd name="connsiteX1099" fmla="*/ 2139485 w 9854218"/>
              <a:gd name="connsiteY1099" fmla="*/ 1551525 h 10287000"/>
              <a:gd name="connsiteX1100" fmla="*/ 2266022 w 9854218"/>
              <a:gd name="connsiteY1100" fmla="*/ 1349070 h 10287000"/>
              <a:gd name="connsiteX1101" fmla="*/ 2367250 w 9854218"/>
              <a:gd name="connsiteY1101" fmla="*/ 1197225 h 10287000"/>
              <a:gd name="connsiteX1102" fmla="*/ 2430518 w 9854218"/>
              <a:gd name="connsiteY1102" fmla="*/ 1108653 h 10287000"/>
              <a:gd name="connsiteX1103" fmla="*/ 2519094 w 9854218"/>
              <a:gd name="connsiteY1103" fmla="*/ 969464 h 10287000"/>
              <a:gd name="connsiteX1104" fmla="*/ 2531748 w 9854218"/>
              <a:gd name="connsiteY1104" fmla="*/ 982118 h 10287000"/>
              <a:gd name="connsiteX1105" fmla="*/ 2544401 w 9854218"/>
              <a:gd name="connsiteY1105" fmla="*/ 944157 h 10287000"/>
              <a:gd name="connsiteX1106" fmla="*/ 2721552 w 9854218"/>
              <a:gd name="connsiteY1106" fmla="*/ 716393 h 10287000"/>
              <a:gd name="connsiteX1107" fmla="*/ 2898701 w 9854218"/>
              <a:gd name="connsiteY1107" fmla="*/ 501282 h 10287000"/>
              <a:gd name="connsiteX1108" fmla="*/ 2924008 w 9854218"/>
              <a:gd name="connsiteY1108" fmla="*/ 488633 h 10287000"/>
              <a:gd name="connsiteX1109" fmla="*/ 2936662 w 9854218"/>
              <a:gd name="connsiteY1109" fmla="*/ 450671 h 10287000"/>
              <a:gd name="connsiteX1110" fmla="*/ 3177078 w 9854218"/>
              <a:gd name="connsiteY1110" fmla="*/ 210252 h 10287000"/>
              <a:gd name="connsiteX1111" fmla="*/ 3189732 w 9854218"/>
              <a:gd name="connsiteY1111" fmla="*/ 210252 h 10287000"/>
              <a:gd name="connsiteX1112" fmla="*/ 3202388 w 9854218"/>
              <a:gd name="connsiteY1112" fmla="*/ 197600 h 10287000"/>
              <a:gd name="connsiteX1113" fmla="*/ 3278308 w 9854218"/>
              <a:gd name="connsiteY1113" fmla="*/ 121680 h 10287000"/>
              <a:gd name="connsiteX1114" fmla="*/ 3290962 w 9854218"/>
              <a:gd name="connsiteY1114" fmla="*/ 134334 h 10287000"/>
              <a:gd name="connsiteX1115" fmla="*/ 3303617 w 9854218"/>
              <a:gd name="connsiteY1115" fmla="*/ 121682 h 10287000"/>
              <a:gd name="connsiteX1116" fmla="*/ 3316272 w 9854218"/>
              <a:gd name="connsiteY1116" fmla="*/ 96371 h 10287000"/>
              <a:gd name="connsiteX1117" fmla="*/ 3379536 w 9854218"/>
              <a:gd name="connsiteY1117" fmla="*/ 58410 h 10287000"/>
              <a:gd name="connsiteX1118" fmla="*/ 3341576 w 9854218"/>
              <a:gd name="connsiteY1118" fmla="*/ 71066 h 10287000"/>
              <a:gd name="connsiteX1119" fmla="*/ 3354233 w 9854218"/>
              <a:gd name="connsiteY1119" fmla="*/ 58410 h 10287000"/>
              <a:gd name="connsiteX1120" fmla="*/ 3341576 w 9854218"/>
              <a:gd name="connsiteY1120" fmla="*/ 58410 h 10287000"/>
              <a:gd name="connsiteX1121" fmla="*/ 3374990 w 9854218"/>
              <a:gd name="connsiteY1121" fmla="*/ 21242 h 10287000"/>
              <a:gd name="connsiteX1122" fmla="*/ 3398246 w 9854218"/>
              <a:gd name="connsiteY1122" fmla="*/ 0 h 10287000"/>
              <a:gd name="connsiteX1123" fmla="*/ 3467874 w 9854218"/>
              <a:gd name="connsiteY1123" fmla="*/ 0 h 10287000"/>
              <a:gd name="connsiteX1124" fmla="*/ 3444386 w 9854218"/>
              <a:gd name="connsiteY1124" fmla="*/ 25196 h 10287000"/>
              <a:gd name="connsiteX1125" fmla="*/ 3366882 w 9854218"/>
              <a:gd name="connsiteY1125" fmla="*/ 109025 h 10287000"/>
              <a:gd name="connsiteX1126" fmla="*/ 2987278 w 9854218"/>
              <a:gd name="connsiteY1126" fmla="*/ 513935 h 10287000"/>
              <a:gd name="connsiteX1127" fmla="*/ 2961968 w 9854218"/>
              <a:gd name="connsiteY1127" fmla="*/ 564552 h 10287000"/>
              <a:gd name="connsiteX1128" fmla="*/ 2911354 w 9854218"/>
              <a:gd name="connsiteY1128" fmla="*/ 589857 h 10287000"/>
              <a:gd name="connsiteX1129" fmla="*/ 2784818 w 9854218"/>
              <a:gd name="connsiteY1129" fmla="*/ 767007 h 10287000"/>
              <a:gd name="connsiteX1130" fmla="*/ 2759512 w 9854218"/>
              <a:gd name="connsiteY1130" fmla="*/ 779661 h 10287000"/>
              <a:gd name="connsiteX1131" fmla="*/ 2696243 w 9854218"/>
              <a:gd name="connsiteY1131" fmla="*/ 893543 h 10287000"/>
              <a:gd name="connsiteX1132" fmla="*/ 2632974 w 9854218"/>
              <a:gd name="connsiteY1132" fmla="*/ 956810 h 10287000"/>
              <a:gd name="connsiteX1133" fmla="*/ 2392558 w 9854218"/>
              <a:gd name="connsiteY1133" fmla="*/ 1323761 h 10287000"/>
              <a:gd name="connsiteX1134" fmla="*/ 2253366 w 9854218"/>
              <a:gd name="connsiteY1134" fmla="*/ 1538871 h 10287000"/>
              <a:gd name="connsiteX1135" fmla="*/ 2190100 w 9854218"/>
              <a:gd name="connsiteY1135" fmla="*/ 1640100 h 10287000"/>
              <a:gd name="connsiteX1136" fmla="*/ 2038253 w 9854218"/>
              <a:gd name="connsiteY1136" fmla="*/ 1956437 h 10287000"/>
              <a:gd name="connsiteX1137" fmla="*/ 2000296 w 9854218"/>
              <a:gd name="connsiteY1137" fmla="*/ 2019705 h 10287000"/>
              <a:gd name="connsiteX1138" fmla="*/ 1810492 w 9854218"/>
              <a:gd name="connsiteY1138" fmla="*/ 2462576 h 10287000"/>
              <a:gd name="connsiteX1139" fmla="*/ 1633343 w 9854218"/>
              <a:gd name="connsiteY1139" fmla="*/ 2930756 h 10287000"/>
              <a:gd name="connsiteX1140" fmla="*/ 1570074 w 9854218"/>
              <a:gd name="connsiteY1140" fmla="*/ 3133212 h 10287000"/>
              <a:gd name="connsiteX1141" fmla="*/ 1557420 w 9854218"/>
              <a:gd name="connsiteY1141" fmla="*/ 3145868 h 10287000"/>
              <a:gd name="connsiteX1142" fmla="*/ 1557422 w 9854218"/>
              <a:gd name="connsiteY1142" fmla="*/ 3171176 h 10287000"/>
              <a:gd name="connsiteX1143" fmla="*/ 1494154 w 9854218"/>
              <a:gd name="connsiteY1143" fmla="*/ 3323016 h 10287000"/>
              <a:gd name="connsiteX1144" fmla="*/ 1519463 w 9854218"/>
              <a:gd name="connsiteY1144" fmla="*/ 3297708 h 10287000"/>
              <a:gd name="connsiteX1145" fmla="*/ 1544768 w 9854218"/>
              <a:gd name="connsiteY1145" fmla="*/ 3209136 h 10287000"/>
              <a:gd name="connsiteX1146" fmla="*/ 1570074 w 9854218"/>
              <a:gd name="connsiteY1146" fmla="*/ 3196481 h 10287000"/>
              <a:gd name="connsiteX1147" fmla="*/ 1582726 w 9854218"/>
              <a:gd name="connsiteY1147" fmla="*/ 3196481 h 10287000"/>
              <a:gd name="connsiteX1148" fmla="*/ 1582727 w 9854218"/>
              <a:gd name="connsiteY1148" fmla="*/ 3183827 h 10287000"/>
              <a:gd name="connsiteX1149" fmla="*/ 1582726 w 9854218"/>
              <a:gd name="connsiteY1149" fmla="*/ 3171176 h 10287000"/>
              <a:gd name="connsiteX1150" fmla="*/ 1582726 w 9854218"/>
              <a:gd name="connsiteY1150" fmla="*/ 3158520 h 10287000"/>
              <a:gd name="connsiteX1151" fmla="*/ 1633342 w 9854218"/>
              <a:gd name="connsiteY1151" fmla="*/ 3019331 h 10287000"/>
              <a:gd name="connsiteX1152" fmla="*/ 1734570 w 9854218"/>
              <a:gd name="connsiteY1152" fmla="*/ 2766260 h 10287000"/>
              <a:gd name="connsiteX1153" fmla="*/ 1823146 w 9854218"/>
              <a:gd name="connsiteY1153" fmla="*/ 2576459 h 10287000"/>
              <a:gd name="connsiteX1154" fmla="*/ 1835800 w 9854218"/>
              <a:gd name="connsiteY1154" fmla="*/ 2576456 h 10287000"/>
              <a:gd name="connsiteX1155" fmla="*/ 1835800 w 9854218"/>
              <a:gd name="connsiteY1155" fmla="*/ 2551151 h 10287000"/>
              <a:gd name="connsiteX1156" fmla="*/ 1835796 w 9854218"/>
              <a:gd name="connsiteY1156" fmla="*/ 2538498 h 10287000"/>
              <a:gd name="connsiteX1157" fmla="*/ 1899068 w 9854218"/>
              <a:gd name="connsiteY1157" fmla="*/ 2361350 h 10287000"/>
              <a:gd name="connsiteX1158" fmla="*/ 1911720 w 9854218"/>
              <a:gd name="connsiteY1158" fmla="*/ 2336043 h 10287000"/>
              <a:gd name="connsiteX1159" fmla="*/ 1937026 w 9854218"/>
              <a:gd name="connsiteY1159" fmla="*/ 2336043 h 10287000"/>
              <a:gd name="connsiteX1160" fmla="*/ 1937028 w 9854218"/>
              <a:gd name="connsiteY1160" fmla="*/ 2298083 h 10287000"/>
              <a:gd name="connsiteX1161" fmla="*/ 1962336 w 9854218"/>
              <a:gd name="connsiteY1161" fmla="*/ 2260122 h 10287000"/>
              <a:gd name="connsiteX1162" fmla="*/ 2126832 w 9854218"/>
              <a:gd name="connsiteY1162" fmla="*/ 1905822 h 10287000"/>
              <a:gd name="connsiteX1163" fmla="*/ 2126832 w 9854218"/>
              <a:gd name="connsiteY1163" fmla="*/ 1893168 h 10287000"/>
              <a:gd name="connsiteX1164" fmla="*/ 2139485 w 9854218"/>
              <a:gd name="connsiteY1164" fmla="*/ 1880514 h 10287000"/>
              <a:gd name="connsiteX1165" fmla="*/ 2202754 w 9854218"/>
              <a:gd name="connsiteY1165" fmla="*/ 1791941 h 10287000"/>
              <a:gd name="connsiteX1166" fmla="*/ 2202755 w 9854218"/>
              <a:gd name="connsiteY1166" fmla="*/ 1753982 h 10287000"/>
              <a:gd name="connsiteX1167" fmla="*/ 2215408 w 9854218"/>
              <a:gd name="connsiteY1167" fmla="*/ 1741328 h 10287000"/>
              <a:gd name="connsiteX1168" fmla="*/ 2278674 w 9854218"/>
              <a:gd name="connsiteY1168" fmla="*/ 1652753 h 10287000"/>
              <a:gd name="connsiteX1169" fmla="*/ 2291330 w 9854218"/>
              <a:gd name="connsiteY1169" fmla="*/ 1640102 h 10287000"/>
              <a:gd name="connsiteX1170" fmla="*/ 2303982 w 9854218"/>
              <a:gd name="connsiteY1170" fmla="*/ 1602140 h 10287000"/>
              <a:gd name="connsiteX1171" fmla="*/ 2354598 w 9854218"/>
              <a:gd name="connsiteY1171" fmla="*/ 1526214 h 10287000"/>
              <a:gd name="connsiteX1172" fmla="*/ 2367250 w 9854218"/>
              <a:gd name="connsiteY1172" fmla="*/ 1513565 h 10287000"/>
              <a:gd name="connsiteX1173" fmla="*/ 2367251 w 9854218"/>
              <a:gd name="connsiteY1173" fmla="*/ 1500911 h 10287000"/>
              <a:gd name="connsiteX1174" fmla="*/ 2620324 w 9854218"/>
              <a:gd name="connsiteY1174" fmla="*/ 1095999 h 10287000"/>
              <a:gd name="connsiteX1175" fmla="*/ 2632978 w 9854218"/>
              <a:gd name="connsiteY1175" fmla="*/ 1083344 h 10287000"/>
              <a:gd name="connsiteX1176" fmla="*/ 2645628 w 9854218"/>
              <a:gd name="connsiteY1176" fmla="*/ 1070693 h 10287000"/>
              <a:gd name="connsiteX1177" fmla="*/ 2645626 w 9854218"/>
              <a:gd name="connsiteY1177" fmla="*/ 1058039 h 10287000"/>
              <a:gd name="connsiteX1178" fmla="*/ 2658282 w 9854218"/>
              <a:gd name="connsiteY1178" fmla="*/ 1045385 h 10287000"/>
              <a:gd name="connsiteX1179" fmla="*/ 2670936 w 9854218"/>
              <a:gd name="connsiteY1179" fmla="*/ 1045385 h 10287000"/>
              <a:gd name="connsiteX1180" fmla="*/ 2658280 w 9854218"/>
              <a:gd name="connsiteY1180" fmla="*/ 1070693 h 10287000"/>
              <a:gd name="connsiteX1181" fmla="*/ 2670938 w 9854218"/>
              <a:gd name="connsiteY1181" fmla="*/ 1070693 h 10287000"/>
              <a:gd name="connsiteX1182" fmla="*/ 2683589 w 9854218"/>
              <a:gd name="connsiteY1182" fmla="*/ 1070693 h 10287000"/>
              <a:gd name="connsiteX1183" fmla="*/ 2696244 w 9854218"/>
              <a:gd name="connsiteY1183" fmla="*/ 1058040 h 10287000"/>
              <a:gd name="connsiteX1184" fmla="*/ 2632978 w 9854218"/>
              <a:gd name="connsiteY1184" fmla="*/ 1159265 h 10287000"/>
              <a:gd name="connsiteX1185" fmla="*/ 2557054 w 9854218"/>
              <a:gd name="connsiteY1185" fmla="*/ 1235189 h 10287000"/>
              <a:gd name="connsiteX1186" fmla="*/ 2595012 w 9854218"/>
              <a:gd name="connsiteY1186" fmla="*/ 1222535 h 10287000"/>
              <a:gd name="connsiteX1187" fmla="*/ 2531747 w 9854218"/>
              <a:gd name="connsiteY1187" fmla="*/ 1323761 h 10287000"/>
              <a:gd name="connsiteX1188" fmla="*/ 2531747 w 9854218"/>
              <a:gd name="connsiteY1188" fmla="*/ 1311110 h 10287000"/>
              <a:gd name="connsiteX1189" fmla="*/ 2531748 w 9854218"/>
              <a:gd name="connsiteY1189" fmla="*/ 1298457 h 10287000"/>
              <a:gd name="connsiteX1190" fmla="*/ 2519093 w 9854218"/>
              <a:gd name="connsiteY1190" fmla="*/ 1311110 h 10287000"/>
              <a:gd name="connsiteX1191" fmla="*/ 2506440 w 9854218"/>
              <a:gd name="connsiteY1191" fmla="*/ 1336415 h 10287000"/>
              <a:gd name="connsiteX1192" fmla="*/ 2468480 w 9854218"/>
              <a:gd name="connsiteY1192" fmla="*/ 1374375 h 10287000"/>
              <a:gd name="connsiteX1193" fmla="*/ 2455824 w 9854218"/>
              <a:gd name="connsiteY1193" fmla="*/ 1387029 h 10287000"/>
              <a:gd name="connsiteX1194" fmla="*/ 2455826 w 9854218"/>
              <a:gd name="connsiteY1194" fmla="*/ 1399683 h 10287000"/>
              <a:gd name="connsiteX1195" fmla="*/ 2468480 w 9854218"/>
              <a:gd name="connsiteY1195" fmla="*/ 1399685 h 10287000"/>
              <a:gd name="connsiteX1196" fmla="*/ 2417864 w 9854218"/>
              <a:gd name="connsiteY1196" fmla="*/ 1450296 h 10287000"/>
              <a:gd name="connsiteX1197" fmla="*/ 2455824 w 9854218"/>
              <a:gd name="connsiteY1197" fmla="*/ 1450296 h 10287000"/>
              <a:gd name="connsiteX1198" fmla="*/ 2417861 w 9854218"/>
              <a:gd name="connsiteY1198" fmla="*/ 1513565 h 10287000"/>
              <a:gd name="connsiteX1199" fmla="*/ 2379904 w 9854218"/>
              <a:gd name="connsiteY1199" fmla="*/ 1551524 h 10287000"/>
              <a:gd name="connsiteX1200" fmla="*/ 2405212 w 9854218"/>
              <a:gd name="connsiteY1200" fmla="*/ 1538868 h 10287000"/>
              <a:gd name="connsiteX1201" fmla="*/ 2379904 w 9854218"/>
              <a:gd name="connsiteY1201" fmla="*/ 1564179 h 10287000"/>
              <a:gd name="connsiteX1202" fmla="*/ 2367250 w 9854218"/>
              <a:gd name="connsiteY1202" fmla="*/ 1602137 h 10287000"/>
              <a:gd name="connsiteX1203" fmla="*/ 2354598 w 9854218"/>
              <a:gd name="connsiteY1203" fmla="*/ 1614791 h 10287000"/>
              <a:gd name="connsiteX1204" fmla="*/ 2341944 w 9854218"/>
              <a:gd name="connsiteY1204" fmla="*/ 1627446 h 10287000"/>
              <a:gd name="connsiteX1205" fmla="*/ 2341943 w 9854218"/>
              <a:gd name="connsiteY1205" fmla="*/ 1640100 h 10287000"/>
              <a:gd name="connsiteX1206" fmla="*/ 2347962 w 9854218"/>
              <a:gd name="connsiteY1206" fmla="*/ 1639239 h 10287000"/>
              <a:gd name="connsiteX1207" fmla="*/ 2340360 w 9854218"/>
              <a:gd name="connsiteY1207" fmla="*/ 1652750 h 10287000"/>
              <a:gd name="connsiteX1208" fmla="*/ 2316635 w 9854218"/>
              <a:gd name="connsiteY1208" fmla="*/ 1678061 h 10287000"/>
              <a:gd name="connsiteX1209" fmla="*/ 2316636 w 9854218"/>
              <a:gd name="connsiteY1209" fmla="*/ 1690712 h 10287000"/>
              <a:gd name="connsiteX1210" fmla="*/ 2316635 w 9854218"/>
              <a:gd name="connsiteY1210" fmla="*/ 1703367 h 10287000"/>
              <a:gd name="connsiteX1211" fmla="*/ 2278674 w 9854218"/>
              <a:gd name="connsiteY1211" fmla="*/ 1779284 h 10287000"/>
              <a:gd name="connsiteX1212" fmla="*/ 2240716 w 9854218"/>
              <a:gd name="connsiteY1212" fmla="*/ 1829903 h 10287000"/>
              <a:gd name="connsiteX1213" fmla="*/ 2228057 w 9854218"/>
              <a:gd name="connsiteY1213" fmla="*/ 1829903 h 10287000"/>
              <a:gd name="connsiteX1214" fmla="*/ 2215409 w 9854218"/>
              <a:gd name="connsiteY1214" fmla="*/ 1829900 h 10287000"/>
              <a:gd name="connsiteX1215" fmla="*/ 2215409 w 9854218"/>
              <a:gd name="connsiteY1215" fmla="*/ 1855205 h 10287000"/>
              <a:gd name="connsiteX1216" fmla="*/ 2215408 w 9854218"/>
              <a:gd name="connsiteY1216" fmla="*/ 1867862 h 10287000"/>
              <a:gd name="connsiteX1217" fmla="*/ 2215409 w 9854218"/>
              <a:gd name="connsiteY1217" fmla="*/ 1893168 h 10287000"/>
              <a:gd name="connsiteX1218" fmla="*/ 2152139 w 9854218"/>
              <a:gd name="connsiteY1218" fmla="*/ 1994397 h 10287000"/>
              <a:gd name="connsiteX1219" fmla="*/ 2139485 w 9854218"/>
              <a:gd name="connsiteY1219" fmla="*/ 2019704 h 10287000"/>
              <a:gd name="connsiteX1220" fmla="*/ 2139486 w 9854218"/>
              <a:gd name="connsiteY1220" fmla="*/ 2032355 h 10287000"/>
              <a:gd name="connsiteX1221" fmla="*/ 2139485 w 9854218"/>
              <a:gd name="connsiteY1221" fmla="*/ 2045012 h 10287000"/>
              <a:gd name="connsiteX1222" fmla="*/ 2101526 w 9854218"/>
              <a:gd name="connsiteY1222" fmla="*/ 2095623 h 10287000"/>
              <a:gd name="connsiteX1223" fmla="*/ 2083730 w 9854218"/>
              <a:gd name="connsiteY1223" fmla="*/ 2134771 h 10287000"/>
              <a:gd name="connsiteX1224" fmla="*/ 2088130 w 9854218"/>
              <a:gd name="connsiteY1224" fmla="*/ 2144585 h 10287000"/>
              <a:gd name="connsiteX1225" fmla="*/ 2087437 w 9854218"/>
              <a:gd name="connsiteY1225" fmla="*/ 2146015 h 10287000"/>
              <a:gd name="connsiteX1226" fmla="*/ 2088870 w 9854218"/>
              <a:gd name="connsiteY1226" fmla="*/ 2146236 h 10287000"/>
              <a:gd name="connsiteX1227" fmla="*/ 2088130 w 9854218"/>
              <a:gd name="connsiteY1227" fmla="*/ 2144585 h 10287000"/>
              <a:gd name="connsiteX1228" fmla="*/ 2091639 w 9854218"/>
              <a:gd name="connsiteY1228" fmla="*/ 2137342 h 10287000"/>
              <a:gd name="connsiteX1229" fmla="*/ 2152139 w 9854218"/>
              <a:gd name="connsiteY1229" fmla="*/ 2032358 h 10287000"/>
              <a:gd name="connsiteX1230" fmla="*/ 2164793 w 9854218"/>
              <a:gd name="connsiteY1230" fmla="*/ 2019704 h 10287000"/>
              <a:gd name="connsiteX1231" fmla="*/ 2177447 w 9854218"/>
              <a:gd name="connsiteY1231" fmla="*/ 2007050 h 10287000"/>
              <a:gd name="connsiteX1232" fmla="*/ 2164794 w 9854218"/>
              <a:gd name="connsiteY1232" fmla="*/ 1994397 h 10287000"/>
              <a:gd name="connsiteX1233" fmla="*/ 2177447 w 9854218"/>
              <a:gd name="connsiteY1233" fmla="*/ 1969089 h 10287000"/>
              <a:gd name="connsiteX1234" fmla="*/ 2202754 w 9854218"/>
              <a:gd name="connsiteY1234" fmla="*/ 1956437 h 10287000"/>
              <a:gd name="connsiteX1235" fmla="*/ 2228057 w 9854218"/>
              <a:gd name="connsiteY1235" fmla="*/ 1880516 h 10287000"/>
              <a:gd name="connsiteX1236" fmla="*/ 2228060 w 9854218"/>
              <a:gd name="connsiteY1236" fmla="*/ 1867862 h 10287000"/>
              <a:gd name="connsiteX1237" fmla="*/ 2240714 w 9854218"/>
              <a:gd name="connsiteY1237" fmla="*/ 1867862 h 10287000"/>
              <a:gd name="connsiteX1238" fmla="*/ 2253370 w 9854218"/>
              <a:gd name="connsiteY1238" fmla="*/ 1855208 h 10287000"/>
              <a:gd name="connsiteX1239" fmla="*/ 2253370 w 9854218"/>
              <a:gd name="connsiteY1239" fmla="*/ 1842557 h 10287000"/>
              <a:gd name="connsiteX1240" fmla="*/ 2240712 w 9854218"/>
              <a:gd name="connsiteY1240" fmla="*/ 1842554 h 10287000"/>
              <a:gd name="connsiteX1241" fmla="*/ 2329289 w 9854218"/>
              <a:gd name="connsiteY1241" fmla="*/ 1703364 h 10287000"/>
              <a:gd name="connsiteX1242" fmla="*/ 2329290 w 9854218"/>
              <a:gd name="connsiteY1242" fmla="*/ 1716023 h 10287000"/>
              <a:gd name="connsiteX1243" fmla="*/ 2341943 w 9854218"/>
              <a:gd name="connsiteY1243" fmla="*/ 1703366 h 10287000"/>
              <a:gd name="connsiteX1244" fmla="*/ 2341943 w 9854218"/>
              <a:gd name="connsiteY1244" fmla="*/ 1690709 h 10287000"/>
              <a:gd name="connsiteX1245" fmla="*/ 2367250 w 9854218"/>
              <a:gd name="connsiteY1245" fmla="*/ 1627446 h 10287000"/>
              <a:gd name="connsiteX1246" fmla="*/ 2379904 w 9854218"/>
              <a:gd name="connsiteY1246" fmla="*/ 1627443 h 10287000"/>
              <a:gd name="connsiteX1247" fmla="*/ 2379904 w 9854218"/>
              <a:gd name="connsiteY1247" fmla="*/ 1614791 h 10287000"/>
              <a:gd name="connsiteX1248" fmla="*/ 2379900 w 9854218"/>
              <a:gd name="connsiteY1248" fmla="*/ 1602140 h 10287000"/>
              <a:gd name="connsiteX1249" fmla="*/ 2465318 w 9854218"/>
              <a:gd name="connsiteY1249" fmla="*/ 1468683 h 10287000"/>
              <a:gd name="connsiteX1250" fmla="*/ 2481902 w 9854218"/>
              <a:gd name="connsiteY1250" fmla="*/ 1450599 h 10287000"/>
              <a:gd name="connsiteX1251" fmla="*/ 2579830 w 9854218"/>
              <a:gd name="connsiteY1251" fmla="*/ 1265063 h 10287000"/>
              <a:gd name="connsiteX1252" fmla="*/ 3038504 w 9854218"/>
              <a:gd name="connsiteY1252" fmla="*/ 556154 h 10287000"/>
              <a:gd name="connsiteX1253" fmla="*/ 3295808 w 9854218"/>
              <a:gd name="connsiteY1253" fmla="*/ 235523 h 10287000"/>
              <a:gd name="connsiteX1254" fmla="*/ 3509334 w 9854218"/>
              <a:gd name="connsiteY1254" fmla="*/ 0 h 10287000"/>
              <a:gd name="connsiteX1255" fmla="*/ 8666317 w 9854218"/>
              <a:gd name="connsiteY1255" fmla="*/ 0 h 10287000"/>
              <a:gd name="connsiteX1256" fmla="*/ 9854218 w 9854218"/>
              <a:gd name="connsiteY1256" fmla="*/ 10287000 h 10287000"/>
              <a:gd name="connsiteX1257" fmla="*/ 4569194 w 9854218"/>
              <a:gd name="connsiteY1257" fmla="*/ 10287000 h 10287000"/>
              <a:gd name="connsiteX1258" fmla="*/ 4512034 w 9854218"/>
              <a:gd name="connsiteY1258" fmla="*/ 10239735 h 10287000"/>
              <a:gd name="connsiteX1259" fmla="*/ 4429784 w 9854218"/>
              <a:gd name="connsiteY1259" fmla="*/ 10181214 h 10287000"/>
              <a:gd name="connsiteX1260" fmla="*/ 4404479 w 9854218"/>
              <a:gd name="connsiteY1260" fmla="*/ 10143254 h 10287000"/>
              <a:gd name="connsiteX1261" fmla="*/ 4404479 w 9854218"/>
              <a:gd name="connsiteY1261" fmla="*/ 10130601 h 10287000"/>
              <a:gd name="connsiteX1262" fmla="*/ 4366518 w 9854218"/>
              <a:gd name="connsiteY1262" fmla="*/ 10092639 h 10287000"/>
              <a:gd name="connsiteX1263" fmla="*/ 4353864 w 9854218"/>
              <a:gd name="connsiteY1263" fmla="*/ 10079984 h 10287000"/>
              <a:gd name="connsiteX1264" fmla="*/ 4341210 w 9854218"/>
              <a:gd name="connsiteY1264" fmla="*/ 10079986 h 10287000"/>
              <a:gd name="connsiteX1265" fmla="*/ 4366518 w 9854218"/>
              <a:gd name="connsiteY1265" fmla="*/ 10105293 h 10287000"/>
              <a:gd name="connsiteX1266" fmla="*/ 4379172 w 9854218"/>
              <a:gd name="connsiteY1266" fmla="*/ 10130601 h 10287000"/>
              <a:gd name="connsiteX1267" fmla="*/ 4379170 w 9854218"/>
              <a:gd name="connsiteY1267" fmla="*/ 10143254 h 10287000"/>
              <a:gd name="connsiteX1268" fmla="*/ 4366518 w 9854218"/>
              <a:gd name="connsiteY1268" fmla="*/ 10143254 h 10287000"/>
              <a:gd name="connsiteX1269" fmla="*/ 4366518 w 9854218"/>
              <a:gd name="connsiteY1269" fmla="*/ 10130601 h 10287000"/>
              <a:gd name="connsiteX1270" fmla="*/ 4353864 w 9854218"/>
              <a:gd name="connsiteY1270" fmla="*/ 10130602 h 10287000"/>
              <a:gd name="connsiteX1271" fmla="*/ 4341210 w 9854218"/>
              <a:gd name="connsiteY1271" fmla="*/ 10117947 h 10287000"/>
              <a:gd name="connsiteX1272" fmla="*/ 4328555 w 9854218"/>
              <a:gd name="connsiteY1272" fmla="*/ 10105293 h 10287000"/>
              <a:gd name="connsiteX1273" fmla="*/ 4328555 w 9854218"/>
              <a:gd name="connsiteY1273" fmla="*/ 10092639 h 10287000"/>
              <a:gd name="connsiteX1274" fmla="*/ 4315904 w 9854218"/>
              <a:gd name="connsiteY1274" fmla="*/ 10079986 h 10287000"/>
              <a:gd name="connsiteX1275" fmla="*/ 4303250 w 9854218"/>
              <a:gd name="connsiteY1275" fmla="*/ 10079985 h 10287000"/>
              <a:gd name="connsiteX1276" fmla="*/ 4303250 w 9854218"/>
              <a:gd name="connsiteY1276" fmla="*/ 10092639 h 10287000"/>
              <a:gd name="connsiteX1277" fmla="*/ 4315901 w 9854218"/>
              <a:gd name="connsiteY1277" fmla="*/ 10105293 h 10287000"/>
              <a:gd name="connsiteX1278" fmla="*/ 4303250 w 9854218"/>
              <a:gd name="connsiteY1278" fmla="*/ 10117946 h 10287000"/>
              <a:gd name="connsiteX1279" fmla="*/ 4252632 w 9854218"/>
              <a:gd name="connsiteY1279" fmla="*/ 10067332 h 10287000"/>
              <a:gd name="connsiteX1280" fmla="*/ 4252636 w 9854218"/>
              <a:gd name="connsiteY1280" fmla="*/ 10092639 h 10287000"/>
              <a:gd name="connsiteX1281" fmla="*/ 4227329 w 9854218"/>
              <a:gd name="connsiteY1281" fmla="*/ 10079986 h 10287000"/>
              <a:gd name="connsiteX1282" fmla="*/ 4189368 w 9854218"/>
              <a:gd name="connsiteY1282" fmla="*/ 10042026 h 10287000"/>
              <a:gd name="connsiteX1283" fmla="*/ 4138756 w 9854218"/>
              <a:gd name="connsiteY1283" fmla="*/ 10004066 h 10287000"/>
              <a:gd name="connsiteX1284" fmla="*/ 4189368 w 9854218"/>
              <a:gd name="connsiteY1284" fmla="*/ 10016718 h 10287000"/>
              <a:gd name="connsiteX1285" fmla="*/ 4126100 w 9854218"/>
              <a:gd name="connsiteY1285" fmla="*/ 9940797 h 10287000"/>
              <a:gd name="connsiteX1286" fmla="*/ 4113446 w 9854218"/>
              <a:gd name="connsiteY1286" fmla="*/ 9928143 h 10287000"/>
              <a:gd name="connsiteX1287" fmla="*/ 4138754 w 9854218"/>
              <a:gd name="connsiteY1287" fmla="*/ 9928143 h 10287000"/>
              <a:gd name="connsiteX1288" fmla="*/ 4126100 w 9854218"/>
              <a:gd name="connsiteY1288" fmla="*/ 9902836 h 10287000"/>
              <a:gd name="connsiteX1289" fmla="*/ 4113446 w 9854218"/>
              <a:gd name="connsiteY1289" fmla="*/ 9890182 h 10287000"/>
              <a:gd name="connsiteX1290" fmla="*/ 4100792 w 9854218"/>
              <a:gd name="connsiteY1290" fmla="*/ 9877532 h 10287000"/>
              <a:gd name="connsiteX1291" fmla="*/ 4100790 w 9854218"/>
              <a:gd name="connsiteY1291" fmla="*/ 9890182 h 10287000"/>
              <a:gd name="connsiteX1292" fmla="*/ 4113444 w 9854218"/>
              <a:gd name="connsiteY1292" fmla="*/ 9902836 h 10287000"/>
              <a:gd name="connsiteX1293" fmla="*/ 4113446 w 9854218"/>
              <a:gd name="connsiteY1293" fmla="*/ 9915490 h 10287000"/>
              <a:gd name="connsiteX1294" fmla="*/ 4062832 w 9854218"/>
              <a:gd name="connsiteY1294" fmla="*/ 9877532 h 10287000"/>
              <a:gd name="connsiteX1295" fmla="*/ 4062832 w 9854218"/>
              <a:gd name="connsiteY1295" fmla="*/ 9902836 h 10287000"/>
              <a:gd name="connsiteX1296" fmla="*/ 4012217 w 9854218"/>
              <a:gd name="connsiteY1296" fmla="*/ 9877532 h 10287000"/>
              <a:gd name="connsiteX1297" fmla="*/ 4012217 w 9854218"/>
              <a:gd name="connsiteY1297" fmla="*/ 9890182 h 10287000"/>
              <a:gd name="connsiteX1298" fmla="*/ 3999564 w 9854218"/>
              <a:gd name="connsiteY1298" fmla="*/ 9864876 h 10287000"/>
              <a:gd name="connsiteX1299" fmla="*/ 3986910 w 9854218"/>
              <a:gd name="connsiteY1299" fmla="*/ 9852222 h 10287000"/>
              <a:gd name="connsiteX1300" fmla="*/ 3974254 w 9854218"/>
              <a:gd name="connsiteY1300" fmla="*/ 9839571 h 10287000"/>
              <a:gd name="connsiteX1301" fmla="*/ 3974256 w 9854218"/>
              <a:gd name="connsiteY1301" fmla="*/ 9852222 h 10287000"/>
              <a:gd name="connsiteX1302" fmla="*/ 3936298 w 9854218"/>
              <a:gd name="connsiteY1302" fmla="*/ 9826916 h 10287000"/>
              <a:gd name="connsiteX1303" fmla="*/ 3936296 w 9854218"/>
              <a:gd name="connsiteY1303" fmla="*/ 9814262 h 10287000"/>
              <a:gd name="connsiteX1304" fmla="*/ 3936298 w 9854218"/>
              <a:gd name="connsiteY1304" fmla="*/ 9801610 h 10287000"/>
              <a:gd name="connsiteX1305" fmla="*/ 3923640 w 9854218"/>
              <a:gd name="connsiteY1305" fmla="*/ 9801610 h 10287000"/>
              <a:gd name="connsiteX1306" fmla="*/ 3910988 w 9854218"/>
              <a:gd name="connsiteY1306" fmla="*/ 9801610 h 10287000"/>
              <a:gd name="connsiteX1307" fmla="*/ 3898332 w 9854218"/>
              <a:gd name="connsiteY1307" fmla="*/ 9788956 h 10287000"/>
              <a:gd name="connsiteX1308" fmla="*/ 3898336 w 9854218"/>
              <a:gd name="connsiteY1308" fmla="*/ 9776301 h 10287000"/>
              <a:gd name="connsiteX1309" fmla="*/ 3898336 w 9854218"/>
              <a:gd name="connsiteY1309" fmla="*/ 9750996 h 10287000"/>
              <a:gd name="connsiteX1310" fmla="*/ 3885682 w 9854218"/>
              <a:gd name="connsiteY1310" fmla="*/ 9750996 h 10287000"/>
              <a:gd name="connsiteX1311" fmla="*/ 3885680 w 9854218"/>
              <a:gd name="connsiteY1311" fmla="*/ 9763644 h 10287000"/>
              <a:gd name="connsiteX1312" fmla="*/ 3885682 w 9854218"/>
              <a:gd name="connsiteY1312" fmla="*/ 9776301 h 10287000"/>
              <a:gd name="connsiteX1313" fmla="*/ 3847722 w 9854218"/>
              <a:gd name="connsiteY1313" fmla="*/ 9738340 h 10287000"/>
              <a:gd name="connsiteX1314" fmla="*/ 3847722 w 9854218"/>
              <a:gd name="connsiteY1314" fmla="*/ 9763647 h 10287000"/>
              <a:gd name="connsiteX1315" fmla="*/ 3835066 w 9854218"/>
              <a:gd name="connsiteY1315" fmla="*/ 9738340 h 10287000"/>
              <a:gd name="connsiteX1316" fmla="*/ 3835067 w 9854218"/>
              <a:gd name="connsiteY1316" fmla="*/ 9725686 h 10287000"/>
              <a:gd name="connsiteX1317" fmla="*/ 3759146 w 9854218"/>
              <a:gd name="connsiteY1317" fmla="*/ 9649764 h 10287000"/>
              <a:gd name="connsiteX1318" fmla="*/ 3759146 w 9854218"/>
              <a:gd name="connsiteY1318" fmla="*/ 9662421 h 10287000"/>
              <a:gd name="connsiteX1319" fmla="*/ 3746490 w 9854218"/>
              <a:gd name="connsiteY1319" fmla="*/ 9637114 h 10287000"/>
              <a:gd name="connsiteX1320" fmla="*/ 3733836 w 9854218"/>
              <a:gd name="connsiteY1320" fmla="*/ 9624460 h 10287000"/>
              <a:gd name="connsiteX1321" fmla="*/ 3733836 w 9854218"/>
              <a:gd name="connsiteY1321" fmla="*/ 9636734 h 10287000"/>
              <a:gd name="connsiteX1322" fmla="*/ 3640518 w 9854218"/>
              <a:gd name="connsiteY1322" fmla="*/ 9540630 h 10287000"/>
              <a:gd name="connsiteX1323" fmla="*/ 3544034 w 9854218"/>
              <a:gd name="connsiteY1323" fmla="*/ 9459962 h 10287000"/>
              <a:gd name="connsiteX1324" fmla="*/ 3379536 w 9854218"/>
              <a:gd name="connsiteY1324" fmla="*/ 9270158 h 10287000"/>
              <a:gd name="connsiteX1325" fmla="*/ 3240347 w 9854218"/>
              <a:gd name="connsiteY1325" fmla="*/ 9118320 h 10287000"/>
              <a:gd name="connsiteX1326" fmla="*/ 3227696 w 9854218"/>
              <a:gd name="connsiteY1326" fmla="*/ 9118320 h 10287000"/>
              <a:gd name="connsiteX1327" fmla="*/ 3075851 w 9854218"/>
              <a:gd name="connsiteY1327" fmla="*/ 8903210 h 10287000"/>
              <a:gd name="connsiteX1328" fmla="*/ 3063197 w 9854218"/>
              <a:gd name="connsiteY1328" fmla="*/ 8915864 h 10287000"/>
              <a:gd name="connsiteX1329" fmla="*/ 3025236 w 9854218"/>
              <a:gd name="connsiteY1329" fmla="*/ 8827288 h 10287000"/>
              <a:gd name="connsiteX1330" fmla="*/ 3025238 w 9854218"/>
              <a:gd name="connsiteY1330" fmla="*/ 8865246 h 10287000"/>
              <a:gd name="connsiteX1331" fmla="*/ 2924008 w 9854218"/>
              <a:gd name="connsiteY1331" fmla="*/ 8688099 h 10287000"/>
              <a:gd name="connsiteX1332" fmla="*/ 2873393 w 9854218"/>
              <a:gd name="connsiteY1332" fmla="*/ 8650138 h 10287000"/>
              <a:gd name="connsiteX1333" fmla="*/ 2873393 w 9854218"/>
              <a:gd name="connsiteY1333" fmla="*/ 8637488 h 10287000"/>
              <a:gd name="connsiteX1334" fmla="*/ 2873392 w 9854218"/>
              <a:gd name="connsiteY1334" fmla="*/ 8624834 h 10287000"/>
              <a:gd name="connsiteX1335" fmla="*/ 2860744 w 9854218"/>
              <a:gd name="connsiteY1335" fmla="*/ 8624834 h 10287000"/>
              <a:gd name="connsiteX1336" fmla="*/ 2506439 w 9854218"/>
              <a:gd name="connsiteY1336" fmla="*/ 8042772 h 10287000"/>
              <a:gd name="connsiteX1337" fmla="*/ 2503470 w 9854218"/>
              <a:gd name="connsiteY1337" fmla="*/ 8056143 h 10287000"/>
              <a:gd name="connsiteX1338" fmla="*/ 2422608 w 9854218"/>
              <a:gd name="connsiteY1338" fmla="*/ 7928891 h 10287000"/>
              <a:gd name="connsiteX1339" fmla="*/ 2354598 w 9854218"/>
              <a:gd name="connsiteY1339" fmla="*/ 7777047 h 10287000"/>
              <a:gd name="connsiteX1340" fmla="*/ 2316635 w 9854218"/>
              <a:gd name="connsiteY1340" fmla="*/ 7701123 h 10287000"/>
              <a:gd name="connsiteX1341" fmla="*/ 2266022 w 9854218"/>
              <a:gd name="connsiteY1341" fmla="*/ 7637859 h 10287000"/>
              <a:gd name="connsiteX1342" fmla="*/ 2266022 w 9854218"/>
              <a:gd name="connsiteY1342" fmla="*/ 7625202 h 10287000"/>
              <a:gd name="connsiteX1343" fmla="*/ 2164794 w 9854218"/>
              <a:gd name="connsiteY1343" fmla="*/ 7397444 h 10287000"/>
              <a:gd name="connsiteX1344" fmla="*/ 2164793 w 9854218"/>
              <a:gd name="connsiteY1344" fmla="*/ 7384790 h 10287000"/>
              <a:gd name="connsiteX1345" fmla="*/ 2126832 w 9854218"/>
              <a:gd name="connsiteY1345" fmla="*/ 7334175 h 10287000"/>
              <a:gd name="connsiteX1346" fmla="*/ 2114180 w 9854218"/>
              <a:gd name="connsiteY1346" fmla="*/ 7346829 h 10287000"/>
              <a:gd name="connsiteX1347" fmla="*/ 2126832 w 9854218"/>
              <a:gd name="connsiteY1347" fmla="*/ 7372134 h 10287000"/>
              <a:gd name="connsiteX1348" fmla="*/ 2139485 w 9854218"/>
              <a:gd name="connsiteY1348" fmla="*/ 7397444 h 10287000"/>
              <a:gd name="connsiteX1349" fmla="*/ 2202752 w 9854218"/>
              <a:gd name="connsiteY1349" fmla="*/ 7549284 h 10287000"/>
              <a:gd name="connsiteX1350" fmla="*/ 2240714 w 9854218"/>
              <a:gd name="connsiteY1350" fmla="*/ 7637859 h 10287000"/>
              <a:gd name="connsiteX1351" fmla="*/ 2253368 w 9854218"/>
              <a:gd name="connsiteY1351" fmla="*/ 7663166 h 10287000"/>
              <a:gd name="connsiteX1352" fmla="*/ 2267009 w 9854218"/>
              <a:gd name="connsiteY1352" fmla="*/ 7702709 h 10287000"/>
              <a:gd name="connsiteX1353" fmla="*/ 2268472 w 9854218"/>
              <a:gd name="connsiteY1353" fmla="*/ 7706363 h 10287000"/>
              <a:gd name="connsiteX1354" fmla="*/ 2183772 w 9854218"/>
              <a:gd name="connsiteY1354" fmla="*/ 7539792 h 10287000"/>
              <a:gd name="connsiteX1355" fmla="*/ 2088870 w 9854218"/>
              <a:gd name="connsiteY1355" fmla="*/ 7372134 h 10287000"/>
              <a:gd name="connsiteX1356" fmla="*/ 2076218 w 9854218"/>
              <a:gd name="connsiteY1356" fmla="*/ 7359483 h 10287000"/>
              <a:gd name="connsiteX1357" fmla="*/ 2076220 w 9854218"/>
              <a:gd name="connsiteY1357" fmla="*/ 7346829 h 10287000"/>
              <a:gd name="connsiteX1358" fmla="*/ 1911722 w 9854218"/>
              <a:gd name="connsiteY1358" fmla="*/ 6815382 h 10287000"/>
              <a:gd name="connsiteX1359" fmla="*/ 1861103 w 9854218"/>
              <a:gd name="connsiteY1359" fmla="*/ 6676193 h 10287000"/>
              <a:gd name="connsiteX1360" fmla="*/ 1861103 w 9854218"/>
              <a:gd name="connsiteY1360" fmla="*/ 6625580 h 10287000"/>
              <a:gd name="connsiteX1361" fmla="*/ 1861106 w 9854218"/>
              <a:gd name="connsiteY1361" fmla="*/ 6612926 h 10287000"/>
              <a:gd name="connsiteX1362" fmla="*/ 1861106 w 9854218"/>
              <a:gd name="connsiteY1362" fmla="*/ 6574965 h 10287000"/>
              <a:gd name="connsiteX1363" fmla="*/ 1810492 w 9854218"/>
              <a:gd name="connsiteY1363" fmla="*/ 6359856 h 10287000"/>
              <a:gd name="connsiteX1364" fmla="*/ 1810492 w 9854218"/>
              <a:gd name="connsiteY1364" fmla="*/ 6347198 h 10287000"/>
              <a:gd name="connsiteX1365" fmla="*/ 1810493 w 9854218"/>
              <a:gd name="connsiteY1365" fmla="*/ 6334550 h 10287000"/>
              <a:gd name="connsiteX1366" fmla="*/ 1797844 w 9854218"/>
              <a:gd name="connsiteY1366" fmla="*/ 6296589 h 10287000"/>
              <a:gd name="connsiteX1367" fmla="*/ 1797840 w 9854218"/>
              <a:gd name="connsiteY1367" fmla="*/ 6283932 h 10287000"/>
              <a:gd name="connsiteX1368" fmla="*/ 1785185 w 9854218"/>
              <a:gd name="connsiteY1368" fmla="*/ 6208014 h 10287000"/>
              <a:gd name="connsiteX1369" fmla="*/ 1797839 w 9854218"/>
              <a:gd name="connsiteY1369" fmla="*/ 6182706 h 10287000"/>
              <a:gd name="connsiteX1370" fmla="*/ 1785185 w 9854218"/>
              <a:gd name="connsiteY1370" fmla="*/ 6170054 h 10287000"/>
              <a:gd name="connsiteX1371" fmla="*/ 1772531 w 9854218"/>
              <a:gd name="connsiteY1371" fmla="*/ 6106785 h 10287000"/>
              <a:gd name="connsiteX1372" fmla="*/ 1785185 w 9854218"/>
              <a:gd name="connsiteY1372" fmla="*/ 6094131 h 10287000"/>
              <a:gd name="connsiteX1373" fmla="*/ 1759878 w 9854218"/>
              <a:gd name="connsiteY1373" fmla="*/ 5841063 h 10287000"/>
              <a:gd name="connsiteX1374" fmla="*/ 1772531 w 9854218"/>
              <a:gd name="connsiteY1374" fmla="*/ 5853713 h 10287000"/>
              <a:gd name="connsiteX1375" fmla="*/ 1747224 w 9854218"/>
              <a:gd name="connsiteY1375" fmla="*/ 5714525 h 10287000"/>
              <a:gd name="connsiteX1376" fmla="*/ 1747224 w 9854218"/>
              <a:gd name="connsiteY1376" fmla="*/ 5410842 h 10287000"/>
              <a:gd name="connsiteX1377" fmla="*/ 1759878 w 9854218"/>
              <a:gd name="connsiteY1377" fmla="*/ 5398188 h 10287000"/>
              <a:gd name="connsiteX1378" fmla="*/ 1759878 w 9854218"/>
              <a:gd name="connsiteY1378" fmla="*/ 5372882 h 10287000"/>
              <a:gd name="connsiteX1379" fmla="*/ 1747224 w 9854218"/>
              <a:gd name="connsiteY1379" fmla="*/ 5360225 h 10287000"/>
              <a:gd name="connsiteX1380" fmla="*/ 1747224 w 9854218"/>
              <a:gd name="connsiteY1380" fmla="*/ 5347577 h 10287000"/>
              <a:gd name="connsiteX1381" fmla="*/ 1747224 w 9854218"/>
              <a:gd name="connsiteY1381" fmla="*/ 5309616 h 10287000"/>
              <a:gd name="connsiteX1382" fmla="*/ 1747224 w 9854218"/>
              <a:gd name="connsiteY1382" fmla="*/ 5284304 h 10287000"/>
              <a:gd name="connsiteX1383" fmla="*/ 1734570 w 9854218"/>
              <a:gd name="connsiteY1383" fmla="*/ 5221037 h 10287000"/>
              <a:gd name="connsiteX1384" fmla="*/ 1747226 w 9854218"/>
              <a:gd name="connsiteY1384" fmla="*/ 5221038 h 10287000"/>
              <a:gd name="connsiteX1385" fmla="*/ 1747224 w 9854218"/>
              <a:gd name="connsiteY1385" fmla="*/ 5208387 h 10287000"/>
              <a:gd name="connsiteX1386" fmla="*/ 1747224 w 9854218"/>
              <a:gd name="connsiteY1386" fmla="*/ 5195732 h 10287000"/>
              <a:gd name="connsiteX1387" fmla="*/ 1734570 w 9854218"/>
              <a:gd name="connsiteY1387" fmla="*/ 5195730 h 10287000"/>
              <a:gd name="connsiteX1388" fmla="*/ 1734570 w 9854218"/>
              <a:gd name="connsiteY1388" fmla="*/ 5157770 h 10287000"/>
              <a:gd name="connsiteX1389" fmla="*/ 1759878 w 9854218"/>
              <a:gd name="connsiteY1389" fmla="*/ 5183081 h 10287000"/>
              <a:gd name="connsiteX1390" fmla="*/ 1759878 w 9854218"/>
              <a:gd name="connsiteY1390" fmla="*/ 5170424 h 10287000"/>
              <a:gd name="connsiteX1391" fmla="*/ 1861106 w 9854218"/>
              <a:gd name="connsiteY1391" fmla="*/ 5663910 h 10287000"/>
              <a:gd name="connsiteX1392" fmla="*/ 1873760 w 9854218"/>
              <a:gd name="connsiteY1392" fmla="*/ 5676567 h 10287000"/>
              <a:gd name="connsiteX1393" fmla="*/ 1873760 w 9854218"/>
              <a:gd name="connsiteY1393" fmla="*/ 5663913 h 10287000"/>
              <a:gd name="connsiteX1394" fmla="*/ 1873762 w 9854218"/>
              <a:gd name="connsiteY1394" fmla="*/ 5651256 h 10287000"/>
              <a:gd name="connsiteX1395" fmla="*/ 1772531 w 9854218"/>
              <a:gd name="connsiteY1395" fmla="*/ 5145120 h 10287000"/>
              <a:gd name="connsiteX1396" fmla="*/ 1747226 w 9854218"/>
              <a:gd name="connsiteY1396" fmla="*/ 5005928 h 10287000"/>
              <a:gd name="connsiteX1397" fmla="*/ 1709264 w 9854218"/>
              <a:gd name="connsiteY1397" fmla="*/ 4980624 h 10287000"/>
              <a:gd name="connsiteX1398" fmla="*/ 1721916 w 9854218"/>
              <a:gd name="connsiteY1398" fmla="*/ 4828781 h 10287000"/>
              <a:gd name="connsiteX1399" fmla="*/ 1709264 w 9854218"/>
              <a:gd name="connsiteY1399" fmla="*/ 4816124 h 10287000"/>
              <a:gd name="connsiteX1400" fmla="*/ 1709266 w 9854218"/>
              <a:gd name="connsiteY1400" fmla="*/ 4828781 h 10287000"/>
              <a:gd name="connsiteX1401" fmla="*/ 1696613 w 9854218"/>
              <a:gd name="connsiteY1401" fmla="*/ 4980624 h 10287000"/>
              <a:gd name="connsiteX1402" fmla="*/ 1683956 w 9854218"/>
              <a:gd name="connsiteY1402" fmla="*/ 4993277 h 10287000"/>
              <a:gd name="connsiteX1403" fmla="*/ 1671304 w 9854218"/>
              <a:gd name="connsiteY1403" fmla="*/ 4980624 h 10287000"/>
              <a:gd name="connsiteX1404" fmla="*/ 1671304 w 9854218"/>
              <a:gd name="connsiteY1404" fmla="*/ 4917353 h 10287000"/>
              <a:gd name="connsiteX1405" fmla="*/ 1683956 w 9854218"/>
              <a:gd name="connsiteY1405" fmla="*/ 4866741 h 10287000"/>
              <a:gd name="connsiteX1406" fmla="*/ 1683958 w 9854218"/>
              <a:gd name="connsiteY1406" fmla="*/ 4854090 h 10287000"/>
              <a:gd name="connsiteX1407" fmla="*/ 1683956 w 9854218"/>
              <a:gd name="connsiteY1407" fmla="*/ 4841432 h 10287000"/>
              <a:gd name="connsiteX1408" fmla="*/ 1696610 w 9854218"/>
              <a:gd name="connsiteY1408" fmla="*/ 4828776 h 10287000"/>
              <a:gd name="connsiteX1409" fmla="*/ 1696610 w 9854218"/>
              <a:gd name="connsiteY1409" fmla="*/ 4816127 h 10287000"/>
              <a:gd name="connsiteX1410" fmla="*/ 1696610 w 9854218"/>
              <a:gd name="connsiteY1410" fmla="*/ 4803474 h 10287000"/>
              <a:gd name="connsiteX1411" fmla="*/ 1683956 w 9854218"/>
              <a:gd name="connsiteY1411" fmla="*/ 4803471 h 10287000"/>
              <a:gd name="connsiteX1412" fmla="*/ 1671308 w 9854218"/>
              <a:gd name="connsiteY1412" fmla="*/ 4816127 h 10287000"/>
              <a:gd name="connsiteX1413" fmla="*/ 1671304 w 9854218"/>
              <a:gd name="connsiteY1413" fmla="*/ 4752860 h 10287000"/>
              <a:gd name="connsiteX1414" fmla="*/ 1671304 w 9854218"/>
              <a:gd name="connsiteY1414" fmla="*/ 4727555 h 10287000"/>
              <a:gd name="connsiteX1415" fmla="*/ 1658650 w 9854218"/>
              <a:gd name="connsiteY1415" fmla="*/ 4702250 h 10287000"/>
              <a:gd name="connsiteX1416" fmla="*/ 1671304 w 9854218"/>
              <a:gd name="connsiteY1416" fmla="*/ 4626324 h 10287000"/>
              <a:gd name="connsiteX1417" fmla="*/ 1683956 w 9854218"/>
              <a:gd name="connsiteY1417" fmla="*/ 4563062 h 10287000"/>
              <a:gd name="connsiteX1418" fmla="*/ 1683958 w 9854218"/>
              <a:gd name="connsiteY1418" fmla="*/ 4588368 h 10287000"/>
              <a:gd name="connsiteX1419" fmla="*/ 1683960 w 9854218"/>
              <a:gd name="connsiteY1419" fmla="*/ 4638981 h 10287000"/>
              <a:gd name="connsiteX1420" fmla="*/ 1683958 w 9854218"/>
              <a:gd name="connsiteY1420" fmla="*/ 4651632 h 10287000"/>
              <a:gd name="connsiteX1421" fmla="*/ 1696612 w 9854218"/>
              <a:gd name="connsiteY1421" fmla="*/ 4714899 h 10287000"/>
              <a:gd name="connsiteX1422" fmla="*/ 1709264 w 9854218"/>
              <a:gd name="connsiteY1422" fmla="*/ 4714898 h 10287000"/>
              <a:gd name="connsiteX1423" fmla="*/ 1721918 w 9854218"/>
              <a:gd name="connsiteY1423" fmla="*/ 4702250 h 10287000"/>
              <a:gd name="connsiteX1424" fmla="*/ 1734570 w 9854218"/>
              <a:gd name="connsiteY1424" fmla="*/ 4689593 h 10287000"/>
              <a:gd name="connsiteX1425" fmla="*/ 1734570 w 9854218"/>
              <a:gd name="connsiteY1425" fmla="*/ 4676942 h 10287000"/>
              <a:gd name="connsiteX1426" fmla="*/ 1734574 w 9854218"/>
              <a:gd name="connsiteY1426" fmla="*/ 4664288 h 10287000"/>
              <a:gd name="connsiteX1427" fmla="*/ 1721916 w 9854218"/>
              <a:gd name="connsiteY1427" fmla="*/ 4676942 h 10287000"/>
              <a:gd name="connsiteX1428" fmla="*/ 1709264 w 9854218"/>
              <a:gd name="connsiteY1428" fmla="*/ 4689597 h 10287000"/>
              <a:gd name="connsiteX1429" fmla="*/ 1696610 w 9854218"/>
              <a:gd name="connsiteY1429" fmla="*/ 4651632 h 10287000"/>
              <a:gd name="connsiteX1430" fmla="*/ 1696610 w 9854218"/>
              <a:gd name="connsiteY1430" fmla="*/ 4575714 h 10287000"/>
              <a:gd name="connsiteX1431" fmla="*/ 1696610 w 9854218"/>
              <a:gd name="connsiteY1431" fmla="*/ 4537751 h 10287000"/>
              <a:gd name="connsiteX1432" fmla="*/ 1696610 w 9854218"/>
              <a:gd name="connsiteY1432" fmla="*/ 4487138 h 10287000"/>
              <a:gd name="connsiteX1433" fmla="*/ 1709267 w 9854218"/>
              <a:gd name="connsiteY1433" fmla="*/ 4436526 h 10287000"/>
              <a:gd name="connsiteX1434" fmla="*/ 1709264 w 9854218"/>
              <a:gd name="connsiteY1434" fmla="*/ 4423871 h 10287000"/>
              <a:gd name="connsiteX1435" fmla="*/ 1709264 w 9854218"/>
              <a:gd name="connsiteY1435" fmla="*/ 4385910 h 10287000"/>
              <a:gd name="connsiteX1436" fmla="*/ 1721916 w 9854218"/>
              <a:gd name="connsiteY1436" fmla="*/ 4398566 h 10287000"/>
              <a:gd name="connsiteX1437" fmla="*/ 1734570 w 9854218"/>
              <a:gd name="connsiteY1437" fmla="*/ 4373259 h 10287000"/>
              <a:gd name="connsiteX1438" fmla="*/ 1721916 w 9854218"/>
              <a:gd name="connsiteY1438" fmla="*/ 4347947 h 10287000"/>
              <a:gd name="connsiteX1439" fmla="*/ 1734570 w 9854218"/>
              <a:gd name="connsiteY1439" fmla="*/ 4335296 h 10287000"/>
              <a:gd name="connsiteX1440" fmla="*/ 1721916 w 9854218"/>
              <a:gd name="connsiteY1440" fmla="*/ 4322646 h 10287000"/>
              <a:gd name="connsiteX1441" fmla="*/ 1721918 w 9854218"/>
              <a:gd name="connsiteY1441" fmla="*/ 4297335 h 10287000"/>
              <a:gd name="connsiteX1442" fmla="*/ 1734570 w 9854218"/>
              <a:gd name="connsiteY1442" fmla="*/ 4259375 h 10287000"/>
              <a:gd name="connsiteX1443" fmla="*/ 1747226 w 9854218"/>
              <a:gd name="connsiteY1443" fmla="*/ 4246719 h 10287000"/>
              <a:gd name="connsiteX1444" fmla="*/ 1747224 w 9854218"/>
              <a:gd name="connsiteY1444" fmla="*/ 4221419 h 10287000"/>
              <a:gd name="connsiteX1445" fmla="*/ 1759880 w 9854218"/>
              <a:gd name="connsiteY1445" fmla="*/ 4183454 h 10287000"/>
              <a:gd name="connsiteX1446" fmla="*/ 1759880 w 9854218"/>
              <a:gd name="connsiteY1446" fmla="*/ 4158146 h 10287000"/>
              <a:gd name="connsiteX1447" fmla="*/ 1759882 w 9854218"/>
              <a:gd name="connsiteY1447" fmla="*/ 4132838 h 10287000"/>
              <a:gd name="connsiteX1448" fmla="*/ 1747226 w 9854218"/>
              <a:gd name="connsiteY1448" fmla="*/ 4145492 h 10287000"/>
              <a:gd name="connsiteX1449" fmla="*/ 1747224 w 9854218"/>
              <a:gd name="connsiteY1449" fmla="*/ 4094879 h 10287000"/>
              <a:gd name="connsiteX1450" fmla="*/ 1759878 w 9854218"/>
              <a:gd name="connsiteY1450" fmla="*/ 4056920 h 10287000"/>
              <a:gd name="connsiteX1451" fmla="*/ 1759880 w 9854218"/>
              <a:gd name="connsiteY1451" fmla="*/ 4044264 h 10287000"/>
              <a:gd name="connsiteX1452" fmla="*/ 1759878 w 9854218"/>
              <a:gd name="connsiteY1452" fmla="*/ 4018959 h 10287000"/>
              <a:gd name="connsiteX1453" fmla="*/ 1772531 w 9854218"/>
              <a:gd name="connsiteY1453" fmla="*/ 4018959 h 10287000"/>
              <a:gd name="connsiteX1454" fmla="*/ 1759878 w 9854218"/>
              <a:gd name="connsiteY1454" fmla="*/ 4082226 h 10287000"/>
              <a:gd name="connsiteX1455" fmla="*/ 1759878 w 9854218"/>
              <a:gd name="connsiteY1455" fmla="*/ 4094879 h 10287000"/>
              <a:gd name="connsiteX1456" fmla="*/ 1772532 w 9854218"/>
              <a:gd name="connsiteY1456" fmla="*/ 4082226 h 10287000"/>
              <a:gd name="connsiteX1457" fmla="*/ 1772531 w 9854218"/>
              <a:gd name="connsiteY1457" fmla="*/ 4018959 h 10287000"/>
              <a:gd name="connsiteX1458" fmla="*/ 1785185 w 9854218"/>
              <a:gd name="connsiteY1458" fmla="*/ 4018956 h 10287000"/>
              <a:gd name="connsiteX1459" fmla="*/ 1797839 w 9854218"/>
              <a:gd name="connsiteY1459" fmla="*/ 3993647 h 10287000"/>
              <a:gd name="connsiteX1460" fmla="*/ 1797839 w 9854218"/>
              <a:gd name="connsiteY1460" fmla="*/ 3980997 h 10287000"/>
              <a:gd name="connsiteX1461" fmla="*/ 1785185 w 9854218"/>
              <a:gd name="connsiteY1461" fmla="*/ 3943038 h 10287000"/>
              <a:gd name="connsiteX1462" fmla="*/ 1785188 w 9854218"/>
              <a:gd name="connsiteY1462" fmla="*/ 3930384 h 10287000"/>
              <a:gd name="connsiteX1463" fmla="*/ 1797839 w 9854218"/>
              <a:gd name="connsiteY1463" fmla="*/ 3892421 h 10287000"/>
              <a:gd name="connsiteX1464" fmla="*/ 1823146 w 9854218"/>
              <a:gd name="connsiteY1464" fmla="*/ 3803846 h 10287000"/>
              <a:gd name="connsiteX1465" fmla="*/ 1848454 w 9854218"/>
              <a:gd name="connsiteY1465" fmla="*/ 3702623 h 10287000"/>
              <a:gd name="connsiteX1466" fmla="*/ 1848454 w 9854218"/>
              <a:gd name="connsiteY1466" fmla="*/ 3689967 h 10287000"/>
              <a:gd name="connsiteX1467" fmla="*/ 1873760 w 9854218"/>
              <a:gd name="connsiteY1467" fmla="*/ 3614048 h 10287000"/>
              <a:gd name="connsiteX1468" fmla="*/ 1899068 w 9854218"/>
              <a:gd name="connsiteY1468" fmla="*/ 3487509 h 10287000"/>
              <a:gd name="connsiteX1469" fmla="*/ 1924374 w 9854218"/>
              <a:gd name="connsiteY1469" fmla="*/ 3398939 h 10287000"/>
              <a:gd name="connsiteX1470" fmla="*/ 1937030 w 9854218"/>
              <a:gd name="connsiteY1470" fmla="*/ 3323013 h 10287000"/>
              <a:gd name="connsiteX1471" fmla="*/ 1962335 w 9854218"/>
              <a:gd name="connsiteY1471" fmla="*/ 3259749 h 10287000"/>
              <a:gd name="connsiteX1472" fmla="*/ 1991070 w 9854218"/>
              <a:gd name="connsiteY1472" fmla="*/ 3218426 h 10287000"/>
              <a:gd name="connsiteX1473" fmla="*/ 2009375 w 9854218"/>
              <a:gd name="connsiteY1473" fmla="*/ 3131484 h 10287000"/>
              <a:gd name="connsiteX1474" fmla="*/ 2101524 w 9854218"/>
              <a:gd name="connsiteY1474" fmla="*/ 2813634 h 10287000"/>
              <a:gd name="connsiteX1475" fmla="*/ 2101523 w 9854218"/>
              <a:gd name="connsiteY1475" fmla="*/ 2804220 h 10287000"/>
              <a:gd name="connsiteX1476" fmla="*/ 2101522 w 9854218"/>
              <a:gd name="connsiteY1476" fmla="*/ 2791569 h 10287000"/>
              <a:gd name="connsiteX1477" fmla="*/ 2088870 w 9854218"/>
              <a:gd name="connsiteY1477" fmla="*/ 2791569 h 10287000"/>
              <a:gd name="connsiteX1478" fmla="*/ 2088870 w 9854218"/>
              <a:gd name="connsiteY1478" fmla="*/ 2766260 h 10287000"/>
              <a:gd name="connsiteX1479" fmla="*/ 2103107 w 9854218"/>
              <a:gd name="connsiteY1479" fmla="*/ 2764679 h 10287000"/>
              <a:gd name="connsiteX1480" fmla="*/ 2117687 w 9854218"/>
              <a:gd name="connsiteY1480" fmla="*/ 2757873 h 10287000"/>
              <a:gd name="connsiteX1481" fmla="*/ 2150044 w 9854218"/>
              <a:gd name="connsiteY1481" fmla="*/ 2646270 h 10287000"/>
              <a:gd name="connsiteX1482" fmla="*/ 2170826 w 9854218"/>
              <a:gd name="connsiteY1482" fmla="*/ 2589693 h 10287000"/>
              <a:gd name="connsiteX1483" fmla="*/ 2152136 w 9854218"/>
              <a:gd name="connsiteY1483" fmla="*/ 2627073 h 10287000"/>
              <a:gd name="connsiteX1484" fmla="*/ 2139486 w 9854218"/>
              <a:gd name="connsiteY1484" fmla="*/ 2677683 h 10287000"/>
              <a:gd name="connsiteX1485" fmla="*/ 2126832 w 9854218"/>
              <a:gd name="connsiteY1485" fmla="*/ 2677683 h 10287000"/>
              <a:gd name="connsiteX1486" fmla="*/ 2190101 w 9854218"/>
              <a:gd name="connsiteY1486" fmla="*/ 2525843 h 10287000"/>
              <a:gd name="connsiteX1487" fmla="*/ 2193160 w 9854218"/>
              <a:gd name="connsiteY1487" fmla="*/ 2528904 h 10287000"/>
              <a:gd name="connsiteX1488" fmla="*/ 2326253 w 9854218"/>
              <a:gd name="connsiteY1488" fmla="*/ 2166623 h 10287000"/>
              <a:gd name="connsiteX1489" fmla="*/ 2536276 w 9854218"/>
              <a:gd name="connsiteY1489" fmla="*/ 1692287 h 10287000"/>
              <a:gd name="connsiteX1490" fmla="*/ 2779430 w 9854218"/>
              <a:gd name="connsiteY1490" fmla="*/ 1247916 h 10287000"/>
              <a:gd name="connsiteX1491" fmla="*/ 2770664 w 9854218"/>
              <a:gd name="connsiteY1491" fmla="*/ 1177716 h 10287000"/>
              <a:gd name="connsiteX1492" fmla="*/ 2749036 w 9854218"/>
              <a:gd name="connsiteY1492" fmla="*/ 1173831 h 10287000"/>
              <a:gd name="connsiteX1493" fmla="*/ 2722301 w 9854218"/>
              <a:gd name="connsiteY1493" fmla="*/ 1216800 h 10287000"/>
              <a:gd name="connsiteX1494" fmla="*/ 2664288 w 9854218"/>
              <a:gd name="connsiteY1494" fmla="*/ 1332978 h 10287000"/>
              <a:gd name="connsiteX1495" fmla="*/ 2203618 w 9854218"/>
              <a:gd name="connsiteY1495" fmla="*/ 2299605 h 10287000"/>
              <a:gd name="connsiteX1496" fmla="*/ 1707262 w 9854218"/>
              <a:gd name="connsiteY1496" fmla="*/ 4283838 h 10287000"/>
              <a:gd name="connsiteX1497" fmla="*/ 1681160 w 9854218"/>
              <a:gd name="connsiteY1497" fmla="*/ 4307601 h 10287000"/>
              <a:gd name="connsiteX1498" fmla="*/ 1666626 w 9854218"/>
              <a:gd name="connsiteY1498" fmla="*/ 4250051 h 10287000"/>
              <a:gd name="connsiteX1499" fmla="*/ 1755719 w 9854218"/>
              <a:gd name="connsiteY1499" fmla="*/ 3618369 h 10287000"/>
              <a:gd name="connsiteX1500" fmla="*/ 2213906 w 9854218"/>
              <a:gd name="connsiteY1500" fmla="*/ 2011451 h 10287000"/>
              <a:gd name="connsiteX1501" fmla="*/ 2291730 w 9854218"/>
              <a:gd name="connsiteY1501" fmla="*/ 1839899 h 10287000"/>
              <a:gd name="connsiteX1502" fmla="*/ 2270768 w 9854218"/>
              <a:gd name="connsiteY1502" fmla="*/ 1875771 h 10287000"/>
              <a:gd name="connsiteX1503" fmla="*/ 2228062 w 9854218"/>
              <a:gd name="connsiteY1503" fmla="*/ 1969091 h 10287000"/>
              <a:gd name="connsiteX1504" fmla="*/ 2088868 w 9854218"/>
              <a:gd name="connsiteY1504" fmla="*/ 2209505 h 10287000"/>
              <a:gd name="connsiteX1505" fmla="*/ 1987640 w 9854218"/>
              <a:gd name="connsiteY1505" fmla="*/ 2449925 h 10287000"/>
              <a:gd name="connsiteX1506" fmla="*/ 1974989 w 9854218"/>
              <a:gd name="connsiteY1506" fmla="*/ 2462577 h 10287000"/>
              <a:gd name="connsiteX1507" fmla="*/ 1974990 w 9854218"/>
              <a:gd name="connsiteY1507" fmla="*/ 2475228 h 10287000"/>
              <a:gd name="connsiteX1508" fmla="*/ 1987643 w 9854218"/>
              <a:gd name="connsiteY1508" fmla="*/ 2475230 h 10287000"/>
              <a:gd name="connsiteX1509" fmla="*/ 1974989 w 9854218"/>
              <a:gd name="connsiteY1509" fmla="*/ 2538498 h 10287000"/>
              <a:gd name="connsiteX1510" fmla="*/ 1974989 w 9854218"/>
              <a:gd name="connsiteY1510" fmla="*/ 2551151 h 10287000"/>
              <a:gd name="connsiteX1511" fmla="*/ 1987643 w 9854218"/>
              <a:gd name="connsiteY1511" fmla="*/ 2551154 h 10287000"/>
              <a:gd name="connsiteX1512" fmla="*/ 2000297 w 9854218"/>
              <a:gd name="connsiteY1512" fmla="*/ 2551154 h 10287000"/>
              <a:gd name="connsiteX1513" fmla="*/ 2000296 w 9854218"/>
              <a:gd name="connsiteY1513" fmla="*/ 2563802 h 10287000"/>
              <a:gd name="connsiteX1514" fmla="*/ 1962335 w 9854218"/>
              <a:gd name="connsiteY1514" fmla="*/ 2652381 h 10287000"/>
              <a:gd name="connsiteX1515" fmla="*/ 1924374 w 9854218"/>
              <a:gd name="connsiteY1515" fmla="*/ 2690342 h 10287000"/>
              <a:gd name="connsiteX1516" fmla="*/ 1949678 w 9854218"/>
              <a:gd name="connsiteY1516" fmla="*/ 2690340 h 10287000"/>
              <a:gd name="connsiteX1517" fmla="*/ 1873757 w 9854218"/>
              <a:gd name="connsiteY1517" fmla="*/ 2867490 h 10287000"/>
              <a:gd name="connsiteX1518" fmla="*/ 1886414 w 9854218"/>
              <a:gd name="connsiteY1518" fmla="*/ 2880144 h 10287000"/>
              <a:gd name="connsiteX1519" fmla="*/ 1861106 w 9854218"/>
              <a:gd name="connsiteY1519" fmla="*/ 2905451 h 10287000"/>
              <a:gd name="connsiteX1520" fmla="*/ 1861108 w 9854218"/>
              <a:gd name="connsiteY1520" fmla="*/ 2943410 h 10287000"/>
              <a:gd name="connsiteX1521" fmla="*/ 1772531 w 9854218"/>
              <a:gd name="connsiteY1521" fmla="*/ 3196478 h 10287000"/>
              <a:gd name="connsiteX1522" fmla="*/ 1747226 w 9854218"/>
              <a:gd name="connsiteY1522" fmla="*/ 3272402 h 10287000"/>
              <a:gd name="connsiteX1523" fmla="*/ 1645997 w 9854218"/>
              <a:gd name="connsiteY1523" fmla="*/ 3576087 h 10287000"/>
              <a:gd name="connsiteX1524" fmla="*/ 1633342 w 9854218"/>
              <a:gd name="connsiteY1524" fmla="*/ 3689967 h 10287000"/>
              <a:gd name="connsiteX1525" fmla="*/ 1608035 w 9854218"/>
              <a:gd name="connsiteY1525" fmla="*/ 3715275 h 10287000"/>
              <a:gd name="connsiteX1526" fmla="*/ 1595384 w 9854218"/>
              <a:gd name="connsiteY1526" fmla="*/ 3677315 h 10287000"/>
              <a:gd name="connsiteX1527" fmla="*/ 1570074 w 9854218"/>
              <a:gd name="connsiteY1527" fmla="*/ 3727928 h 10287000"/>
              <a:gd name="connsiteX1528" fmla="*/ 1570076 w 9854218"/>
              <a:gd name="connsiteY1528" fmla="*/ 3740582 h 10287000"/>
              <a:gd name="connsiteX1529" fmla="*/ 1557420 w 9854218"/>
              <a:gd name="connsiteY1529" fmla="*/ 3740582 h 10287000"/>
              <a:gd name="connsiteX1530" fmla="*/ 1557422 w 9854218"/>
              <a:gd name="connsiteY1530" fmla="*/ 3753236 h 10287000"/>
              <a:gd name="connsiteX1531" fmla="*/ 1544766 w 9854218"/>
              <a:gd name="connsiteY1531" fmla="*/ 3765888 h 10287000"/>
              <a:gd name="connsiteX1532" fmla="*/ 1532116 w 9854218"/>
              <a:gd name="connsiteY1532" fmla="*/ 3816503 h 10287000"/>
              <a:gd name="connsiteX1533" fmla="*/ 1494154 w 9854218"/>
              <a:gd name="connsiteY1533" fmla="*/ 3955688 h 10287000"/>
              <a:gd name="connsiteX1534" fmla="*/ 1481500 w 9854218"/>
              <a:gd name="connsiteY1534" fmla="*/ 3968345 h 10287000"/>
              <a:gd name="connsiteX1535" fmla="*/ 1481500 w 9854218"/>
              <a:gd name="connsiteY1535" fmla="*/ 3993647 h 10287000"/>
              <a:gd name="connsiteX1536" fmla="*/ 1481501 w 9854218"/>
              <a:gd name="connsiteY1536" fmla="*/ 4006304 h 10287000"/>
              <a:gd name="connsiteX1537" fmla="*/ 1381853 w 9854218"/>
              <a:gd name="connsiteY1537" fmla="*/ 4214495 h 10287000"/>
              <a:gd name="connsiteX1538" fmla="*/ 1368499 w 9854218"/>
              <a:gd name="connsiteY1538" fmla="*/ 4261914 h 10287000"/>
              <a:gd name="connsiteX1539" fmla="*/ 1368140 w 9854218"/>
              <a:gd name="connsiteY1539" fmla="*/ 4265309 h 10287000"/>
              <a:gd name="connsiteX1540" fmla="*/ 1388314 w 9854218"/>
              <a:gd name="connsiteY1540" fmla="*/ 4280324 h 10287000"/>
              <a:gd name="connsiteX1541" fmla="*/ 1371136 w 9854218"/>
              <a:gd name="connsiteY1541" fmla="*/ 4408659 h 10287000"/>
              <a:gd name="connsiteX1542" fmla="*/ 1369580 w 9854218"/>
              <a:gd name="connsiteY1542" fmla="*/ 4545485 h 10287000"/>
              <a:gd name="connsiteX1543" fmla="*/ 1344680 w 9854218"/>
              <a:gd name="connsiteY1543" fmla="*/ 4621031 h 10287000"/>
              <a:gd name="connsiteX1544" fmla="*/ 1361503 w 9854218"/>
              <a:gd name="connsiteY1544" fmla="*/ 4686864 h 10287000"/>
              <a:gd name="connsiteX1545" fmla="*/ 1354621 w 9854218"/>
              <a:gd name="connsiteY1545" fmla="*/ 4885583 h 10287000"/>
              <a:gd name="connsiteX1546" fmla="*/ 1348517 w 9854218"/>
              <a:gd name="connsiteY1546" fmla="*/ 5015886 h 10287000"/>
              <a:gd name="connsiteX1547" fmla="*/ 1350493 w 9854218"/>
              <a:gd name="connsiteY1547" fmla="*/ 5004813 h 10287000"/>
              <a:gd name="connsiteX1548" fmla="*/ 1358993 w 9854218"/>
              <a:gd name="connsiteY1548" fmla="*/ 4989188 h 10287000"/>
              <a:gd name="connsiteX1549" fmla="*/ 1361566 w 9854218"/>
              <a:gd name="connsiteY1549" fmla="*/ 5006784 h 10287000"/>
              <a:gd name="connsiteX1550" fmla="*/ 1372642 w 9854218"/>
              <a:gd name="connsiteY1550" fmla="*/ 5008755 h 10287000"/>
              <a:gd name="connsiteX1551" fmla="*/ 1362166 w 9854218"/>
              <a:gd name="connsiteY1551" fmla="*/ 5035454 h 10287000"/>
              <a:gd name="connsiteX1552" fmla="*/ 1360192 w 9854218"/>
              <a:gd name="connsiteY1552" fmla="*/ 5046527 h 10287000"/>
              <a:gd name="connsiteX1553" fmla="*/ 1351691 w 9854218"/>
              <a:gd name="connsiteY1553" fmla="*/ 5062152 h 10287000"/>
              <a:gd name="connsiteX1554" fmla="*/ 1344566 w 9854218"/>
              <a:gd name="connsiteY1554" fmla="*/ 5038034 h 10287000"/>
              <a:gd name="connsiteX1555" fmla="*/ 1315892 w 9854218"/>
              <a:gd name="connsiteY1555" fmla="*/ 5038644 h 10287000"/>
              <a:gd name="connsiteX1556" fmla="*/ 1322174 w 9854218"/>
              <a:gd name="connsiteY1556" fmla="*/ 4811256 h 10287000"/>
              <a:gd name="connsiteX1557" fmla="*/ 1335581 w 9854218"/>
              <a:gd name="connsiteY1557" fmla="*/ 4607987 h 10287000"/>
              <a:gd name="connsiteX1558" fmla="*/ 1316006 w 9854218"/>
              <a:gd name="connsiteY1558" fmla="*/ 4621641 h 10287000"/>
              <a:gd name="connsiteX1559" fmla="*/ 1309060 w 9854218"/>
              <a:gd name="connsiteY1559" fmla="*/ 4500440 h 10287000"/>
              <a:gd name="connsiteX1560" fmla="*/ 1321690 w 9854218"/>
              <a:gd name="connsiteY1560" fmla="*/ 4365584 h 10287000"/>
              <a:gd name="connsiteX1561" fmla="*/ 1333078 w 9854218"/>
              <a:gd name="connsiteY1561" fmla="*/ 4329764 h 10287000"/>
              <a:gd name="connsiteX1562" fmla="*/ 1339778 w 9854218"/>
              <a:gd name="connsiteY1562" fmla="*/ 4294655 h 10287000"/>
              <a:gd name="connsiteX1563" fmla="*/ 1334128 w 9854218"/>
              <a:gd name="connsiteY1563" fmla="*/ 4283789 h 10287000"/>
              <a:gd name="connsiteX1564" fmla="*/ 1333241 w 9854218"/>
              <a:gd name="connsiteY1564" fmla="*/ 4284804 h 10287000"/>
              <a:gd name="connsiteX1565" fmla="*/ 1329890 w 9854218"/>
              <a:gd name="connsiteY1565" fmla="*/ 4279569 h 10287000"/>
              <a:gd name="connsiteX1566" fmla="*/ 1329440 w 9854218"/>
              <a:gd name="connsiteY1566" fmla="*/ 4274876 h 10287000"/>
              <a:gd name="connsiteX1567" fmla="*/ 1319377 w 9854218"/>
              <a:gd name="connsiteY1567" fmla="*/ 4260165 h 10287000"/>
              <a:gd name="connsiteX1568" fmla="*/ 1304350 w 9854218"/>
              <a:gd name="connsiteY1568" fmla="*/ 4259375 h 10287000"/>
              <a:gd name="connsiteX1569" fmla="*/ 1291700 w 9854218"/>
              <a:gd name="connsiteY1569" fmla="*/ 4411218 h 10287000"/>
              <a:gd name="connsiteX1570" fmla="*/ 1228430 w 9854218"/>
              <a:gd name="connsiteY1570" fmla="*/ 4309989 h 10287000"/>
              <a:gd name="connsiteX1571" fmla="*/ 1228429 w 9854218"/>
              <a:gd name="connsiteY1571" fmla="*/ 4297332 h 10287000"/>
              <a:gd name="connsiteX1572" fmla="*/ 1228429 w 9854218"/>
              <a:gd name="connsiteY1572" fmla="*/ 4259375 h 10287000"/>
              <a:gd name="connsiteX1573" fmla="*/ 1241081 w 9854218"/>
              <a:gd name="connsiteY1573" fmla="*/ 4272029 h 10287000"/>
              <a:gd name="connsiteX1574" fmla="*/ 1241083 w 9854218"/>
              <a:gd name="connsiteY1574" fmla="*/ 4284678 h 10287000"/>
              <a:gd name="connsiteX1575" fmla="*/ 1253735 w 9854218"/>
              <a:gd name="connsiteY1575" fmla="*/ 4272029 h 10287000"/>
              <a:gd name="connsiteX1576" fmla="*/ 1241083 w 9854218"/>
              <a:gd name="connsiteY1576" fmla="*/ 4234070 h 10287000"/>
              <a:gd name="connsiteX1577" fmla="*/ 1241081 w 9854218"/>
              <a:gd name="connsiteY1577" fmla="*/ 4221419 h 10287000"/>
              <a:gd name="connsiteX1578" fmla="*/ 1241081 w 9854218"/>
              <a:gd name="connsiteY1578" fmla="*/ 4208763 h 10287000"/>
              <a:gd name="connsiteX1579" fmla="*/ 1239502 w 9854218"/>
              <a:gd name="connsiteY1579" fmla="*/ 4197690 h 10287000"/>
              <a:gd name="connsiteX1580" fmla="*/ 1232377 w 9854218"/>
              <a:gd name="connsiteY1580" fmla="*/ 4196673 h 10287000"/>
              <a:gd name="connsiteX1581" fmla="*/ 1229462 w 9854218"/>
              <a:gd name="connsiteY1581" fmla="*/ 4233180 h 10287000"/>
              <a:gd name="connsiteX1582" fmla="*/ 1228429 w 9854218"/>
              <a:gd name="connsiteY1582" fmla="*/ 4233416 h 10287000"/>
              <a:gd name="connsiteX1583" fmla="*/ 1228429 w 9854218"/>
              <a:gd name="connsiteY1583" fmla="*/ 4234070 h 10287000"/>
              <a:gd name="connsiteX1584" fmla="*/ 1228429 w 9854218"/>
              <a:gd name="connsiteY1584" fmla="*/ 4246722 h 10287000"/>
              <a:gd name="connsiteX1585" fmla="*/ 1215775 w 9854218"/>
              <a:gd name="connsiteY1585" fmla="*/ 4259375 h 10287000"/>
              <a:gd name="connsiteX1586" fmla="*/ 1214402 w 9854218"/>
              <a:gd name="connsiteY1586" fmla="*/ 4223664 h 10287000"/>
              <a:gd name="connsiteX1587" fmla="*/ 1207888 w 9854218"/>
              <a:gd name="connsiteY1587" fmla="*/ 4209806 h 10287000"/>
              <a:gd name="connsiteX1588" fmla="*/ 1187569 w 9854218"/>
              <a:gd name="connsiteY1588" fmla="*/ 4574865 h 10287000"/>
              <a:gd name="connsiteX1589" fmla="*/ 1209595 w 9854218"/>
              <a:gd name="connsiteY1589" fmla="*/ 4587000 h 10287000"/>
              <a:gd name="connsiteX1590" fmla="*/ 1210015 w 9854218"/>
              <a:gd name="connsiteY1590" fmla="*/ 4716479 h 10287000"/>
              <a:gd name="connsiteX1591" fmla="*/ 1227065 w 9854218"/>
              <a:gd name="connsiteY1591" fmla="*/ 4852247 h 10287000"/>
              <a:gd name="connsiteX1592" fmla="*/ 1212661 w 9854218"/>
              <a:gd name="connsiteY1592" fmla="*/ 4930475 h 10287000"/>
              <a:gd name="connsiteX1593" fmla="*/ 1238272 w 9854218"/>
              <a:gd name="connsiteY1593" fmla="*/ 4993412 h 10287000"/>
              <a:gd name="connsiteX1594" fmla="*/ 1258454 w 9854218"/>
              <a:gd name="connsiteY1594" fmla="*/ 5191223 h 10287000"/>
              <a:gd name="connsiteX1595" fmla="*/ 1253197 w 9854218"/>
              <a:gd name="connsiteY1595" fmla="*/ 5210450 h 10287000"/>
              <a:gd name="connsiteX1596" fmla="*/ 1254044 w 9854218"/>
              <a:gd name="connsiteY1596" fmla="*/ 5240709 h 10287000"/>
              <a:gd name="connsiteX1597" fmla="*/ 1254724 w 9854218"/>
              <a:gd name="connsiteY1597" fmla="*/ 5240415 h 10287000"/>
              <a:gd name="connsiteX1598" fmla="*/ 1317005 w 9854218"/>
              <a:gd name="connsiteY1598" fmla="*/ 5398188 h 10287000"/>
              <a:gd name="connsiteX1599" fmla="*/ 1329656 w 9854218"/>
              <a:gd name="connsiteY1599" fmla="*/ 5372882 h 10287000"/>
              <a:gd name="connsiteX1600" fmla="*/ 1380271 w 9854218"/>
              <a:gd name="connsiteY1600" fmla="*/ 5613296 h 10287000"/>
              <a:gd name="connsiteX1601" fmla="*/ 1380271 w 9854218"/>
              <a:gd name="connsiteY1601" fmla="*/ 5651258 h 10287000"/>
              <a:gd name="connsiteX1602" fmla="*/ 1392926 w 9854218"/>
              <a:gd name="connsiteY1602" fmla="*/ 5638607 h 10287000"/>
              <a:gd name="connsiteX1603" fmla="*/ 1405579 w 9854218"/>
              <a:gd name="connsiteY1603" fmla="*/ 5651259 h 10287000"/>
              <a:gd name="connsiteX1604" fmla="*/ 1418234 w 9854218"/>
              <a:gd name="connsiteY1604" fmla="*/ 5663912 h 10287000"/>
              <a:gd name="connsiteX1605" fmla="*/ 1496526 w 9854218"/>
              <a:gd name="connsiteY1605" fmla="*/ 5884557 h 10287000"/>
              <a:gd name="connsiteX1606" fmla="*/ 1509760 w 9854218"/>
              <a:gd name="connsiteY1606" fmla="*/ 5906024 h 10287000"/>
              <a:gd name="connsiteX1607" fmla="*/ 1508820 w 9854218"/>
              <a:gd name="connsiteY1607" fmla="*/ 5901420 h 10287000"/>
              <a:gd name="connsiteX1608" fmla="*/ 1490338 w 9854218"/>
              <a:gd name="connsiteY1608" fmla="*/ 5825213 h 10287000"/>
              <a:gd name="connsiteX1609" fmla="*/ 1482641 w 9854218"/>
              <a:gd name="connsiteY1609" fmla="*/ 5729742 h 10287000"/>
              <a:gd name="connsiteX1610" fmla="*/ 1465153 w 9854218"/>
              <a:gd name="connsiteY1610" fmla="*/ 5726520 h 10287000"/>
              <a:gd name="connsiteX1611" fmla="*/ 1441958 w 9854218"/>
              <a:gd name="connsiteY1611" fmla="*/ 5479880 h 10287000"/>
              <a:gd name="connsiteX1612" fmla="*/ 1409186 w 9854218"/>
              <a:gd name="connsiteY1612" fmla="*/ 5245944 h 10287000"/>
              <a:gd name="connsiteX1613" fmla="*/ 1402835 w 9854218"/>
              <a:gd name="connsiteY1613" fmla="*/ 5241156 h 10287000"/>
              <a:gd name="connsiteX1614" fmla="*/ 1407625 w 9854218"/>
              <a:gd name="connsiteY1614" fmla="*/ 5234805 h 10287000"/>
              <a:gd name="connsiteX1615" fmla="*/ 1404505 w 9854218"/>
              <a:gd name="connsiteY1615" fmla="*/ 5212524 h 10287000"/>
              <a:gd name="connsiteX1616" fmla="*/ 1410854 w 9854218"/>
              <a:gd name="connsiteY1616" fmla="*/ 5217312 h 10287000"/>
              <a:gd name="connsiteX1617" fmla="*/ 1412483 w 9854218"/>
              <a:gd name="connsiteY1617" fmla="*/ 5218949 h 10287000"/>
              <a:gd name="connsiteX1618" fmla="*/ 1412413 w 9854218"/>
              <a:gd name="connsiteY1618" fmla="*/ 5228451 h 10287000"/>
              <a:gd name="connsiteX1619" fmla="*/ 1415812 w 9854218"/>
              <a:gd name="connsiteY1619" fmla="*/ 5222296 h 10287000"/>
              <a:gd name="connsiteX1620" fmla="*/ 1412483 w 9854218"/>
              <a:gd name="connsiteY1620" fmla="*/ 5218949 h 10287000"/>
              <a:gd name="connsiteX1621" fmla="*/ 1412731 w 9854218"/>
              <a:gd name="connsiteY1621" fmla="*/ 5185101 h 10287000"/>
              <a:gd name="connsiteX1622" fmla="*/ 1418980 w 9854218"/>
              <a:gd name="connsiteY1622" fmla="*/ 5153696 h 10287000"/>
              <a:gd name="connsiteX1623" fmla="*/ 1483608 w 9854218"/>
              <a:gd name="connsiteY1623" fmla="*/ 5371797 h 10287000"/>
              <a:gd name="connsiteX1624" fmla="*/ 1458209 w 9854218"/>
              <a:gd name="connsiteY1624" fmla="*/ 5352647 h 10287000"/>
              <a:gd name="connsiteX1625" fmla="*/ 1503359 w 9854218"/>
              <a:gd name="connsiteY1625" fmla="*/ 5715473 h 10287000"/>
              <a:gd name="connsiteX1626" fmla="*/ 1527197 w 9854218"/>
              <a:gd name="connsiteY1626" fmla="*/ 5723481 h 10287000"/>
              <a:gd name="connsiteX1627" fmla="*/ 1550714 w 9854218"/>
              <a:gd name="connsiteY1627" fmla="*/ 5850807 h 10287000"/>
              <a:gd name="connsiteX1628" fmla="*/ 1591721 w 9854218"/>
              <a:gd name="connsiteY1628" fmla="*/ 5981355 h 10287000"/>
              <a:gd name="connsiteX1629" fmla="*/ 1591505 w 9854218"/>
              <a:gd name="connsiteY1629" fmla="*/ 6060899 h 10287000"/>
              <a:gd name="connsiteX1630" fmla="*/ 1619156 w 9854218"/>
              <a:gd name="connsiteY1630" fmla="*/ 6092955 h 10287000"/>
              <a:gd name="connsiteX1631" fmla="*/ 1620138 w 9854218"/>
              <a:gd name="connsiteY1631" fmla="*/ 6095787 h 10287000"/>
              <a:gd name="connsiteX1632" fmla="*/ 1620689 w 9854218"/>
              <a:gd name="connsiteY1632" fmla="*/ 6081479 h 10287000"/>
              <a:gd name="connsiteX1633" fmla="*/ 1620694 w 9854218"/>
              <a:gd name="connsiteY1633" fmla="*/ 6068825 h 10287000"/>
              <a:gd name="connsiteX1634" fmla="*/ 1608040 w 9854218"/>
              <a:gd name="connsiteY1634" fmla="*/ 6056171 h 10287000"/>
              <a:gd name="connsiteX1635" fmla="*/ 1613374 w 9854218"/>
              <a:gd name="connsiteY1635" fmla="*/ 5872893 h 10287000"/>
              <a:gd name="connsiteX1636" fmla="*/ 1608806 w 9854218"/>
              <a:gd name="connsiteY1636" fmla="*/ 5802330 h 10287000"/>
              <a:gd name="connsiteX1637" fmla="*/ 1620689 w 9854218"/>
              <a:gd name="connsiteY1637" fmla="*/ 5790449 h 10287000"/>
              <a:gd name="connsiteX1638" fmla="*/ 1645996 w 9854218"/>
              <a:gd name="connsiteY1638" fmla="*/ 5790447 h 10287000"/>
              <a:gd name="connsiteX1639" fmla="*/ 1633342 w 9854218"/>
              <a:gd name="connsiteY1639" fmla="*/ 5841060 h 10287000"/>
              <a:gd name="connsiteX1640" fmla="*/ 1633343 w 9854218"/>
              <a:gd name="connsiteY1640" fmla="*/ 5828409 h 10287000"/>
              <a:gd name="connsiteX1641" fmla="*/ 1620689 w 9854218"/>
              <a:gd name="connsiteY1641" fmla="*/ 5828409 h 10287000"/>
              <a:gd name="connsiteX1642" fmla="*/ 1620689 w 9854218"/>
              <a:gd name="connsiteY1642" fmla="*/ 5841063 h 10287000"/>
              <a:gd name="connsiteX1643" fmla="*/ 1633344 w 9854218"/>
              <a:gd name="connsiteY1643" fmla="*/ 5853714 h 10287000"/>
              <a:gd name="connsiteX1644" fmla="*/ 1658651 w 9854218"/>
              <a:gd name="connsiteY1644" fmla="*/ 5904329 h 10287000"/>
              <a:gd name="connsiteX1645" fmla="*/ 1658650 w 9854218"/>
              <a:gd name="connsiteY1645" fmla="*/ 5992904 h 10287000"/>
              <a:gd name="connsiteX1646" fmla="*/ 1658650 w 9854218"/>
              <a:gd name="connsiteY1646" fmla="*/ 6005558 h 10287000"/>
              <a:gd name="connsiteX1647" fmla="*/ 1658650 w 9854218"/>
              <a:gd name="connsiteY1647" fmla="*/ 6030861 h 10287000"/>
              <a:gd name="connsiteX1648" fmla="*/ 1658651 w 9854218"/>
              <a:gd name="connsiteY1648" fmla="*/ 6043518 h 10287000"/>
              <a:gd name="connsiteX1649" fmla="*/ 1658652 w 9854218"/>
              <a:gd name="connsiteY1649" fmla="*/ 6119439 h 10287000"/>
              <a:gd name="connsiteX1650" fmla="*/ 1658650 w 9854218"/>
              <a:gd name="connsiteY1650" fmla="*/ 6132093 h 10287000"/>
              <a:gd name="connsiteX1651" fmla="*/ 1671304 w 9854218"/>
              <a:gd name="connsiteY1651" fmla="*/ 6144746 h 10287000"/>
              <a:gd name="connsiteX1652" fmla="*/ 1671304 w 9854218"/>
              <a:gd name="connsiteY1652" fmla="*/ 6157400 h 10287000"/>
              <a:gd name="connsiteX1653" fmla="*/ 1671304 w 9854218"/>
              <a:gd name="connsiteY1653" fmla="*/ 6182706 h 10287000"/>
              <a:gd name="connsiteX1654" fmla="*/ 1671304 w 9854218"/>
              <a:gd name="connsiteY1654" fmla="*/ 6195360 h 10287000"/>
              <a:gd name="connsiteX1655" fmla="*/ 1696612 w 9854218"/>
              <a:gd name="connsiteY1655" fmla="*/ 6271281 h 10287000"/>
              <a:gd name="connsiteX1656" fmla="*/ 1683956 w 9854218"/>
              <a:gd name="connsiteY1656" fmla="*/ 6271278 h 10287000"/>
              <a:gd name="connsiteX1657" fmla="*/ 1683956 w 9854218"/>
              <a:gd name="connsiteY1657" fmla="*/ 6283935 h 10287000"/>
              <a:gd name="connsiteX1658" fmla="*/ 1696610 w 9854218"/>
              <a:gd name="connsiteY1658" fmla="*/ 6309240 h 10287000"/>
              <a:gd name="connsiteX1659" fmla="*/ 1695425 w 9854218"/>
              <a:gd name="connsiteY1659" fmla="*/ 6372311 h 10287000"/>
              <a:gd name="connsiteX1660" fmla="*/ 1699331 w 9854218"/>
              <a:gd name="connsiteY1660" fmla="*/ 6394962 h 10287000"/>
              <a:gd name="connsiteX1661" fmla="*/ 1701635 w 9854218"/>
              <a:gd name="connsiteY1661" fmla="*/ 6401727 h 10287000"/>
              <a:gd name="connsiteX1662" fmla="*/ 1717750 w 9854218"/>
              <a:gd name="connsiteY1662" fmla="*/ 6435048 h 10287000"/>
              <a:gd name="connsiteX1663" fmla="*/ 1716190 w 9854218"/>
              <a:gd name="connsiteY1663" fmla="*/ 6423909 h 10287000"/>
              <a:gd name="connsiteX1664" fmla="*/ 1719419 w 9854218"/>
              <a:gd name="connsiteY1664" fmla="*/ 6406416 h 10287000"/>
              <a:gd name="connsiteX1665" fmla="*/ 1727328 w 9854218"/>
              <a:gd name="connsiteY1665" fmla="*/ 6422343 h 10287000"/>
              <a:gd name="connsiteX1666" fmla="*/ 1738468 w 9854218"/>
              <a:gd name="connsiteY1666" fmla="*/ 6420779 h 10287000"/>
              <a:gd name="connsiteX1667" fmla="*/ 1736798 w 9854218"/>
              <a:gd name="connsiteY1667" fmla="*/ 6449411 h 10287000"/>
              <a:gd name="connsiteX1668" fmla="*/ 1738361 w 9854218"/>
              <a:gd name="connsiteY1668" fmla="*/ 6460550 h 10287000"/>
              <a:gd name="connsiteX1669" fmla="*/ 1735132 w 9854218"/>
              <a:gd name="connsiteY1669" fmla="*/ 6478043 h 10287000"/>
              <a:gd name="connsiteX1670" fmla="*/ 1720871 w 9854218"/>
              <a:gd name="connsiteY1670" fmla="*/ 6457328 h 10287000"/>
              <a:gd name="connsiteX1671" fmla="*/ 1709114 w 9854218"/>
              <a:gd name="connsiteY1671" fmla="*/ 6447681 h 10287000"/>
              <a:gd name="connsiteX1672" fmla="*/ 1721522 w 9854218"/>
              <a:gd name="connsiteY1672" fmla="*/ 6503195 h 10287000"/>
              <a:gd name="connsiteX1673" fmla="*/ 1734572 w 9854218"/>
              <a:gd name="connsiteY1673" fmla="*/ 6587615 h 10287000"/>
              <a:gd name="connsiteX1674" fmla="*/ 1721918 w 9854218"/>
              <a:gd name="connsiteY1674" fmla="*/ 6600269 h 10287000"/>
              <a:gd name="connsiteX1675" fmla="*/ 1734570 w 9854218"/>
              <a:gd name="connsiteY1675" fmla="*/ 6625580 h 10287000"/>
              <a:gd name="connsiteX1676" fmla="*/ 1747224 w 9854218"/>
              <a:gd name="connsiteY1676" fmla="*/ 6638229 h 10287000"/>
              <a:gd name="connsiteX1677" fmla="*/ 1734570 w 9854218"/>
              <a:gd name="connsiteY1677" fmla="*/ 6638232 h 10287000"/>
              <a:gd name="connsiteX1678" fmla="*/ 1759880 w 9854218"/>
              <a:gd name="connsiteY1678" fmla="*/ 6714153 h 10287000"/>
              <a:gd name="connsiteX1679" fmla="*/ 1759882 w 9854218"/>
              <a:gd name="connsiteY1679" fmla="*/ 6726807 h 10287000"/>
              <a:gd name="connsiteX1680" fmla="*/ 1759880 w 9854218"/>
              <a:gd name="connsiteY1680" fmla="*/ 6739458 h 10287000"/>
              <a:gd name="connsiteX1681" fmla="*/ 1772531 w 9854218"/>
              <a:gd name="connsiteY1681" fmla="*/ 6752112 h 10287000"/>
              <a:gd name="connsiteX1682" fmla="*/ 1810493 w 9854218"/>
              <a:gd name="connsiteY1682" fmla="*/ 6929262 h 10287000"/>
              <a:gd name="connsiteX1683" fmla="*/ 1797839 w 9854218"/>
              <a:gd name="connsiteY1683" fmla="*/ 6929262 h 10287000"/>
              <a:gd name="connsiteX1684" fmla="*/ 1797839 w 9854218"/>
              <a:gd name="connsiteY1684" fmla="*/ 6941918 h 10287000"/>
              <a:gd name="connsiteX1685" fmla="*/ 1810493 w 9854218"/>
              <a:gd name="connsiteY1685" fmla="*/ 6967223 h 10287000"/>
              <a:gd name="connsiteX1686" fmla="*/ 1823147 w 9854218"/>
              <a:gd name="connsiteY1686" fmla="*/ 6979875 h 10287000"/>
              <a:gd name="connsiteX1687" fmla="*/ 1835800 w 9854218"/>
              <a:gd name="connsiteY1687" fmla="*/ 6967220 h 10287000"/>
              <a:gd name="connsiteX1688" fmla="*/ 1835801 w 9854218"/>
              <a:gd name="connsiteY1688" fmla="*/ 6954573 h 10287000"/>
              <a:gd name="connsiteX1689" fmla="*/ 1823147 w 9854218"/>
              <a:gd name="connsiteY1689" fmla="*/ 6941916 h 10287000"/>
              <a:gd name="connsiteX1690" fmla="*/ 1810493 w 9854218"/>
              <a:gd name="connsiteY1690" fmla="*/ 6878645 h 10287000"/>
              <a:gd name="connsiteX1691" fmla="*/ 1835800 w 9854218"/>
              <a:gd name="connsiteY1691" fmla="*/ 6916608 h 10287000"/>
              <a:gd name="connsiteX1692" fmla="*/ 1823146 w 9854218"/>
              <a:gd name="connsiteY1692" fmla="*/ 6865997 h 10287000"/>
              <a:gd name="connsiteX1693" fmla="*/ 1810492 w 9854218"/>
              <a:gd name="connsiteY1693" fmla="*/ 6865997 h 10287000"/>
              <a:gd name="connsiteX1694" fmla="*/ 1785185 w 9854218"/>
              <a:gd name="connsiteY1694" fmla="*/ 6752111 h 10287000"/>
              <a:gd name="connsiteX1695" fmla="*/ 1797840 w 9854218"/>
              <a:gd name="connsiteY1695" fmla="*/ 6739461 h 10287000"/>
              <a:gd name="connsiteX1696" fmla="*/ 1810492 w 9854218"/>
              <a:gd name="connsiteY1696" fmla="*/ 6739458 h 10287000"/>
              <a:gd name="connsiteX1697" fmla="*/ 1810492 w 9854218"/>
              <a:gd name="connsiteY1697" fmla="*/ 6752112 h 10287000"/>
              <a:gd name="connsiteX1698" fmla="*/ 1823146 w 9854218"/>
              <a:gd name="connsiteY1698" fmla="*/ 6739461 h 10287000"/>
              <a:gd name="connsiteX1699" fmla="*/ 1848454 w 9854218"/>
              <a:gd name="connsiteY1699" fmla="*/ 6815379 h 10287000"/>
              <a:gd name="connsiteX1700" fmla="*/ 1848455 w 9854218"/>
              <a:gd name="connsiteY1700" fmla="*/ 6790076 h 10287000"/>
              <a:gd name="connsiteX1701" fmla="*/ 1848455 w 9854218"/>
              <a:gd name="connsiteY1701" fmla="*/ 6865997 h 10287000"/>
              <a:gd name="connsiteX1702" fmla="*/ 1873762 w 9854218"/>
              <a:gd name="connsiteY1702" fmla="*/ 6891303 h 10287000"/>
              <a:gd name="connsiteX1703" fmla="*/ 1861106 w 9854218"/>
              <a:gd name="connsiteY1703" fmla="*/ 6891303 h 10287000"/>
              <a:gd name="connsiteX1704" fmla="*/ 1861106 w 9854218"/>
              <a:gd name="connsiteY1704" fmla="*/ 6903956 h 10287000"/>
              <a:gd name="connsiteX1705" fmla="*/ 1861103 w 9854218"/>
              <a:gd name="connsiteY1705" fmla="*/ 6916605 h 10287000"/>
              <a:gd name="connsiteX1706" fmla="*/ 1873760 w 9854218"/>
              <a:gd name="connsiteY1706" fmla="*/ 6916608 h 10287000"/>
              <a:gd name="connsiteX1707" fmla="*/ 1899070 w 9854218"/>
              <a:gd name="connsiteY1707" fmla="*/ 6967224 h 10287000"/>
              <a:gd name="connsiteX1708" fmla="*/ 1899070 w 9854218"/>
              <a:gd name="connsiteY1708" fmla="*/ 6929262 h 10287000"/>
              <a:gd name="connsiteX1709" fmla="*/ 1911720 w 9854218"/>
              <a:gd name="connsiteY1709" fmla="*/ 6992532 h 10287000"/>
              <a:gd name="connsiteX1710" fmla="*/ 1899068 w 9854218"/>
              <a:gd name="connsiteY1710" fmla="*/ 6979878 h 10287000"/>
              <a:gd name="connsiteX1711" fmla="*/ 1886411 w 9854218"/>
              <a:gd name="connsiteY1711" fmla="*/ 6992532 h 10287000"/>
              <a:gd name="connsiteX1712" fmla="*/ 1861108 w 9854218"/>
              <a:gd name="connsiteY1712" fmla="*/ 7017836 h 10287000"/>
              <a:gd name="connsiteX1713" fmla="*/ 1861108 w 9854218"/>
              <a:gd name="connsiteY1713" fmla="*/ 7043144 h 10287000"/>
              <a:gd name="connsiteX1714" fmla="*/ 1873757 w 9854218"/>
              <a:gd name="connsiteY1714" fmla="*/ 7068452 h 10287000"/>
              <a:gd name="connsiteX1715" fmla="*/ 1886414 w 9854218"/>
              <a:gd name="connsiteY1715" fmla="*/ 7068449 h 10287000"/>
              <a:gd name="connsiteX1716" fmla="*/ 1886414 w 9854218"/>
              <a:gd name="connsiteY1716" fmla="*/ 7043144 h 10287000"/>
              <a:gd name="connsiteX1717" fmla="*/ 1911718 w 9854218"/>
              <a:gd name="connsiteY1717" fmla="*/ 7068452 h 10287000"/>
              <a:gd name="connsiteX1718" fmla="*/ 1911719 w 9854218"/>
              <a:gd name="connsiteY1718" fmla="*/ 7081104 h 10287000"/>
              <a:gd name="connsiteX1719" fmla="*/ 1911720 w 9854218"/>
              <a:gd name="connsiteY1719" fmla="*/ 7106412 h 10287000"/>
              <a:gd name="connsiteX1720" fmla="*/ 1924376 w 9854218"/>
              <a:gd name="connsiteY1720" fmla="*/ 7106412 h 10287000"/>
              <a:gd name="connsiteX1721" fmla="*/ 1937026 w 9854218"/>
              <a:gd name="connsiteY1721" fmla="*/ 7106411 h 10287000"/>
              <a:gd name="connsiteX1722" fmla="*/ 1949682 w 9854218"/>
              <a:gd name="connsiteY1722" fmla="*/ 7093755 h 10287000"/>
              <a:gd name="connsiteX1723" fmla="*/ 1911722 w 9854218"/>
              <a:gd name="connsiteY1723" fmla="*/ 7131719 h 10287000"/>
              <a:gd name="connsiteX1724" fmla="*/ 1933865 w 9854218"/>
              <a:gd name="connsiteY1724" fmla="*/ 7193405 h 10287000"/>
              <a:gd name="connsiteX1725" fmla="*/ 1935281 w 9854218"/>
              <a:gd name="connsiteY1725" fmla="*/ 7216802 h 10287000"/>
              <a:gd name="connsiteX1726" fmla="*/ 1924374 w 9854218"/>
              <a:gd name="connsiteY1726" fmla="*/ 7194987 h 10287000"/>
              <a:gd name="connsiteX1727" fmla="*/ 1911720 w 9854218"/>
              <a:gd name="connsiteY1727" fmla="*/ 7220294 h 10287000"/>
              <a:gd name="connsiteX1728" fmla="*/ 1911720 w 9854218"/>
              <a:gd name="connsiteY1728" fmla="*/ 7232945 h 10287000"/>
              <a:gd name="connsiteX1729" fmla="*/ 1886416 w 9854218"/>
              <a:gd name="connsiteY1729" fmla="*/ 7169676 h 10287000"/>
              <a:gd name="connsiteX1730" fmla="*/ 1873760 w 9854218"/>
              <a:gd name="connsiteY1730" fmla="*/ 7182333 h 10287000"/>
              <a:gd name="connsiteX1731" fmla="*/ 1873760 w 9854218"/>
              <a:gd name="connsiteY1731" fmla="*/ 7220291 h 10287000"/>
              <a:gd name="connsiteX1732" fmla="*/ 1861106 w 9854218"/>
              <a:gd name="connsiteY1732" fmla="*/ 7207640 h 10287000"/>
              <a:gd name="connsiteX1733" fmla="*/ 1861106 w 9854218"/>
              <a:gd name="connsiteY1733" fmla="*/ 7220295 h 10287000"/>
              <a:gd name="connsiteX1734" fmla="*/ 1861106 w 9854218"/>
              <a:gd name="connsiteY1734" fmla="*/ 7232945 h 10287000"/>
              <a:gd name="connsiteX1735" fmla="*/ 1873762 w 9854218"/>
              <a:gd name="connsiteY1735" fmla="*/ 7245600 h 10287000"/>
              <a:gd name="connsiteX1736" fmla="*/ 1911720 w 9854218"/>
              <a:gd name="connsiteY1736" fmla="*/ 7334175 h 10287000"/>
              <a:gd name="connsiteX1737" fmla="*/ 1937030 w 9854218"/>
              <a:gd name="connsiteY1737" fmla="*/ 7321523 h 10287000"/>
              <a:gd name="connsiteX1738" fmla="*/ 1924374 w 9854218"/>
              <a:gd name="connsiteY1738" fmla="*/ 7270908 h 10287000"/>
              <a:gd name="connsiteX1739" fmla="*/ 1937028 w 9854218"/>
              <a:gd name="connsiteY1739" fmla="*/ 7283561 h 10287000"/>
              <a:gd name="connsiteX1740" fmla="*/ 1949678 w 9854218"/>
              <a:gd name="connsiteY1740" fmla="*/ 7308869 h 10287000"/>
              <a:gd name="connsiteX1741" fmla="*/ 1949681 w 9854218"/>
              <a:gd name="connsiteY1741" fmla="*/ 7270908 h 10287000"/>
              <a:gd name="connsiteX1742" fmla="*/ 1949681 w 9854218"/>
              <a:gd name="connsiteY1742" fmla="*/ 7258254 h 10287000"/>
              <a:gd name="connsiteX1743" fmla="*/ 1974986 w 9854218"/>
              <a:gd name="connsiteY1743" fmla="*/ 7346829 h 10287000"/>
              <a:gd name="connsiteX1744" fmla="*/ 1974989 w 9854218"/>
              <a:gd name="connsiteY1744" fmla="*/ 7359480 h 10287000"/>
              <a:gd name="connsiteX1745" fmla="*/ 1987643 w 9854218"/>
              <a:gd name="connsiteY1745" fmla="*/ 7372134 h 10287000"/>
              <a:gd name="connsiteX1746" fmla="*/ 2025602 w 9854218"/>
              <a:gd name="connsiteY1746" fmla="*/ 7460709 h 10287000"/>
              <a:gd name="connsiteX1747" fmla="*/ 2012950 w 9854218"/>
              <a:gd name="connsiteY1747" fmla="*/ 7448058 h 10287000"/>
              <a:gd name="connsiteX1748" fmla="*/ 2012951 w 9854218"/>
              <a:gd name="connsiteY1748" fmla="*/ 7460709 h 10287000"/>
              <a:gd name="connsiteX1749" fmla="*/ 2012946 w 9854218"/>
              <a:gd name="connsiteY1749" fmla="*/ 7486019 h 10287000"/>
              <a:gd name="connsiteX1750" fmla="*/ 2025604 w 9854218"/>
              <a:gd name="connsiteY1750" fmla="*/ 7486019 h 10287000"/>
              <a:gd name="connsiteX1751" fmla="*/ 2076218 w 9854218"/>
              <a:gd name="connsiteY1751" fmla="*/ 7574594 h 10287000"/>
              <a:gd name="connsiteX1752" fmla="*/ 2088870 w 9854218"/>
              <a:gd name="connsiteY1752" fmla="*/ 7625205 h 10287000"/>
              <a:gd name="connsiteX1753" fmla="*/ 2114180 w 9854218"/>
              <a:gd name="connsiteY1753" fmla="*/ 7688474 h 10287000"/>
              <a:gd name="connsiteX1754" fmla="*/ 2114180 w 9854218"/>
              <a:gd name="connsiteY1754" fmla="*/ 7701126 h 10287000"/>
              <a:gd name="connsiteX1755" fmla="*/ 2126834 w 9854218"/>
              <a:gd name="connsiteY1755" fmla="*/ 7713780 h 10287000"/>
              <a:gd name="connsiteX1756" fmla="*/ 2190100 w 9854218"/>
              <a:gd name="connsiteY1756" fmla="*/ 7852970 h 10287000"/>
              <a:gd name="connsiteX1757" fmla="*/ 2228060 w 9854218"/>
              <a:gd name="connsiteY1757" fmla="*/ 7928891 h 10287000"/>
              <a:gd name="connsiteX1758" fmla="*/ 2228060 w 9854218"/>
              <a:gd name="connsiteY1758" fmla="*/ 7954194 h 10287000"/>
              <a:gd name="connsiteX1759" fmla="*/ 2215406 w 9854218"/>
              <a:gd name="connsiteY1759" fmla="*/ 7941545 h 10287000"/>
              <a:gd name="connsiteX1760" fmla="*/ 2202750 w 9854218"/>
              <a:gd name="connsiteY1760" fmla="*/ 7928891 h 10287000"/>
              <a:gd name="connsiteX1761" fmla="*/ 2215406 w 9854218"/>
              <a:gd name="connsiteY1761" fmla="*/ 7954197 h 10287000"/>
              <a:gd name="connsiteX1762" fmla="*/ 2215406 w 9854218"/>
              <a:gd name="connsiteY1762" fmla="*/ 7992155 h 10287000"/>
              <a:gd name="connsiteX1763" fmla="*/ 2228060 w 9854218"/>
              <a:gd name="connsiteY1763" fmla="*/ 8004812 h 10287000"/>
              <a:gd name="connsiteX1764" fmla="*/ 2228060 w 9854218"/>
              <a:gd name="connsiteY1764" fmla="*/ 8030117 h 10287000"/>
              <a:gd name="connsiteX1765" fmla="*/ 2240711 w 9854218"/>
              <a:gd name="connsiteY1765" fmla="*/ 8030117 h 10287000"/>
              <a:gd name="connsiteX1766" fmla="*/ 2240714 w 9854218"/>
              <a:gd name="connsiteY1766" fmla="*/ 8017464 h 10287000"/>
              <a:gd name="connsiteX1767" fmla="*/ 2253366 w 9854218"/>
              <a:gd name="connsiteY1767" fmla="*/ 8042772 h 10287000"/>
              <a:gd name="connsiteX1768" fmla="*/ 2240714 w 9854218"/>
              <a:gd name="connsiteY1768" fmla="*/ 8042772 h 10287000"/>
              <a:gd name="connsiteX1769" fmla="*/ 2240714 w 9854218"/>
              <a:gd name="connsiteY1769" fmla="*/ 8055425 h 10287000"/>
              <a:gd name="connsiteX1770" fmla="*/ 2253370 w 9854218"/>
              <a:gd name="connsiteY1770" fmla="*/ 8068077 h 10287000"/>
              <a:gd name="connsiteX1771" fmla="*/ 2354597 w 9854218"/>
              <a:gd name="connsiteY1771" fmla="*/ 8232576 h 10287000"/>
              <a:gd name="connsiteX1772" fmla="*/ 2341944 w 9854218"/>
              <a:gd name="connsiteY1772" fmla="*/ 8283185 h 10287000"/>
              <a:gd name="connsiteX1773" fmla="*/ 2341943 w 9854218"/>
              <a:gd name="connsiteY1773" fmla="*/ 8245227 h 10287000"/>
              <a:gd name="connsiteX1774" fmla="*/ 2417861 w 9854218"/>
              <a:gd name="connsiteY1774" fmla="*/ 8397070 h 10287000"/>
              <a:gd name="connsiteX1775" fmla="*/ 2430518 w 9854218"/>
              <a:gd name="connsiteY1775" fmla="*/ 8397069 h 10287000"/>
              <a:gd name="connsiteX1776" fmla="*/ 2544400 w 9854218"/>
              <a:gd name="connsiteY1776" fmla="*/ 8624834 h 10287000"/>
              <a:gd name="connsiteX1777" fmla="*/ 2696243 w 9854218"/>
              <a:gd name="connsiteY1777" fmla="*/ 8903206 h 10287000"/>
              <a:gd name="connsiteX1778" fmla="*/ 2679262 w 9854218"/>
              <a:gd name="connsiteY1778" fmla="*/ 8912472 h 10287000"/>
              <a:gd name="connsiteX1779" fmla="*/ 2670938 w 9854218"/>
              <a:gd name="connsiteY1779" fmla="*/ 8903210 h 10287000"/>
              <a:gd name="connsiteX1780" fmla="*/ 2678846 w 9854218"/>
              <a:gd name="connsiteY1780" fmla="*/ 8912698 h 10287000"/>
              <a:gd name="connsiteX1781" fmla="*/ 2679262 w 9854218"/>
              <a:gd name="connsiteY1781" fmla="*/ 8912472 h 10287000"/>
              <a:gd name="connsiteX1782" fmla="*/ 2699010 w 9854218"/>
              <a:gd name="connsiteY1782" fmla="*/ 8934448 h 10287000"/>
              <a:gd name="connsiteX1783" fmla="*/ 2759512 w 9854218"/>
              <a:gd name="connsiteY1783" fmla="*/ 9080360 h 10287000"/>
              <a:gd name="connsiteX1784" fmla="*/ 2784818 w 9854218"/>
              <a:gd name="connsiteY1784" fmla="*/ 9105666 h 10287000"/>
              <a:gd name="connsiteX1785" fmla="*/ 2797472 w 9854218"/>
              <a:gd name="connsiteY1785" fmla="*/ 9105666 h 10287000"/>
              <a:gd name="connsiteX1786" fmla="*/ 2797474 w 9854218"/>
              <a:gd name="connsiteY1786" fmla="*/ 9130974 h 10287000"/>
              <a:gd name="connsiteX1787" fmla="*/ 2822778 w 9854218"/>
              <a:gd name="connsiteY1787" fmla="*/ 9156278 h 10287000"/>
              <a:gd name="connsiteX1788" fmla="*/ 2810126 w 9854218"/>
              <a:gd name="connsiteY1788" fmla="*/ 9156279 h 10287000"/>
              <a:gd name="connsiteX1789" fmla="*/ 2911354 w 9854218"/>
              <a:gd name="connsiteY1789" fmla="*/ 9308124 h 10287000"/>
              <a:gd name="connsiteX1790" fmla="*/ 2949317 w 9854218"/>
              <a:gd name="connsiteY1790" fmla="*/ 9396696 h 10287000"/>
              <a:gd name="connsiteX1791" fmla="*/ 2974622 w 9854218"/>
              <a:gd name="connsiteY1791" fmla="*/ 9396696 h 10287000"/>
              <a:gd name="connsiteX1792" fmla="*/ 2974622 w 9854218"/>
              <a:gd name="connsiteY1792" fmla="*/ 9422004 h 10287000"/>
              <a:gd name="connsiteX1793" fmla="*/ 2999928 w 9854218"/>
              <a:gd name="connsiteY1793" fmla="*/ 9459962 h 10287000"/>
              <a:gd name="connsiteX1794" fmla="*/ 3012582 w 9854218"/>
              <a:gd name="connsiteY1794" fmla="*/ 9472618 h 10287000"/>
              <a:gd name="connsiteX1795" fmla="*/ 3012584 w 9854218"/>
              <a:gd name="connsiteY1795" fmla="*/ 9485268 h 10287000"/>
              <a:gd name="connsiteX1796" fmla="*/ 3025238 w 9854218"/>
              <a:gd name="connsiteY1796" fmla="*/ 9497925 h 10287000"/>
              <a:gd name="connsiteX1797" fmla="*/ 3025235 w 9854218"/>
              <a:gd name="connsiteY1797" fmla="*/ 9485271 h 10287000"/>
              <a:gd name="connsiteX1798" fmla="*/ 3037894 w 9854218"/>
              <a:gd name="connsiteY1798" fmla="*/ 9485271 h 10287000"/>
              <a:gd name="connsiteX1799" fmla="*/ 3063194 w 9854218"/>
              <a:gd name="connsiteY1799" fmla="*/ 9535886 h 10287000"/>
              <a:gd name="connsiteX1800" fmla="*/ 3063197 w 9854218"/>
              <a:gd name="connsiteY1800" fmla="*/ 9510576 h 10287000"/>
              <a:gd name="connsiteX1801" fmla="*/ 3037892 w 9854218"/>
              <a:gd name="connsiteY1801" fmla="*/ 9472620 h 10287000"/>
              <a:gd name="connsiteX1802" fmla="*/ 3025238 w 9854218"/>
              <a:gd name="connsiteY1802" fmla="*/ 9459964 h 10287000"/>
              <a:gd name="connsiteX1803" fmla="*/ 3025236 w 9854218"/>
              <a:gd name="connsiteY1803" fmla="*/ 9447310 h 10287000"/>
              <a:gd name="connsiteX1804" fmla="*/ 3012584 w 9854218"/>
              <a:gd name="connsiteY1804" fmla="*/ 9447308 h 10287000"/>
              <a:gd name="connsiteX1805" fmla="*/ 3012582 w 9854218"/>
              <a:gd name="connsiteY1805" fmla="*/ 9434656 h 10287000"/>
              <a:gd name="connsiteX1806" fmla="*/ 2873393 w 9854218"/>
              <a:gd name="connsiteY1806" fmla="*/ 9219549 h 10287000"/>
              <a:gd name="connsiteX1807" fmla="*/ 2746858 w 9854218"/>
              <a:gd name="connsiteY1807" fmla="*/ 8991784 h 10287000"/>
              <a:gd name="connsiteX1808" fmla="*/ 2759512 w 9854218"/>
              <a:gd name="connsiteY1808" fmla="*/ 8991784 h 10287000"/>
              <a:gd name="connsiteX1809" fmla="*/ 2772164 w 9854218"/>
              <a:gd name="connsiteY1809" fmla="*/ 9004438 h 10287000"/>
              <a:gd name="connsiteX1810" fmla="*/ 2772166 w 9854218"/>
              <a:gd name="connsiteY1810" fmla="*/ 8991782 h 10287000"/>
              <a:gd name="connsiteX1811" fmla="*/ 2734200 w 9854218"/>
              <a:gd name="connsiteY1811" fmla="*/ 8915860 h 10287000"/>
              <a:gd name="connsiteX1812" fmla="*/ 2734204 w 9854218"/>
              <a:gd name="connsiteY1812" fmla="*/ 8903210 h 10287000"/>
              <a:gd name="connsiteX1813" fmla="*/ 2721550 w 9854218"/>
              <a:gd name="connsiteY1813" fmla="*/ 8890558 h 10287000"/>
              <a:gd name="connsiteX1814" fmla="*/ 2721552 w 9854218"/>
              <a:gd name="connsiteY1814" fmla="*/ 8877904 h 10287000"/>
              <a:gd name="connsiteX1815" fmla="*/ 2746858 w 9854218"/>
              <a:gd name="connsiteY1815" fmla="*/ 8890558 h 10287000"/>
              <a:gd name="connsiteX1816" fmla="*/ 2746858 w 9854218"/>
              <a:gd name="connsiteY1816" fmla="*/ 8865246 h 10287000"/>
              <a:gd name="connsiteX1817" fmla="*/ 2759512 w 9854218"/>
              <a:gd name="connsiteY1817" fmla="*/ 8890556 h 10287000"/>
              <a:gd name="connsiteX1818" fmla="*/ 2708897 w 9854218"/>
              <a:gd name="connsiteY1818" fmla="*/ 8776674 h 10287000"/>
              <a:gd name="connsiteX1819" fmla="*/ 2708898 w 9854218"/>
              <a:gd name="connsiteY1819" fmla="*/ 8772040 h 10287000"/>
              <a:gd name="connsiteX1820" fmla="*/ 2698295 w 9854218"/>
              <a:gd name="connsiteY1820" fmla="*/ 8751880 h 10287000"/>
              <a:gd name="connsiteX1821" fmla="*/ 2696243 w 9854218"/>
              <a:gd name="connsiteY1821" fmla="*/ 8751368 h 10287000"/>
              <a:gd name="connsiteX1822" fmla="*/ 2695566 w 9854218"/>
              <a:gd name="connsiteY1822" fmla="*/ 8746690 h 10287000"/>
              <a:gd name="connsiteX1823" fmla="*/ 2671432 w 9854218"/>
              <a:gd name="connsiteY1823" fmla="*/ 8700795 h 10287000"/>
              <a:gd name="connsiteX1824" fmla="*/ 2670936 w 9854218"/>
              <a:gd name="connsiteY1824" fmla="*/ 8700753 h 10287000"/>
              <a:gd name="connsiteX1825" fmla="*/ 2663276 w 9854218"/>
              <a:gd name="connsiteY1825" fmla="*/ 8686708 h 10287000"/>
              <a:gd name="connsiteX1826" fmla="*/ 2658886 w 9854218"/>
              <a:gd name="connsiteY1826" fmla="*/ 8696884 h 10287000"/>
              <a:gd name="connsiteX1827" fmla="*/ 2654159 w 9854218"/>
              <a:gd name="connsiteY1827" fmla="*/ 8707842 h 10287000"/>
              <a:gd name="connsiteX1828" fmla="*/ 2584451 w 9854218"/>
              <a:gd name="connsiteY1828" fmla="*/ 8608449 h 10287000"/>
              <a:gd name="connsiteX1829" fmla="*/ 2524196 w 9854218"/>
              <a:gd name="connsiteY1829" fmla="*/ 8487142 h 10287000"/>
              <a:gd name="connsiteX1830" fmla="*/ 2494148 w 9854218"/>
              <a:gd name="connsiteY1830" fmla="*/ 8396198 h 10287000"/>
              <a:gd name="connsiteX1831" fmla="*/ 2476394 w 9854218"/>
              <a:gd name="connsiteY1831" fmla="*/ 8397201 h 10287000"/>
              <a:gd name="connsiteX1832" fmla="*/ 2395548 w 9854218"/>
              <a:gd name="connsiteY1832" fmla="*/ 8163036 h 10287000"/>
              <a:gd name="connsiteX1833" fmla="*/ 2308400 w 9854218"/>
              <a:gd name="connsiteY1833" fmla="*/ 7943480 h 10287000"/>
              <a:gd name="connsiteX1834" fmla="*/ 2301098 w 9854218"/>
              <a:gd name="connsiteY1834" fmla="*/ 7940328 h 10287000"/>
              <a:gd name="connsiteX1835" fmla="*/ 2304250 w 9854218"/>
              <a:gd name="connsiteY1835" fmla="*/ 7933025 h 10287000"/>
              <a:gd name="connsiteX1836" fmla="*/ 2295948 w 9854218"/>
              <a:gd name="connsiteY1836" fmla="*/ 7912115 h 10287000"/>
              <a:gd name="connsiteX1837" fmla="*/ 2303249 w 9854218"/>
              <a:gd name="connsiteY1837" fmla="*/ 7915265 h 10287000"/>
              <a:gd name="connsiteX1838" fmla="*/ 2305222 w 9854218"/>
              <a:gd name="connsiteY1838" fmla="*/ 7916473 h 10287000"/>
              <a:gd name="connsiteX1839" fmla="*/ 2307401 w 9854218"/>
              <a:gd name="connsiteY1839" fmla="*/ 7925720 h 10287000"/>
              <a:gd name="connsiteX1840" fmla="*/ 2309245 w 9854218"/>
              <a:gd name="connsiteY1840" fmla="*/ 7918935 h 10287000"/>
              <a:gd name="connsiteX1841" fmla="*/ 2305222 w 9854218"/>
              <a:gd name="connsiteY1841" fmla="*/ 7916473 h 10287000"/>
              <a:gd name="connsiteX1842" fmla="*/ 2297459 w 9854218"/>
              <a:gd name="connsiteY1842" fmla="*/ 7883523 h 10287000"/>
              <a:gd name="connsiteX1843" fmla="*/ 2296104 w 9854218"/>
              <a:gd name="connsiteY1843" fmla="*/ 7851531 h 10287000"/>
              <a:gd name="connsiteX1844" fmla="*/ 2410464 w 9854218"/>
              <a:gd name="connsiteY1844" fmla="*/ 8048171 h 10287000"/>
              <a:gd name="connsiteX1845" fmla="*/ 2381258 w 9854218"/>
              <a:gd name="connsiteY1845" fmla="*/ 8035568 h 10287000"/>
              <a:gd name="connsiteX1846" fmla="*/ 2510906 w 9854218"/>
              <a:gd name="connsiteY1846" fmla="*/ 8377434 h 10287000"/>
              <a:gd name="connsiteX1847" fmla="*/ 2535962 w 9854218"/>
              <a:gd name="connsiteY1847" fmla="*/ 8379581 h 10287000"/>
              <a:gd name="connsiteX1848" fmla="*/ 2588914 w 9854218"/>
              <a:gd name="connsiteY1848" fmla="*/ 8497738 h 10287000"/>
              <a:gd name="connsiteX1849" fmla="*/ 2659620 w 9854218"/>
              <a:gd name="connsiteY1849" fmla="*/ 8614888 h 10287000"/>
              <a:gd name="connsiteX1850" fmla="*/ 2664623 w 9854218"/>
              <a:gd name="connsiteY1850" fmla="*/ 8648457 h 10287000"/>
              <a:gd name="connsiteX1851" fmla="*/ 2666112 w 9854218"/>
              <a:gd name="connsiteY1851" fmla="*/ 8659284 h 10287000"/>
              <a:gd name="connsiteX1852" fmla="*/ 2670938 w 9854218"/>
              <a:gd name="connsiteY1852" fmla="*/ 8662794 h 10287000"/>
              <a:gd name="connsiteX1853" fmla="*/ 2702213 w 9854218"/>
              <a:gd name="connsiteY1853" fmla="*/ 8709080 h 10287000"/>
              <a:gd name="connsiteX1854" fmla="*/ 2702321 w 9854218"/>
              <a:gd name="connsiteY1854" fmla="*/ 8709128 h 10287000"/>
              <a:gd name="connsiteX1855" fmla="*/ 2727173 w 9854218"/>
              <a:gd name="connsiteY1855" fmla="*/ 8739346 h 10287000"/>
              <a:gd name="connsiteX1856" fmla="*/ 2731750 w 9854218"/>
              <a:gd name="connsiteY1856" fmla="*/ 8752797 h 10287000"/>
              <a:gd name="connsiteX1857" fmla="*/ 2829106 w 9854218"/>
              <a:gd name="connsiteY1857" fmla="*/ 8896884 h 10287000"/>
              <a:gd name="connsiteX1858" fmla="*/ 2987276 w 9854218"/>
              <a:gd name="connsiteY1858" fmla="*/ 9093014 h 10287000"/>
              <a:gd name="connsiteX1859" fmla="*/ 2999928 w 9854218"/>
              <a:gd name="connsiteY1859" fmla="*/ 9105663 h 10287000"/>
              <a:gd name="connsiteX1860" fmla="*/ 3037892 w 9854218"/>
              <a:gd name="connsiteY1860" fmla="*/ 9156280 h 10287000"/>
              <a:gd name="connsiteX1861" fmla="*/ 3430151 w 9854218"/>
              <a:gd name="connsiteY1861" fmla="*/ 9561192 h 10287000"/>
              <a:gd name="connsiteX1862" fmla="*/ 3379538 w 9854218"/>
              <a:gd name="connsiteY1862" fmla="*/ 9497925 h 10287000"/>
              <a:gd name="connsiteX1863" fmla="*/ 3392189 w 9854218"/>
              <a:gd name="connsiteY1863" fmla="*/ 9497925 h 10287000"/>
              <a:gd name="connsiteX1864" fmla="*/ 3417497 w 9854218"/>
              <a:gd name="connsiteY1864" fmla="*/ 9510579 h 10287000"/>
              <a:gd name="connsiteX1865" fmla="*/ 3404846 w 9854218"/>
              <a:gd name="connsiteY1865" fmla="*/ 9485271 h 10287000"/>
              <a:gd name="connsiteX1866" fmla="*/ 3392190 w 9854218"/>
              <a:gd name="connsiteY1866" fmla="*/ 9472617 h 10287000"/>
              <a:gd name="connsiteX1867" fmla="*/ 3430151 w 9854218"/>
              <a:gd name="connsiteY1867" fmla="*/ 9485271 h 10287000"/>
              <a:gd name="connsiteX1868" fmla="*/ 3430150 w 9854218"/>
              <a:gd name="connsiteY1868" fmla="*/ 9497925 h 10287000"/>
              <a:gd name="connsiteX1869" fmla="*/ 3430152 w 9854218"/>
              <a:gd name="connsiteY1869" fmla="*/ 9510579 h 10287000"/>
              <a:gd name="connsiteX1870" fmla="*/ 3442805 w 9854218"/>
              <a:gd name="connsiteY1870" fmla="*/ 9510579 h 10287000"/>
              <a:gd name="connsiteX1871" fmla="*/ 3487091 w 9854218"/>
              <a:gd name="connsiteY1871" fmla="*/ 9562774 h 10287000"/>
              <a:gd name="connsiteX1872" fmla="*/ 3531150 w 9854218"/>
              <a:gd name="connsiteY1872" fmla="*/ 9586378 h 10287000"/>
              <a:gd name="connsiteX1873" fmla="*/ 3531419 w 9854218"/>
              <a:gd name="connsiteY1873" fmla="*/ 9586632 h 10287000"/>
              <a:gd name="connsiteX1874" fmla="*/ 3542453 w 9854218"/>
              <a:gd name="connsiteY1874" fmla="*/ 9624460 h 10287000"/>
              <a:gd name="connsiteX1875" fmla="*/ 3568812 w 9854218"/>
              <a:gd name="connsiteY1875" fmla="*/ 9649767 h 10287000"/>
              <a:gd name="connsiteX1876" fmla="*/ 3544032 w 9854218"/>
              <a:gd name="connsiteY1876" fmla="*/ 9649767 h 10287000"/>
              <a:gd name="connsiteX1877" fmla="*/ 3556686 w 9854218"/>
              <a:gd name="connsiteY1877" fmla="*/ 9675075 h 10287000"/>
              <a:gd name="connsiteX1878" fmla="*/ 3569339 w 9854218"/>
              <a:gd name="connsiteY1878" fmla="*/ 9687726 h 10287000"/>
              <a:gd name="connsiteX1879" fmla="*/ 3657916 w 9854218"/>
              <a:gd name="connsiteY1879" fmla="*/ 9788956 h 10287000"/>
              <a:gd name="connsiteX1880" fmla="*/ 3657914 w 9854218"/>
              <a:gd name="connsiteY1880" fmla="*/ 9801610 h 10287000"/>
              <a:gd name="connsiteX1881" fmla="*/ 3670571 w 9854218"/>
              <a:gd name="connsiteY1881" fmla="*/ 9814262 h 10287000"/>
              <a:gd name="connsiteX1882" fmla="*/ 3683225 w 9854218"/>
              <a:gd name="connsiteY1882" fmla="*/ 9814262 h 10287000"/>
              <a:gd name="connsiteX1883" fmla="*/ 3708532 w 9854218"/>
              <a:gd name="connsiteY1883" fmla="*/ 9826916 h 10287000"/>
              <a:gd name="connsiteX1884" fmla="*/ 3948950 w 9854218"/>
              <a:gd name="connsiteY1884" fmla="*/ 10042026 h 10287000"/>
              <a:gd name="connsiteX1885" fmla="*/ 3961601 w 9854218"/>
              <a:gd name="connsiteY1885" fmla="*/ 10042026 h 10287000"/>
              <a:gd name="connsiteX1886" fmla="*/ 3961601 w 9854218"/>
              <a:gd name="connsiteY1886" fmla="*/ 10054677 h 10287000"/>
              <a:gd name="connsiteX1887" fmla="*/ 3974255 w 9854218"/>
              <a:gd name="connsiteY1887" fmla="*/ 10067332 h 10287000"/>
              <a:gd name="connsiteX1888" fmla="*/ 3986910 w 9854218"/>
              <a:gd name="connsiteY1888" fmla="*/ 10067332 h 10287000"/>
              <a:gd name="connsiteX1889" fmla="*/ 4050180 w 9854218"/>
              <a:gd name="connsiteY1889" fmla="*/ 10117947 h 10287000"/>
              <a:gd name="connsiteX1890" fmla="*/ 4202020 w 9854218"/>
              <a:gd name="connsiteY1890" fmla="*/ 10231826 h 10287000"/>
              <a:gd name="connsiteX1891" fmla="*/ 4252636 w 9854218"/>
              <a:gd name="connsiteY1891" fmla="*/ 10269788 h 10287000"/>
              <a:gd name="connsiteX1892" fmla="*/ 4273434 w 9854218"/>
              <a:gd name="connsiteY1892" fmla="*/ 10287000 h 10287000"/>
              <a:gd name="connsiteX1893" fmla="*/ 4192550 w 9854218"/>
              <a:gd name="connsiteY1893" fmla="*/ 10287000 h 10287000"/>
              <a:gd name="connsiteX1894" fmla="*/ 4138751 w 9854218"/>
              <a:gd name="connsiteY1894" fmla="*/ 10244482 h 10287000"/>
              <a:gd name="connsiteX1895" fmla="*/ 3822414 w 9854218"/>
              <a:gd name="connsiteY1895" fmla="*/ 9991412 h 10287000"/>
              <a:gd name="connsiteX1896" fmla="*/ 3784452 w 9854218"/>
              <a:gd name="connsiteY1896" fmla="*/ 9978758 h 10287000"/>
              <a:gd name="connsiteX1897" fmla="*/ 3645262 w 9854218"/>
              <a:gd name="connsiteY1897" fmla="*/ 9864876 h 10287000"/>
              <a:gd name="connsiteX1898" fmla="*/ 4100792 w 9854218"/>
              <a:gd name="connsiteY1898" fmla="*/ 10257134 h 10287000"/>
              <a:gd name="connsiteX1899" fmla="*/ 4139230 w 9854218"/>
              <a:gd name="connsiteY1899" fmla="*/ 10287000 h 10287000"/>
              <a:gd name="connsiteX1900" fmla="*/ 4042092 w 9854218"/>
              <a:gd name="connsiteY1900" fmla="*/ 10287000 h 10287000"/>
              <a:gd name="connsiteX1901" fmla="*/ 3979991 w 9854218"/>
              <a:gd name="connsiteY1901" fmla="*/ 10235188 h 10287000"/>
              <a:gd name="connsiteX1902" fmla="*/ 3885682 w 9854218"/>
              <a:gd name="connsiteY1902" fmla="*/ 10143254 h 10287000"/>
              <a:gd name="connsiteX1903" fmla="*/ 3771802 w 9854218"/>
              <a:gd name="connsiteY1903" fmla="*/ 10029369 h 10287000"/>
              <a:gd name="connsiteX1904" fmla="*/ 3657916 w 9854218"/>
              <a:gd name="connsiteY1904" fmla="*/ 9902836 h 10287000"/>
              <a:gd name="connsiteX1905" fmla="*/ 3594650 w 9854218"/>
              <a:gd name="connsiteY1905" fmla="*/ 9852222 h 10287000"/>
              <a:gd name="connsiteX1906" fmla="*/ 3569340 w 9854218"/>
              <a:gd name="connsiteY1906" fmla="*/ 9814263 h 10287000"/>
              <a:gd name="connsiteX1907" fmla="*/ 3493422 w 9854218"/>
              <a:gd name="connsiteY1907" fmla="*/ 9738340 h 10287000"/>
              <a:gd name="connsiteX1908" fmla="*/ 3303617 w 9854218"/>
              <a:gd name="connsiteY1908" fmla="*/ 9535884 h 10287000"/>
              <a:gd name="connsiteX1909" fmla="*/ 3278308 w 9854218"/>
              <a:gd name="connsiteY1909" fmla="*/ 9535886 h 10287000"/>
              <a:gd name="connsiteX1910" fmla="*/ 3101159 w 9854218"/>
              <a:gd name="connsiteY1910" fmla="*/ 9282814 h 10287000"/>
              <a:gd name="connsiteX1911" fmla="*/ 2924009 w 9854218"/>
              <a:gd name="connsiteY1911" fmla="*/ 9055050 h 10287000"/>
              <a:gd name="connsiteX1912" fmla="*/ 2949317 w 9854218"/>
              <a:gd name="connsiteY1912" fmla="*/ 9093010 h 10287000"/>
              <a:gd name="connsiteX1913" fmla="*/ 2916180 w 9854218"/>
              <a:gd name="connsiteY1913" fmla="*/ 9059880 h 10287000"/>
              <a:gd name="connsiteX1914" fmla="*/ 2916390 w 9854218"/>
              <a:gd name="connsiteY1914" fmla="*/ 9063592 h 10287000"/>
              <a:gd name="connsiteX1915" fmla="*/ 2897638 w 9854218"/>
              <a:gd name="connsiteY1915" fmla="*/ 9046838 h 10287000"/>
              <a:gd name="connsiteX1916" fmla="*/ 2868431 w 9854218"/>
              <a:gd name="connsiteY1916" fmla="*/ 9034234 h 10287000"/>
              <a:gd name="connsiteX1917" fmla="*/ 2866349 w 9854218"/>
              <a:gd name="connsiteY1917" fmla="*/ 9036910 h 10287000"/>
              <a:gd name="connsiteX1918" fmla="*/ 2886048 w 9854218"/>
              <a:gd name="connsiteY1918" fmla="*/ 9074034 h 10287000"/>
              <a:gd name="connsiteX1919" fmla="*/ 2936662 w 9854218"/>
              <a:gd name="connsiteY1919" fmla="*/ 9156279 h 10287000"/>
              <a:gd name="connsiteX1920" fmla="*/ 2924008 w 9854218"/>
              <a:gd name="connsiteY1920" fmla="*/ 9156278 h 10287000"/>
              <a:gd name="connsiteX1921" fmla="*/ 2924009 w 9854218"/>
              <a:gd name="connsiteY1921" fmla="*/ 9168934 h 10287000"/>
              <a:gd name="connsiteX1922" fmla="*/ 2949317 w 9854218"/>
              <a:gd name="connsiteY1922" fmla="*/ 9194240 h 10287000"/>
              <a:gd name="connsiteX1923" fmla="*/ 2974624 w 9854218"/>
              <a:gd name="connsiteY1923" fmla="*/ 9257506 h 10287000"/>
              <a:gd name="connsiteX1924" fmla="*/ 2987276 w 9854218"/>
              <a:gd name="connsiteY1924" fmla="*/ 9257510 h 10287000"/>
              <a:gd name="connsiteX1925" fmla="*/ 3012584 w 9854218"/>
              <a:gd name="connsiteY1925" fmla="*/ 9270158 h 10287000"/>
              <a:gd name="connsiteX1926" fmla="*/ 3019736 w 9854218"/>
              <a:gd name="connsiteY1926" fmla="*/ 9268968 h 10287000"/>
              <a:gd name="connsiteX1927" fmla="*/ 3063198 w 9854218"/>
              <a:gd name="connsiteY1927" fmla="*/ 9338571 h 10287000"/>
              <a:gd name="connsiteX1928" fmla="*/ 3177082 w 9854218"/>
              <a:gd name="connsiteY1928" fmla="*/ 9548540 h 10287000"/>
              <a:gd name="connsiteX1929" fmla="*/ 3328922 w 9854218"/>
              <a:gd name="connsiteY1929" fmla="*/ 9826916 h 10287000"/>
              <a:gd name="connsiteX1930" fmla="*/ 3354232 w 9854218"/>
              <a:gd name="connsiteY1930" fmla="*/ 9788956 h 10287000"/>
              <a:gd name="connsiteX1931" fmla="*/ 3619955 w 9854218"/>
              <a:gd name="connsiteY1931" fmla="*/ 10181214 h 10287000"/>
              <a:gd name="connsiteX1932" fmla="*/ 3700596 w 9854218"/>
              <a:gd name="connsiteY1932" fmla="*/ 10287000 h 10287000"/>
              <a:gd name="connsiteX1933" fmla="*/ 3149945 w 9854218"/>
              <a:gd name="connsiteY1933" fmla="*/ 10287000 h 10287000"/>
              <a:gd name="connsiteX1934" fmla="*/ 2970956 w 9854218"/>
              <a:gd name="connsiteY1934" fmla="*/ 10113828 h 10287000"/>
              <a:gd name="connsiteX1935" fmla="*/ 1838543 w 9854218"/>
              <a:gd name="connsiteY1935" fmla="*/ 8560522 h 10287000"/>
              <a:gd name="connsiteX1936" fmla="*/ 1724466 w 9854218"/>
              <a:gd name="connsiteY1936" fmla="*/ 8334921 h 10287000"/>
              <a:gd name="connsiteX1937" fmla="*/ 1746474 w 9854218"/>
              <a:gd name="connsiteY1937" fmla="*/ 8411187 h 10287000"/>
              <a:gd name="connsiteX1938" fmla="*/ 1814813 w 9854218"/>
              <a:gd name="connsiteY1938" fmla="*/ 8585349 h 10287000"/>
              <a:gd name="connsiteX1939" fmla="*/ 1839782 w 9854218"/>
              <a:gd name="connsiteY1939" fmla="*/ 8588348 h 10287000"/>
              <a:gd name="connsiteX1940" fmla="*/ 1888685 w 9854218"/>
              <a:gd name="connsiteY1940" fmla="*/ 8708235 h 10287000"/>
              <a:gd name="connsiteX1941" fmla="*/ 1955369 w 9854218"/>
              <a:gd name="connsiteY1941" fmla="*/ 8827724 h 10287000"/>
              <a:gd name="connsiteX1942" fmla="*/ 1971324 w 9854218"/>
              <a:gd name="connsiteY1942" fmla="*/ 8905650 h 10287000"/>
              <a:gd name="connsiteX1943" fmla="*/ 2018652 w 9854218"/>
              <a:gd name="connsiteY1943" fmla="*/ 8954406 h 10287000"/>
              <a:gd name="connsiteX1944" fmla="*/ 2111486 w 9854218"/>
              <a:gd name="connsiteY1944" fmla="*/ 9130240 h 10287000"/>
              <a:gd name="connsiteX1945" fmla="*/ 2170978 w 9854218"/>
              <a:gd name="connsiteY1945" fmla="*/ 9246333 h 10287000"/>
              <a:gd name="connsiteX1946" fmla="*/ 2167184 w 9854218"/>
              <a:gd name="connsiteY1946" fmla="*/ 9235743 h 10287000"/>
              <a:gd name="connsiteX1947" fmla="*/ 2166791 w 9854218"/>
              <a:gd name="connsiteY1947" fmla="*/ 9217959 h 10287000"/>
              <a:gd name="connsiteX1948" fmla="*/ 2177772 w 9854218"/>
              <a:gd name="connsiteY1948" fmla="*/ 9231946 h 10287000"/>
              <a:gd name="connsiteX1949" fmla="*/ 2188362 w 9854218"/>
              <a:gd name="connsiteY1949" fmla="*/ 9228152 h 10287000"/>
              <a:gd name="connsiteX1950" fmla="*/ 2192548 w 9854218"/>
              <a:gd name="connsiteY1950" fmla="*/ 9256526 h 10287000"/>
              <a:gd name="connsiteX1951" fmla="*/ 2196340 w 9854218"/>
              <a:gd name="connsiteY1951" fmla="*/ 9267114 h 10287000"/>
              <a:gd name="connsiteX1952" fmla="*/ 2196734 w 9854218"/>
              <a:gd name="connsiteY1952" fmla="*/ 9284898 h 10287000"/>
              <a:gd name="connsiteX1953" fmla="*/ 2178560 w 9854218"/>
              <a:gd name="connsiteY1953" fmla="*/ 9267513 h 10287000"/>
              <a:gd name="connsiteX1954" fmla="*/ 2153986 w 9854218"/>
              <a:gd name="connsiteY1954" fmla="*/ 9282300 h 10287000"/>
              <a:gd name="connsiteX1955" fmla="*/ 2046378 w 9854218"/>
              <a:gd name="connsiteY1955" fmla="*/ 9081886 h 10287000"/>
              <a:gd name="connsiteX1956" fmla="*/ 1956944 w 9854218"/>
              <a:gd name="connsiteY1956" fmla="*/ 8898856 h 10287000"/>
              <a:gd name="connsiteX1957" fmla="*/ 1946748 w 9854218"/>
              <a:gd name="connsiteY1957" fmla="*/ 8920437 h 10287000"/>
              <a:gd name="connsiteX1958" fmla="*/ 1880460 w 9854218"/>
              <a:gd name="connsiteY1958" fmla="*/ 8818731 h 10287000"/>
              <a:gd name="connsiteX1959" fmla="*/ 1824366 w 9854218"/>
              <a:gd name="connsiteY1959" fmla="*/ 8695446 h 10287000"/>
              <a:gd name="connsiteX1960" fmla="*/ 1797428 w 9854218"/>
              <a:gd name="connsiteY1960" fmla="*/ 8603534 h 10287000"/>
              <a:gd name="connsiteX1961" fmla="*/ 1779650 w 9854218"/>
              <a:gd name="connsiteY1961" fmla="*/ 8603931 h 10287000"/>
              <a:gd name="connsiteX1962" fmla="*/ 1706812 w 9854218"/>
              <a:gd name="connsiteY1962" fmla="*/ 8367155 h 10287000"/>
              <a:gd name="connsiteX1963" fmla="*/ 1627178 w 9854218"/>
              <a:gd name="connsiteY1963" fmla="*/ 8144760 h 10287000"/>
              <a:gd name="connsiteX1964" fmla="*/ 1619988 w 9854218"/>
              <a:gd name="connsiteY1964" fmla="*/ 8141364 h 10287000"/>
              <a:gd name="connsiteX1965" fmla="*/ 1623386 w 9854218"/>
              <a:gd name="connsiteY1965" fmla="*/ 8134170 h 10287000"/>
              <a:gd name="connsiteX1966" fmla="*/ 1616897 w 9854218"/>
              <a:gd name="connsiteY1966" fmla="*/ 8122308 h 10287000"/>
              <a:gd name="connsiteX1967" fmla="*/ 1616332 w 9854218"/>
              <a:gd name="connsiteY1967" fmla="*/ 8117499 h 10287000"/>
              <a:gd name="connsiteX1968" fmla="*/ 1440302 w 9854218"/>
              <a:gd name="connsiteY1968" fmla="*/ 7705850 h 10287000"/>
              <a:gd name="connsiteX1969" fmla="*/ 1051280 w 9854218"/>
              <a:gd name="connsiteY1969" fmla="*/ 6321893 h 10287000"/>
              <a:gd name="connsiteX1970" fmla="*/ 1038625 w 9854218"/>
              <a:gd name="connsiteY1970" fmla="*/ 6258624 h 10287000"/>
              <a:gd name="connsiteX1971" fmla="*/ 989593 w 9854218"/>
              <a:gd name="connsiteY1971" fmla="*/ 5935962 h 10287000"/>
              <a:gd name="connsiteX1972" fmla="*/ 958919 w 9854218"/>
              <a:gd name="connsiteY1972" fmla="*/ 5685665 h 10287000"/>
              <a:gd name="connsiteX1973" fmla="*/ 957805 w 9854218"/>
              <a:gd name="connsiteY1973" fmla="*/ 5679020 h 10287000"/>
              <a:gd name="connsiteX1974" fmla="*/ 957656 w 9854218"/>
              <a:gd name="connsiteY1974" fmla="*/ 5675358 h 10287000"/>
              <a:gd name="connsiteX1975" fmla="*/ 950050 w 9854218"/>
              <a:gd name="connsiteY1975" fmla="*/ 5613296 h 10287000"/>
              <a:gd name="connsiteX1976" fmla="*/ 955616 w 9854218"/>
              <a:gd name="connsiteY1976" fmla="*/ 5625239 h 10287000"/>
              <a:gd name="connsiteX1977" fmla="*/ 954181 w 9854218"/>
              <a:gd name="connsiteY1977" fmla="*/ 5589986 h 10287000"/>
              <a:gd name="connsiteX1978" fmla="*/ 941941 w 9854218"/>
              <a:gd name="connsiteY1978" fmla="*/ 5416520 h 10287000"/>
              <a:gd name="connsiteX1979" fmla="*/ 926971 w 9854218"/>
              <a:gd name="connsiteY1979" fmla="*/ 5430338 h 10287000"/>
              <a:gd name="connsiteX1980" fmla="*/ 907037 w 9854218"/>
              <a:gd name="connsiteY1980" fmla="*/ 5328639 h 10287000"/>
              <a:gd name="connsiteX1981" fmla="*/ 902077 w 9854218"/>
              <a:gd name="connsiteY1981" fmla="*/ 5213123 h 10287000"/>
              <a:gd name="connsiteX1982" fmla="*/ 910154 w 9854218"/>
              <a:gd name="connsiteY1982" fmla="*/ 5131760 h 10287000"/>
              <a:gd name="connsiteX1983" fmla="*/ 895957 w 9854218"/>
              <a:gd name="connsiteY1983" fmla="*/ 5126390 h 10287000"/>
              <a:gd name="connsiteX1984" fmla="*/ 914044 w 9854218"/>
              <a:gd name="connsiteY1984" fmla="*/ 4915692 h 10287000"/>
              <a:gd name="connsiteX1985" fmla="*/ 922153 w 9854218"/>
              <a:gd name="connsiteY1985" fmla="*/ 4714206 h 10287000"/>
              <a:gd name="connsiteX1986" fmla="*/ 917549 w 9854218"/>
              <a:gd name="connsiteY1986" fmla="*/ 4709220 h 10287000"/>
              <a:gd name="connsiteX1987" fmla="*/ 922538 w 9854218"/>
              <a:gd name="connsiteY1987" fmla="*/ 4704612 h 10287000"/>
              <a:gd name="connsiteX1988" fmla="*/ 923311 w 9854218"/>
              <a:gd name="connsiteY1988" fmla="*/ 4685424 h 10287000"/>
              <a:gd name="connsiteX1989" fmla="*/ 927916 w 9854218"/>
              <a:gd name="connsiteY1989" fmla="*/ 4690412 h 10287000"/>
              <a:gd name="connsiteX1990" fmla="*/ 927530 w 9854218"/>
              <a:gd name="connsiteY1990" fmla="*/ 4700007 h 10287000"/>
              <a:gd name="connsiteX1991" fmla="*/ 933338 w 9854218"/>
              <a:gd name="connsiteY1991" fmla="*/ 4669263 h 10287000"/>
              <a:gd name="connsiteX1992" fmla="*/ 946591 w 9854218"/>
              <a:gd name="connsiteY1992" fmla="*/ 4403777 h 10287000"/>
              <a:gd name="connsiteX1993" fmla="*/ 1747224 w 9854218"/>
              <a:gd name="connsiteY1993" fmla="*/ 1576832 h 10287000"/>
              <a:gd name="connsiteX1994" fmla="*/ 2805480 w 9854218"/>
              <a:gd name="connsiteY1994" fmla="*/ 94493 h 10287000"/>
              <a:gd name="connsiteX1995" fmla="*/ 2896330 w 9854218"/>
              <a:gd name="connsiteY1995" fmla="*/ 0 h 10287000"/>
              <a:gd name="connsiteX1996" fmla="*/ 1640016 w 9854218"/>
              <a:gd name="connsiteY1996" fmla="*/ 0 h 10287000"/>
              <a:gd name="connsiteX1997" fmla="*/ 1735528 w 9854218"/>
              <a:gd name="connsiteY1997" fmla="*/ 0 h 10287000"/>
              <a:gd name="connsiteX1998" fmla="*/ 1681926 w 9854218"/>
              <a:gd name="connsiteY1998" fmla="*/ 81093 h 10287000"/>
              <a:gd name="connsiteX1999" fmla="*/ 1551839 w 9854218"/>
              <a:gd name="connsiteY1999" fmla="*/ 267993 h 10287000"/>
              <a:gd name="connsiteX2000" fmla="*/ 1604135 w 9854218"/>
              <a:gd name="connsiteY2000" fmla="*/ 214406 h 10287000"/>
              <a:gd name="connsiteX2001" fmla="*/ 1604198 w 9854218"/>
              <a:gd name="connsiteY2001" fmla="*/ 219425 h 10287000"/>
              <a:gd name="connsiteX2002" fmla="*/ 1636301 w 9854218"/>
              <a:gd name="connsiteY2002" fmla="*/ 176219 h 10287000"/>
              <a:gd name="connsiteX2003" fmla="*/ 1783350 w 9854218"/>
              <a:gd name="connsiteY2003" fmla="*/ 0 h 10287000"/>
              <a:gd name="connsiteX2004" fmla="*/ 2826772 w 9854218"/>
              <a:gd name="connsiteY2004" fmla="*/ 0 h 10287000"/>
              <a:gd name="connsiteX2005" fmla="*/ 2746859 w 9854218"/>
              <a:gd name="connsiteY2005" fmla="*/ 83717 h 10287000"/>
              <a:gd name="connsiteX2006" fmla="*/ 2658284 w 9854218"/>
              <a:gd name="connsiteY2006" fmla="*/ 172292 h 10287000"/>
              <a:gd name="connsiteX2007" fmla="*/ 2519093 w 9854218"/>
              <a:gd name="connsiteY2007" fmla="*/ 349442 h 10287000"/>
              <a:gd name="connsiteX2008" fmla="*/ 2544401 w 9854218"/>
              <a:gd name="connsiteY2008" fmla="*/ 336788 h 10287000"/>
              <a:gd name="connsiteX2009" fmla="*/ 1747224 w 9854218"/>
              <a:gd name="connsiteY2009" fmla="*/ 1576832 h 10287000"/>
              <a:gd name="connsiteX2010" fmla="*/ 924742 w 9854218"/>
              <a:gd name="connsiteY2010" fmla="*/ 4082226 h 10287000"/>
              <a:gd name="connsiteX2011" fmla="*/ 848822 w 9854218"/>
              <a:gd name="connsiteY2011" fmla="*/ 4904699 h 10287000"/>
              <a:gd name="connsiteX2012" fmla="*/ 848822 w 9854218"/>
              <a:gd name="connsiteY2012" fmla="*/ 5259002 h 10287000"/>
              <a:gd name="connsiteX2013" fmla="*/ 836168 w 9854218"/>
              <a:gd name="connsiteY2013" fmla="*/ 5271650 h 10287000"/>
              <a:gd name="connsiteX2014" fmla="*/ 836167 w 9854218"/>
              <a:gd name="connsiteY2014" fmla="*/ 5309613 h 10287000"/>
              <a:gd name="connsiteX2015" fmla="*/ 848822 w 9854218"/>
              <a:gd name="connsiteY2015" fmla="*/ 5322267 h 10287000"/>
              <a:gd name="connsiteX2016" fmla="*/ 874127 w 9854218"/>
              <a:gd name="connsiteY2016" fmla="*/ 5803103 h 10287000"/>
              <a:gd name="connsiteX2017" fmla="*/ 2714376 w 9854218"/>
              <a:gd name="connsiteY2017" fmla="*/ 10074994 h 10287000"/>
              <a:gd name="connsiteX2018" fmla="*/ 2912543 w 9854218"/>
              <a:gd name="connsiteY2018" fmla="*/ 10287000 h 10287000"/>
              <a:gd name="connsiteX2019" fmla="*/ 2242091 w 9854218"/>
              <a:gd name="connsiteY2019" fmla="*/ 10287000 h 10287000"/>
              <a:gd name="connsiteX2020" fmla="*/ 2206586 w 9854218"/>
              <a:gd name="connsiteY2020" fmla="*/ 10246742 h 10287000"/>
              <a:gd name="connsiteX2021" fmla="*/ 2073134 w 9854218"/>
              <a:gd name="connsiteY2021" fmla="*/ 10110816 h 10287000"/>
              <a:gd name="connsiteX2022" fmla="*/ 2072944 w 9854218"/>
              <a:gd name="connsiteY2022" fmla="*/ 10110432 h 10287000"/>
              <a:gd name="connsiteX2023" fmla="*/ 2062562 w 9854218"/>
              <a:gd name="connsiteY2023" fmla="*/ 10100046 h 10287000"/>
              <a:gd name="connsiteX2024" fmla="*/ 2073134 w 9854218"/>
              <a:gd name="connsiteY2024" fmla="*/ 10110816 h 10287000"/>
              <a:gd name="connsiteX2025" fmla="*/ 2083324 w 9854218"/>
              <a:gd name="connsiteY2025" fmla="*/ 10131204 h 10287000"/>
              <a:gd name="connsiteX2026" fmla="*/ 2052182 w 9854218"/>
              <a:gd name="connsiteY2026" fmla="*/ 10110432 h 10287000"/>
              <a:gd name="connsiteX2027" fmla="*/ 2041802 w 9854218"/>
              <a:gd name="connsiteY2027" fmla="*/ 10100046 h 10287000"/>
              <a:gd name="connsiteX2028" fmla="*/ 2041802 w 9854218"/>
              <a:gd name="connsiteY2028" fmla="*/ 10110432 h 10287000"/>
              <a:gd name="connsiteX2029" fmla="*/ 2162470 w 9854218"/>
              <a:gd name="connsiteY2029" fmla="*/ 10248039 h 10287000"/>
              <a:gd name="connsiteX2030" fmla="*/ 2195141 w 9854218"/>
              <a:gd name="connsiteY2030" fmla="*/ 10287000 h 10287000"/>
              <a:gd name="connsiteX2031" fmla="*/ 2149260 w 9854218"/>
              <a:gd name="connsiteY2031" fmla="*/ 10287000 h 10287000"/>
              <a:gd name="connsiteX2032" fmla="*/ 2124520 w 9854218"/>
              <a:gd name="connsiteY2032" fmla="*/ 10248201 h 10287000"/>
              <a:gd name="connsiteX2033" fmla="*/ 2093704 w 9854218"/>
              <a:gd name="connsiteY2033" fmla="*/ 10203902 h 10287000"/>
              <a:gd name="connsiteX2034" fmla="*/ 1740782 w 9854218"/>
              <a:gd name="connsiteY2034" fmla="*/ 9778100 h 10287000"/>
              <a:gd name="connsiteX2035" fmla="*/ 1720022 w 9854218"/>
              <a:gd name="connsiteY2035" fmla="*/ 9726174 h 10287000"/>
              <a:gd name="connsiteX2036" fmla="*/ 1595462 w 9854218"/>
              <a:gd name="connsiteY2036" fmla="*/ 9539236 h 10287000"/>
              <a:gd name="connsiteX2037" fmla="*/ 1564320 w 9854218"/>
              <a:gd name="connsiteY2037" fmla="*/ 9518468 h 10287000"/>
              <a:gd name="connsiteX2038" fmla="*/ 1512419 w 9854218"/>
              <a:gd name="connsiteY2038" fmla="*/ 9425000 h 10287000"/>
              <a:gd name="connsiteX2039" fmla="*/ 1512419 w 9854218"/>
              <a:gd name="connsiteY2039" fmla="*/ 9445772 h 10287000"/>
              <a:gd name="connsiteX2040" fmla="*/ 1496198 w 9854218"/>
              <a:gd name="connsiteY2040" fmla="*/ 9418281 h 10287000"/>
              <a:gd name="connsiteX2041" fmla="*/ 1485197 w 9854218"/>
              <a:gd name="connsiteY2041" fmla="*/ 9418202 h 10287000"/>
              <a:gd name="connsiteX2042" fmla="*/ 1469904 w 9854218"/>
              <a:gd name="connsiteY2042" fmla="*/ 9414448 h 10287000"/>
              <a:gd name="connsiteX2043" fmla="*/ 1457402 w 9854218"/>
              <a:gd name="connsiteY2043" fmla="*/ 9430466 h 10287000"/>
              <a:gd name="connsiteX2044" fmla="*/ 1583290 w 9854218"/>
              <a:gd name="connsiteY2044" fmla="*/ 9593630 h 10287000"/>
              <a:gd name="connsiteX2045" fmla="*/ 1713180 w 9854218"/>
              <a:gd name="connsiteY2045" fmla="*/ 9789388 h 10287000"/>
              <a:gd name="connsiteX2046" fmla="*/ 1709069 w 9854218"/>
              <a:gd name="connsiteY2046" fmla="*/ 9809750 h 10287000"/>
              <a:gd name="connsiteX2047" fmla="*/ 1804538 w 9854218"/>
              <a:gd name="connsiteY2047" fmla="*/ 9913796 h 10287000"/>
              <a:gd name="connsiteX2048" fmla="*/ 1861366 w 9854218"/>
              <a:gd name="connsiteY2048" fmla="*/ 9999440 h 10287000"/>
              <a:gd name="connsiteX2049" fmla="*/ 2041901 w 9854218"/>
              <a:gd name="connsiteY2049" fmla="*/ 10193510 h 10287000"/>
              <a:gd name="connsiteX2050" fmla="*/ 2117966 w 9854218"/>
              <a:gd name="connsiteY2050" fmla="*/ 10287000 h 10287000"/>
              <a:gd name="connsiteX2051" fmla="*/ 2016236 w 9854218"/>
              <a:gd name="connsiteY2051" fmla="*/ 10287000 h 10287000"/>
              <a:gd name="connsiteX2052" fmla="*/ 1972859 w 9854218"/>
              <a:gd name="connsiteY2052" fmla="*/ 10233862 h 10287000"/>
              <a:gd name="connsiteX2053" fmla="*/ 1940588 w 9854218"/>
              <a:gd name="connsiteY2053" fmla="*/ 10210128 h 10287000"/>
              <a:gd name="connsiteX2054" fmla="*/ 1917792 w 9854218"/>
              <a:gd name="connsiteY2054" fmla="*/ 10186852 h 10287000"/>
              <a:gd name="connsiteX2055" fmla="*/ 1917737 w 9854218"/>
              <a:gd name="connsiteY2055" fmla="*/ 10185646 h 10287000"/>
              <a:gd name="connsiteX2056" fmla="*/ 1909860 w 9854218"/>
              <a:gd name="connsiteY2056" fmla="*/ 10178757 h 10287000"/>
              <a:gd name="connsiteX2057" fmla="*/ 1917792 w 9854218"/>
              <a:gd name="connsiteY2057" fmla="*/ 10186852 h 10287000"/>
              <a:gd name="connsiteX2058" fmla="*/ 1917978 w 9854218"/>
              <a:gd name="connsiteY2058" fmla="*/ 10190992 h 10287000"/>
              <a:gd name="connsiteX2059" fmla="*/ 1924584 w 9854218"/>
              <a:gd name="connsiteY2059" fmla="*/ 10197622 h 10287000"/>
              <a:gd name="connsiteX2060" fmla="*/ 1920834 w 9854218"/>
              <a:gd name="connsiteY2060" fmla="*/ 10199162 h 10287000"/>
              <a:gd name="connsiteX2061" fmla="*/ 1651610 w 9854218"/>
              <a:gd name="connsiteY2061" fmla="*/ 9866038 h 10287000"/>
              <a:gd name="connsiteX2062" fmla="*/ 1658088 w 9854218"/>
              <a:gd name="connsiteY2062" fmla="*/ 9852428 h 10287000"/>
              <a:gd name="connsiteX2063" fmla="*/ 1467258 w 9854218"/>
              <a:gd name="connsiteY2063" fmla="*/ 9591382 h 10287000"/>
              <a:gd name="connsiteX2064" fmla="*/ 1430779 w 9854218"/>
              <a:gd name="connsiteY2064" fmla="*/ 9509848 h 10287000"/>
              <a:gd name="connsiteX2065" fmla="*/ 1197406 w 9854218"/>
              <a:gd name="connsiteY2065" fmla="*/ 9144856 h 10287000"/>
              <a:gd name="connsiteX2066" fmla="*/ 1094453 w 9854218"/>
              <a:gd name="connsiteY2066" fmla="*/ 8966456 h 10287000"/>
              <a:gd name="connsiteX2067" fmla="*/ 990553 w 9854218"/>
              <a:gd name="connsiteY2067" fmla="*/ 8806798 h 10287000"/>
              <a:gd name="connsiteX2068" fmla="*/ 990442 w 9854218"/>
              <a:gd name="connsiteY2068" fmla="*/ 8806383 h 10287000"/>
              <a:gd name="connsiteX2069" fmla="*/ 982324 w 9854218"/>
              <a:gd name="connsiteY2069" fmla="*/ 8794148 h 10287000"/>
              <a:gd name="connsiteX2070" fmla="*/ 990553 w 9854218"/>
              <a:gd name="connsiteY2070" fmla="*/ 8806798 h 10287000"/>
              <a:gd name="connsiteX2071" fmla="*/ 996503 w 9854218"/>
              <a:gd name="connsiteY2071" fmla="*/ 8828799 h 10287000"/>
              <a:gd name="connsiteX2072" fmla="*/ 970094 w 9854218"/>
              <a:gd name="connsiteY2072" fmla="*/ 8802273 h 10287000"/>
              <a:gd name="connsiteX2073" fmla="*/ 961973 w 9854218"/>
              <a:gd name="connsiteY2073" fmla="*/ 8790038 h 10287000"/>
              <a:gd name="connsiteX2074" fmla="*/ 959918 w 9854218"/>
              <a:gd name="connsiteY2074" fmla="*/ 8800218 h 10287000"/>
              <a:gd name="connsiteX2075" fmla="*/ 1146532 w 9854218"/>
              <a:gd name="connsiteY2075" fmla="*/ 9134578 h 10287000"/>
              <a:gd name="connsiteX2076" fmla="*/ 1113953 w 9854218"/>
              <a:gd name="connsiteY2076" fmla="*/ 9138590 h 10287000"/>
              <a:gd name="connsiteX2077" fmla="*/ 1069355 w 9854218"/>
              <a:gd name="connsiteY2077" fmla="*/ 9044823 h 10287000"/>
              <a:gd name="connsiteX2078" fmla="*/ 992285 w 9854218"/>
              <a:gd name="connsiteY2078" fmla="*/ 8902113 h 10287000"/>
              <a:gd name="connsiteX2079" fmla="*/ 730658 w 9854218"/>
              <a:gd name="connsiteY2079" fmla="*/ 8414864 h 10287000"/>
              <a:gd name="connsiteX2080" fmla="*/ 720590 w 9854218"/>
              <a:gd name="connsiteY2080" fmla="*/ 8359856 h 10287000"/>
              <a:gd name="connsiteX2081" fmla="*/ 635510 w 9854218"/>
              <a:gd name="connsiteY2081" fmla="*/ 8151957 h 10287000"/>
              <a:gd name="connsiteX2082" fmla="*/ 609097 w 9854218"/>
              <a:gd name="connsiteY2082" fmla="*/ 8125434 h 10287000"/>
              <a:gd name="connsiteX2083" fmla="*/ 576730 w 9854218"/>
              <a:gd name="connsiteY2083" fmla="*/ 8023539 h 10287000"/>
              <a:gd name="connsiteX2084" fmla="*/ 572618 w 9854218"/>
              <a:gd name="connsiteY2084" fmla="*/ 8043899 h 10287000"/>
              <a:gd name="connsiteX2085" fmla="*/ 503882 w 9854218"/>
              <a:gd name="connsiteY2085" fmla="*/ 7807515 h 10287000"/>
              <a:gd name="connsiteX2086" fmla="*/ 584957 w 9854218"/>
              <a:gd name="connsiteY2086" fmla="*/ 7982819 h 10287000"/>
              <a:gd name="connsiteX2087" fmla="*/ 666584 w 9854218"/>
              <a:gd name="connsiteY2087" fmla="*/ 8135721 h 10287000"/>
              <a:gd name="connsiteX2088" fmla="*/ 737858 w 9854218"/>
              <a:gd name="connsiteY2088" fmla="*/ 8285064 h 10287000"/>
              <a:gd name="connsiteX2089" fmla="*/ 741046 w 9854218"/>
              <a:gd name="connsiteY2089" fmla="*/ 8311013 h 10287000"/>
              <a:gd name="connsiteX2090" fmla="*/ 751222 w 9854218"/>
              <a:gd name="connsiteY2090" fmla="*/ 8313069 h 10287000"/>
              <a:gd name="connsiteX2091" fmla="*/ 737858 w 9854218"/>
              <a:gd name="connsiteY2091" fmla="*/ 8285064 h 10287000"/>
              <a:gd name="connsiteX2092" fmla="*/ 737039 w 9854218"/>
              <a:gd name="connsiteY2092" fmla="*/ 8278418 h 10287000"/>
              <a:gd name="connsiteX2093" fmla="*/ 755335 w 9854218"/>
              <a:gd name="connsiteY2093" fmla="*/ 8292708 h 10287000"/>
              <a:gd name="connsiteX2094" fmla="*/ 765508 w 9854218"/>
              <a:gd name="connsiteY2094" fmla="*/ 8294763 h 10287000"/>
              <a:gd name="connsiteX2095" fmla="*/ 619700 w 9854218"/>
              <a:gd name="connsiteY2095" fmla="*/ 7915673 h 10287000"/>
              <a:gd name="connsiteX2096" fmla="*/ 595768 w 9854218"/>
              <a:gd name="connsiteY2096" fmla="*/ 7799183 h 10287000"/>
              <a:gd name="connsiteX2097" fmla="*/ 566957 w 9854218"/>
              <a:gd name="connsiteY2097" fmla="*/ 7711010 h 10287000"/>
              <a:gd name="connsiteX2098" fmla="*/ 544270 w 9854218"/>
              <a:gd name="connsiteY2098" fmla="*/ 7665315 h 10287000"/>
              <a:gd name="connsiteX2099" fmla="*/ 490513 w 9854218"/>
              <a:gd name="connsiteY2099" fmla="*/ 7517186 h 10287000"/>
              <a:gd name="connsiteX2100" fmla="*/ 368836 w 9854218"/>
              <a:gd name="connsiteY2100" fmla="*/ 7144805 h 10287000"/>
              <a:gd name="connsiteX2101" fmla="*/ 329147 w 9854218"/>
              <a:gd name="connsiteY2101" fmla="*/ 7030430 h 10287000"/>
              <a:gd name="connsiteX2102" fmla="*/ 240769 w 9854218"/>
              <a:gd name="connsiteY2102" fmla="*/ 6618203 h 10287000"/>
              <a:gd name="connsiteX2103" fmla="*/ 223714 w 9854218"/>
              <a:gd name="connsiteY2103" fmla="*/ 6581958 h 10287000"/>
              <a:gd name="connsiteX2104" fmla="*/ 214768 w 9854218"/>
              <a:gd name="connsiteY2104" fmla="*/ 6550631 h 10287000"/>
              <a:gd name="connsiteX2105" fmla="*/ 215294 w 9854218"/>
              <a:gd name="connsiteY2105" fmla="*/ 6549543 h 10287000"/>
              <a:gd name="connsiteX2106" fmla="*/ 211654 w 9854218"/>
              <a:gd name="connsiteY2106" fmla="*/ 6539733 h 10287000"/>
              <a:gd name="connsiteX2107" fmla="*/ 214768 w 9854218"/>
              <a:gd name="connsiteY2107" fmla="*/ 6550631 h 10287000"/>
              <a:gd name="connsiteX2108" fmla="*/ 212959 w 9854218"/>
              <a:gd name="connsiteY2108" fmla="*/ 6554360 h 10287000"/>
              <a:gd name="connsiteX2109" fmla="*/ 215606 w 9854218"/>
              <a:gd name="connsiteY2109" fmla="*/ 6563334 h 10287000"/>
              <a:gd name="connsiteX2110" fmla="*/ 211577 w 9854218"/>
              <a:gd name="connsiteY2110" fmla="*/ 6562901 h 10287000"/>
              <a:gd name="connsiteX2111" fmla="*/ 133682 w 9854218"/>
              <a:gd name="connsiteY2111" fmla="*/ 6141731 h 10287000"/>
              <a:gd name="connsiteX2112" fmla="*/ 145867 w 9854218"/>
              <a:gd name="connsiteY2112" fmla="*/ 6132851 h 10287000"/>
              <a:gd name="connsiteX2113" fmla="*/ 102532 w 9854218"/>
              <a:gd name="connsiteY2113" fmla="*/ 5812410 h 10287000"/>
              <a:gd name="connsiteX2114" fmla="*/ 109325 w 9854218"/>
              <a:gd name="connsiteY2114" fmla="*/ 5723345 h 10287000"/>
              <a:gd name="connsiteX2115" fmla="*/ 78142 w 9854218"/>
              <a:gd name="connsiteY2115" fmla="*/ 5291246 h 10287000"/>
              <a:gd name="connsiteX2116" fmla="*/ 72668 w 9854218"/>
              <a:gd name="connsiteY2116" fmla="*/ 5085344 h 10287000"/>
              <a:gd name="connsiteX2117" fmla="*/ 57433 w 9854218"/>
              <a:gd name="connsiteY2117" fmla="*/ 4895465 h 10287000"/>
              <a:gd name="connsiteX2118" fmla="*/ 57532 w 9854218"/>
              <a:gd name="connsiteY2118" fmla="*/ 4895049 h 10287000"/>
              <a:gd name="connsiteX2119" fmla="*/ 56227 w 9854218"/>
              <a:gd name="connsiteY2119" fmla="*/ 4880423 h 10287000"/>
              <a:gd name="connsiteX2120" fmla="*/ 57433 w 9854218"/>
              <a:gd name="connsiteY2120" fmla="*/ 4895465 h 10287000"/>
              <a:gd name="connsiteX2121" fmla="*/ 52177 w 9854218"/>
              <a:gd name="connsiteY2121" fmla="*/ 4917644 h 10287000"/>
              <a:gd name="connsiteX2122" fmla="*/ 41602 w 9854218"/>
              <a:gd name="connsiteY2122" fmla="*/ 4881735 h 10287000"/>
              <a:gd name="connsiteX2123" fmla="*/ 40297 w 9854218"/>
              <a:gd name="connsiteY2123" fmla="*/ 4867110 h 10287000"/>
              <a:gd name="connsiteX2124" fmla="*/ 33638 w 9854218"/>
              <a:gd name="connsiteY2124" fmla="*/ 4875080 h 10287000"/>
              <a:gd name="connsiteX2125" fmla="*/ 38317 w 9854218"/>
              <a:gd name="connsiteY2125" fmla="*/ 5257962 h 10287000"/>
              <a:gd name="connsiteX2126" fmla="*/ 7763 w 9854218"/>
              <a:gd name="connsiteY2126" fmla="*/ 5245961 h 10287000"/>
              <a:gd name="connsiteX2127" fmla="*/ 13253 w 9854218"/>
              <a:gd name="connsiteY2127" fmla="*/ 5142273 h 10287000"/>
              <a:gd name="connsiteX2128" fmla="*/ 13523 w 9854218"/>
              <a:gd name="connsiteY2128" fmla="*/ 4980081 h 10287000"/>
              <a:gd name="connsiteX2129" fmla="*/ 15772 w 9854218"/>
              <a:gd name="connsiteY2129" fmla="*/ 4427040 h 10287000"/>
              <a:gd name="connsiteX2130" fmla="*/ 33140 w 9854218"/>
              <a:gd name="connsiteY2130" fmla="*/ 4373885 h 10287000"/>
              <a:gd name="connsiteX2131" fmla="*/ 57440 w 9854218"/>
              <a:gd name="connsiteY2131" fmla="*/ 4150566 h 10287000"/>
              <a:gd name="connsiteX2132" fmla="*/ 46864 w 9854218"/>
              <a:gd name="connsiteY2132" fmla="*/ 4114664 h 10287000"/>
              <a:gd name="connsiteX2133" fmla="*/ 67012 w 9854218"/>
              <a:gd name="connsiteY2133" fmla="*/ 4026818 h 10287000"/>
              <a:gd name="connsiteX2134" fmla="*/ 67000 w 9854218"/>
              <a:gd name="connsiteY2134" fmla="*/ 4020699 h 10287000"/>
              <a:gd name="connsiteX2135" fmla="*/ 65014 w 9854218"/>
              <a:gd name="connsiteY2135" fmla="*/ 4025822 h 10287000"/>
              <a:gd name="connsiteX2136" fmla="*/ 64348 w 9854218"/>
              <a:gd name="connsiteY2136" fmla="*/ 4027533 h 10287000"/>
              <a:gd name="connsiteX2137" fmla="*/ 61525 w 9854218"/>
              <a:gd name="connsiteY2137" fmla="*/ 4021134 h 10287000"/>
              <a:gd name="connsiteX2138" fmla="*/ 53659 w 9854218"/>
              <a:gd name="connsiteY2138" fmla="*/ 4025597 h 10287000"/>
              <a:gd name="connsiteX2139" fmla="*/ 56329 w 9854218"/>
              <a:gd name="connsiteY2139" fmla="*/ 4009362 h 10287000"/>
              <a:gd name="connsiteX2140" fmla="*/ 51775 w 9854218"/>
              <a:gd name="connsiteY2140" fmla="*/ 3999042 h 10287000"/>
              <a:gd name="connsiteX2141" fmla="*/ 57086 w 9854218"/>
              <a:gd name="connsiteY2141" fmla="*/ 3985355 h 10287000"/>
              <a:gd name="connsiteX2142" fmla="*/ 58274 w 9854218"/>
              <a:gd name="connsiteY2142" fmla="*/ 3984828 h 10287000"/>
              <a:gd name="connsiteX2143" fmla="*/ 60529 w 9854218"/>
              <a:gd name="connsiteY2143" fmla="*/ 3983834 h 10287000"/>
              <a:gd name="connsiteX2144" fmla="*/ 62828 w 9854218"/>
              <a:gd name="connsiteY2144" fmla="*/ 3969863 h 10287000"/>
              <a:gd name="connsiteX2145" fmla="*/ 56248 w 9854218"/>
              <a:gd name="connsiteY2145" fmla="*/ 3950091 h 10287000"/>
              <a:gd name="connsiteX2146" fmla="*/ 73595 w 9854218"/>
              <a:gd name="connsiteY2146" fmla="*/ 3739805 h 10287000"/>
              <a:gd name="connsiteX2147" fmla="*/ 129517 w 9854218"/>
              <a:gd name="connsiteY2147" fmla="*/ 3352061 h 10287000"/>
              <a:gd name="connsiteX2148" fmla="*/ 144617 w 9854218"/>
              <a:gd name="connsiteY2148" fmla="*/ 3231939 h 10287000"/>
              <a:gd name="connsiteX2149" fmla="*/ 248047 w 9854218"/>
              <a:gd name="connsiteY2149" fmla="*/ 2823230 h 10287000"/>
              <a:gd name="connsiteX2150" fmla="*/ 248816 w 9854218"/>
              <a:gd name="connsiteY2150" fmla="*/ 2783181 h 10287000"/>
              <a:gd name="connsiteX2151" fmla="*/ 254678 w 9854218"/>
              <a:gd name="connsiteY2151" fmla="*/ 2751132 h 10287000"/>
              <a:gd name="connsiteX2152" fmla="*/ 255632 w 9854218"/>
              <a:gd name="connsiteY2152" fmla="*/ 2750391 h 10287000"/>
              <a:gd name="connsiteX2153" fmla="*/ 256715 w 9854218"/>
              <a:gd name="connsiteY2153" fmla="*/ 2739984 h 10287000"/>
              <a:gd name="connsiteX2154" fmla="*/ 254678 w 9854218"/>
              <a:gd name="connsiteY2154" fmla="*/ 2751132 h 10287000"/>
              <a:gd name="connsiteX2155" fmla="*/ 251404 w 9854218"/>
              <a:gd name="connsiteY2155" fmla="*/ 2753673 h 10287000"/>
              <a:gd name="connsiteX2156" fmla="*/ 249802 w 9854218"/>
              <a:gd name="connsiteY2156" fmla="*/ 2762892 h 10287000"/>
              <a:gd name="connsiteX2157" fmla="*/ 246382 w 9854218"/>
              <a:gd name="connsiteY2157" fmla="*/ 2760717 h 10287000"/>
              <a:gd name="connsiteX2158" fmla="*/ 363172 w 9854218"/>
              <a:gd name="connsiteY2158" fmla="*/ 2348637 h 10287000"/>
              <a:gd name="connsiteX2159" fmla="*/ 378028 w 9854218"/>
              <a:gd name="connsiteY2159" fmla="*/ 2346074 h 10287000"/>
              <a:gd name="connsiteX2160" fmla="*/ 481169 w 9854218"/>
              <a:gd name="connsiteY2160" fmla="*/ 2039606 h 10287000"/>
              <a:gd name="connsiteX2161" fmla="*/ 526723 w 9854218"/>
              <a:gd name="connsiteY2161" fmla="*/ 1962774 h 10287000"/>
              <a:gd name="connsiteX2162" fmla="*/ 690233 w 9854218"/>
              <a:gd name="connsiteY2162" fmla="*/ 1561589 h 10287000"/>
              <a:gd name="connsiteX2163" fmla="*/ 776561 w 9854218"/>
              <a:gd name="connsiteY2163" fmla="*/ 1374578 h 10287000"/>
              <a:gd name="connsiteX2164" fmla="*/ 847036 w 9854218"/>
              <a:gd name="connsiteY2164" fmla="*/ 1197606 h 10287000"/>
              <a:gd name="connsiteX2165" fmla="*/ 847310 w 9854218"/>
              <a:gd name="connsiteY2165" fmla="*/ 1197278 h 10287000"/>
              <a:gd name="connsiteX2166" fmla="*/ 852622 w 9854218"/>
              <a:gd name="connsiteY2166" fmla="*/ 1183587 h 10287000"/>
              <a:gd name="connsiteX2167" fmla="*/ 847036 w 9854218"/>
              <a:gd name="connsiteY2167" fmla="*/ 1197606 h 10287000"/>
              <a:gd name="connsiteX2168" fmla="*/ 832498 w 9854218"/>
              <a:gd name="connsiteY2168" fmla="*/ 1215161 h 10287000"/>
              <a:gd name="connsiteX2169" fmla="*/ 838928 w 9854218"/>
              <a:gd name="connsiteY2169" fmla="*/ 1178285 h 10287000"/>
              <a:gd name="connsiteX2170" fmla="*/ 844240 w 9854218"/>
              <a:gd name="connsiteY2170" fmla="*/ 1164594 h 10287000"/>
              <a:gd name="connsiteX2171" fmla="*/ 834739 w 9854218"/>
              <a:gd name="connsiteY2171" fmla="*/ 1168788 h 10287000"/>
              <a:gd name="connsiteX2172" fmla="*/ 669278 w 9854218"/>
              <a:gd name="connsiteY2172" fmla="*/ 1514108 h 10287000"/>
              <a:gd name="connsiteX2173" fmla="*/ 647206 w 9854218"/>
              <a:gd name="connsiteY2173" fmla="*/ 1489808 h 10287000"/>
              <a:gd name="connsiteX2174" fmla="*/ 698071 w 9854218"/>
              <a:gd name="connsiteY2174" fmla="*/ 1399286 h 10287000"/>
              <a:gd name="connsiteX2175" fmla="*/ 770180 w 9854218"/>
              <a:gd name="connsiteY2175" fmla="*/ 1254008 h 10287000"/>
              <a:gd name="connsiteX2176" fmla="*/ 1017248 w 9854218"/>
              <a:gd name="connsiteY2176" fmla="*/ 759218 h 10287000"/>
              <a:gd name="connsiteX2177" fmla="*/ 1056373 w 9854218"/>
              <a:gd name="connsiteY2177" fmla="*/ 719261 h 10287000"/>
              <a:gd name="connsiteX2178" fmla="*/ 1177109 w 9854218"/>
              <a:gd name="connsiteY2178" fmla="*/ 529832 h 10287000"/>
              <a:gd name="connsiteX2179" fmla="*/ 1183537 w 9854218"/>
              <a:gd name="connsiteY2179" fmla="*/ 492956 h 10287000"/>
              <a:gd name="connsiteX2180" fmla="*/ 1248095 w 9854218"/>
              <a:gd name="connsiteY2180" fmla="*/ 407736 h 10287000"/>
              <a:gd name="connsiteX2181" fmla="*/ 1229092 w 9854218"/>
              <a:gd name="connsiteY2181" fmla="*/ 416123 h 10287000"/>
              <a:gd name="connsiteX2182" fmla="*/ 1382525 w 9854218"/>
              <a:gd name="connsiteY2182" fmla="*/ 223613 h 10287000"/>
              <a:gd name="connsiteX2183" fmla="*/ 1286102 w 9854218"/>
              <a:gd name="connsiteY2183" fmla="*/ 390965 h 10287000"/>
              <a:gd name="connsiteX2184" fmla="*/ 1208299 w 9854218"/>
              <a:gd name="connsiteY2184" fmla="*/ 545849 h 10287000"/>
              <a:gd name="connsiteX2185" fmla="*/ 1127428 w 9854218"/>
              <a:gd name="connsiteY2185" fmla="*/ 690221 h 10287000"/>
              <a:gd name="connsiteX2186" fmla="*/ 1108069 w 9854218"/>
              <a:gd name="connsiteY2186" fmla="*/ 707793 h 10287000"/>
              <a:gd name="connsiteX2187" fmla="*/ 1112260 w 9854218"/>
              <a:gd name="connsiteY2187" fmla="*/ 717290 h 10287000"/>
              <a:gd name="connsiteX2188" fmla="*/ 1127428 w 9854218"/>
              <a:gd name="connsiteY2188" fmla="*/ 690221 h 10287000"/>
              <a:gd name="connsiteX2189" fmla="*/ 1132385 w 9854218"/>
              <a:gd name="connsiteY2189" fmla="*/ 685718 h 10287000"/>
              <a:gd name="connsiteX2190" fmla="*/ 1131265 w 9854218"/>
              <a:gd name="connsiteY2190" fmla="*/ 708903 h 10287000"/>
              <a:gd name="connsiteX2191" fmla="*/ 1135454 w 9854218"/>
              <a:gd name="connsiteY2191" fmla="*/ 718400 h 10287000"/>
              <a:gd name="connsiteX2192" fmla="*/ 1256921 w 9854218"/>
              <a:gd name="connsiteY2192" fmla="*/ 549921 h 10287000"/>
              <a:gd name="connsiteX2193" fmla="*/ 1309982 w 9854218"/>
              <a:gd name="connsiteY2193" fmla="*/ 467855 h 10287000"/>
              <a:gd name="connsiteX2194" fmla="*/ 1323848 w 9854218"/>
              <a:gd name="connsiteY2194" fmla="*/ 443909 h 10287000"/>
              <a:gd name="connsiteX2195" fmla="*/ 1324727 w 9854218"/>
              <a:gd name="connsiteY2195" fmla="*/ 443033 h 10287000"/>
              <a:gd name="connsiteX2196" fmla="*/ 1360994 w 9854218"/>
              <a:gd name="connsiteY2196" fmla="*/ 380607 h 10287000"/>
              <a:gd name="connsiteX2197" fmla="*/ 1424365 w 9854218"/>
              <a:gd name="connsiteY2197" fmla="*/ 313029 h 10287000"/>
              <a:gd name="connsiteX2198" fmla="*/ 1496720 w 9854218"/>
              <a:gd name="connsiteY2198" fmla="*/ 196157 h 10287000"/>
              <a:gd name="connsiteX2199" fmla="*/ 1626158 w 9854218"/>
              <a:gd name="connsiteY2199" fmla="*/ 18683 h 10287000"/>
              <a:gd name="connsiteX2200" fmla="*/ 1640016 w 9854218"/>
              <a:gd name="connsiteY2200" fmla="*/ 0 h 10287000"/>
              <a:gd name="connsiteX0" fmla="*/ 3702233 w 8690808"/>
              <a:gd name="connsiteY0" fmla="*/ 10176083 h 10287000"/>
              <a:gd name="connsiteX1" fmla="*/ 3789992 w 8690808"/>
              <a:gd name="connsiteY1" fmla="*/ 10255622 h 10287000"/>
              <a:gd name="connsiteX2" fmla="*/ 3816186 w 8690808"/>
              <a:gd name="connsiteY2" fmla="*/ 10287000 h 10287000"/>
              <a:gd name="connsiteX3" fmla="*/ 3772988 w 8690808"/>
              <a:gd name="connsiteY3" fmla="*/ 10287000 h 10287000"/>
              <a:gd name="connsiteX4" fmla="*/ 3756533 w 8690808"/>
              <a:gd name="connsiteY4" fmla="*/ 10269543 h 10287000"/>
              <a:gd name="connsiteX5" fmla="*/ 3678386 w 8690808"/>
              <a:gd name="connsiteY5" fmla="*/ 10176729 h 10287000"/>
              <a:gd name="connsiteX6" fmla="*/ 3702233 w 8690808"/>
              <a:gd name="connsiteY6" fmla="*/ 10176083 h 10287000"/>
              <a:gd name="connsiteX7" fmla="*/ 3705923 w 8690808"/>
              <a:gd name="connsiteY7" fmla="*/ 10030618 h 10287000"/>
              <a:gd name="connsiteX8" fmla="*/ 3847970 w 8690808"/>
              <a:gd name="connsiteY8" fmla="*/ 10176154 h 10287000"/>
              <a:gd name="connsiteX9" fmla="*/ 3959456 w 8690808"/>
              <a:gd name="connsiteY9" fmla="*/ 10287000 h 10287000"/>
              <a:gd name="connsiteX10" fmla="*/ 3904190 w 8690808"/>
              <a:gd name="connsiteY10" fmla="*/ 10287000 h 10287000"/>
              <a:gd name="connsiteX11" fmla="*/ 3902490 w 8690808"/>
              <a:gd name="connsiteY11" fmla="*/ 10285437 h 10287000"/>
              <a:gd name="connsiteX12" fmla="*/ 3829493 w 8690808"/>
              <a:gd name="connsiteY12" fmla="*/ 10224459 h 10287000"/>
              <a:gd name="connsiteX13" fmla="*/ 3705923 w 8690808"/>
              <a:gd name="connsiteY13" fmla="*/ 10030618 h 10287000"/>
              <a:gd name="connsiteX14" fmla="*/ 1244332 w 8690808"/>
              <a:gd name="connsiteY14" fmla="*/ 9732028 h 10287000"/>
              <a:gd name="connsiteX15" fmla="*/ 1244333 w 8690808"/>
              <a:gd name="connsiteY15" fmla="*/ 9742350 h 10287000"/>
              <a:gd name="connsiteX16" fmla="*/ 1244333 w 8690808"/>
              <a:gd name="connsiteY16" fmla="*/ 9752674 h 10287000"/>
              <a:gd name="connsiteX17" fmla="*/ 1234499 w 8690808"/>
              <a:gd name="connsiteY17" fmla="*/ 9744334 h 10287000"/>
              <a:gd name="connsiteX18" fmla="*/ 1234001 w 8690808"/>
              <a:gd name="connsiteY18" fmla="*/ 9742350 h 10287000"/>
              <a:gd name="connsiteX19" fmla="*/ 1244332 w 8690808"/>
              <a:gd name="connsiteY19" fmla="*/ 9732028 h 10287000"/>
              <a:gd name="connsiteX20" fmla="*/ 3569508 w 8690808"/>
              <a:gd name="connsiteY20" fmla="*/ 9650436 h 10287000"/>
              <a:gd name="connsiteX21" fmla="*/ 3581998 w 8690808"/>
              <a:gd name="connsiteY21" fmla="*/ 9662421 h 10287000"/>
              <a:gd name="connsiteX22" fmla="*/ 3570923 w 8690808"/>
              <a:gd name="connsiteY22" fmla="*/ 9656094 h 10287000"/>
              <a:gd name="connsiteX23" fmla="*/ 3569508 w 8690808"/>
              <a:gd name="connsiteY23" fmla="*/ 9650436 h 10287000"/>
              <a:gd name="connsiteX24" fmla="*/ 3568812 w 8690808"/>
              <a:gd name="connsiteY24" fmla="*/ 9649767 h 10287000"/>
              <a:gd name="connsiteX25" fmla="*/ 3569340 w 8690808"/>
              <a:gd name="connsiteY25" fmla="*/ 9649768 h 10287000"/>
              <a:gd name="connsiteX26" fmla="*/ 3569508 w 8690808"/>
              <a:gd name="connsiteY26" fmla="*/ 9650436 h 10287000"/>
              <a:gd name="connsiteX27" fmla="*/ 3568812 w 8690808"/>
              <a:gd name="connsiteY27" fmla="*/ 9649767 h 10287000"/>
              <a:gd name="connsiteX28" fmla="*/ 3733836 w 8690808"/>
              <a:gd name="connsiteY28" fmla="*/ 9636734 h 10287000"/>
              <a:gd name="connsiteX29" fmla="*/ 3746490 w 8690808"/>
              <a:gd name="connsiteY29" fmla="*/ 9649767 h 10287000"/>
              <a:gd name="connsiteX30" fmla="*/ 3733838 w 8690808"/>
              <a:gd name="connsiteY30" fmla="*/ 9637113 h 10287000"/>
              <a:gd name="connsiteX31" fmla="*/ 3733836 w 8690808"/>
              <a:gd name="connsiteY31" fmla="*/ 9636734 h 10287000"/>
              <a:gd name="connsiteX32" fmla="*/ 3494952 w 8690808"/>
              <a:gd name="connsiteY32" fmla="*/ 9551220 h 10287000"/>
              <a:gd name="connsiteX33" fmla="*/ 3496187 w 8690808"/>
              <a:gd name="connsiteY33" fmla="*/ 9552490 h 10287000"/>
              <a:gd name="connsiteX34" fmla="*/ 3504850 w 8690808"/>
              <a:gd name="connsiteY34" fmla="*/ 9560888 h 10287000"/>
              <a:gd name="connsiteX35" fmla="*/ 3499745 w 8690808"/>
              <a:gd name="connsiteY35" fmla="*/ 9559612 h 10287000"/>
              <a:gd name="connsiteX36" fmla="*/ 3494952 w 8690808"/>
              <a:gd name="connsiteY36" fmla="*/ 9551220 h 10287000"/>
              <a:gd name="connsiteX37" fmla="*/ 3455460 w 8690808"/>
              <a:gd name="connsiteY37" fmla="*/ 9510579 h 10287000"/>
              <a:gd name="connsiteX38" fmla="*/ 3480766 w 8690808"/>
              <a:gd name="connsiteY38" fmla="*/ 9535886 h 10287000"/>
              <a:gd name="connsiteX39" fmla="*/ 3493421 w 8690808"/>
              <a:gd name="connsiteY39" fmla="*/ 9548540 h 10287000"/>
              <a:gd name="connsiteX40" fmla="*/ 3494952 w 8690808"/>
              <a:gd name="connsiteY40" fmla="*/ 9551220 h 10287000"/>
              <a:gd name="connsiteX41" fmla="*/ 3455460 w 8690808"/>
              <a:gd name="connsiteY41" fmla="*/ 9510579 h 10287000"/>
              <a:gd name="connsiteX42" fmla="*/ 3392190 w 8690808"/>
              <a:gd name="connsiteY42" fmla="*/ 9409350 h 10287000"/>
              <a:gd name="connsiteX43" fmla="*/ 3404846 w 8690808"/>
              <a:gd name="connsiteY43" fmla="*/ 9409350 h 10287000"/>
              <a:gd name="connsiteX44" fmla="*/ 3417497 w 8690808"/>
              <a:gd name="connsiteY44" fmla="*/ 9409350 h 10287000"/>
              <a:gd name="connsiteX45" fmla="*/ 3797105 w 8690808"/>
              <a:gd name="connsiteY45" fmla="*/ 9738340 h 10287000"/>
              <a:gd name="connsiteX46" fmla="*/ 3809762 w 8690808"/>
              <a:gd name="connsiteY46" fmla="*/ 9738340 h 10287000"/>
              <a:gd name="connsiteX47" fmla="*/ 3835066 w 8690808"/>
              <a:gd name="connsiteY47" fmla="*/ 9776301 h 10287000"/>
              <a:gd name="connsiteX48" fmla="*/ 3873026 w 8690808"/>
              <a:gd name="connsiteY48" fmla="*/ 9801610 h 10287000"/>
              <a:gd name="connsiteX49" fmla="*/ 3910990 w 8690808"/>
              <a:gd name="connsiteY49" fmla="*/ 9839571 h 10287000"/>
              <a:gd name="connsiteX50" fmla="*/ 3936296 w 8690808"/>
              <a:gd name="connsiteY50" fmla="*/ 9852222 h 10287000"/>
              <a:gd name="connsiteX51" fmla="*/ 3961601 w 8690808"/>
              <a:gd name="connsiteY51" fmla="*/ 9877532 h 10287000"/>
              <a:gd name="connsiteX52" fmla="*/ 3999564 w 8690808"/>
              <a:gd name="connsiteY52" fmla="*/ 9902836 h 10287000"/>
              <a:gd name="connsiteX53" fmla="*/ 4113444 w 8690808"/>
              <a:gd name="connsiteY53" fmla="*/ 10004066 h 10287000"/>
              <a:gd name="connsiteX54" fmla="*/ 4176716 w 8690808"/>
              <a:gd name="connsiteY54" fmla="*/ 10054680 h 10287000"/>
              <a:gd name="connsiteX55" fmla="*/ 4239982 w 8690808"/>
              <a:gd name="connsiteY55" fmla="*/ 10105293 h 10287000"/>
              <a:gd name="connsiteX56" fmla="*/ 4341209 w 8690808"/>
              <a:gd name="connsiteY56" fmla="*/ 10181214 h 10287000"/>
              <a:gd name="connsiteX57" fmla="*/ 4328555 w 8690808"/>
              <a:gd name="connsiteY57" fmla="*/ 10143254 h 10287000"/>
              <a:gd name="connsiteX58" fmla="*/ 4328555 w 8690808"/>
              <a:gd name="connsiteY58" fmla="*/ 10155908 h 10287000"/>
              <a:gd name="connsiteX59" fmla="*/ 4391824 w 8690808"/>
              <a:gd name="connsiteY59" fmla="*/ 10181214 h 10287000"/>
              <a:gd name="connsiteX60" fmla="*/ 4391824 w 8690808"/>
              <a:gd name="connsiteY60" fmla="*/ 10168562 h 10287000"/>
              <a:gd name="connsiteX61" fmla="*/ 4404478 w 8690808"/>
              <a:gd name="connsiteY61" fmla="*/ 10168562 h 10287000"/>
              <a:gd name="connsiteX62" fmla="*/ 4404476 w 8690808"/>
              <a:gd name="connsiteY62" fmla="*/ 10181214 h 10287000"/>
              <a:gd name="connsiteX63" fmla="*/ 4417134 w 8690808"/>
              <a:gd name="connsiteY63" fmla="*/ 10193868 h 10287000"/>
              <a:gd name="connsiteX64" fmla="*/ 4504126 w 8690808"/>
              <a:gd name="connsiteY64" fmla="*/ 10246062 h 10287000"/>
              <a:gd name="connsiteX65" fmla="*/ 4555560 w 8690808"/>
              <a:gd name="connsiteY65" fmla="*/ 10287000 h 10287000"/>
              <a:gd name="connsiteX66" fmla="*/ 4347497 w 8690808"/>
              <a:gd name="connsiteY66" fmla="*/ 10287000 h 10287000"/>
              <a:gd name="connsiteX67" fmla="*/ 4341209 w 8690808"/>
              <a:gd name="connsiteY67" fmla="*/ 10282443 h 10287000"/>
              <a:gd name="connsiteX68" fmla="*/ 4088141 w 8690808"/>
              <a:gd name="connsiteY68" fmla="*/ 10105290 h 10287000"/>
              <a:gd name="connsiteX69" fmla="*/ 4088136 w 8690808"/>
              <a:gd name="connsiteY69" fmla="*/ 10092639 h 10287000"/>
              <a:gd name="connsiteX70" fmla="*/ 3974256 w 8690808"/>
              <a:gd name="connsiteY70" fmla="*/ 10004066 h 10287000"/>
              <a:gd name="connsiteX71" fmla="*/ 3974255 w 8690808"/>
              <a:gd name="connsiteY71" fmla="*/ 9991412 h 10287000"/>
              <a:gd name="connsiteX72" fmla="*/ 3974255 w 8690808"/>
              <a:gd name="connsiteY72" fmla="*/ 9978758 h 10287000"/>
              <a:gd name="connsiteX73" fmla="*/ 3961601 w 8690808"/>
              <a:gd name="connsiteY73" fmla="*/ 9966108 h 10287000"/>
              <a:gd name="connsiteX74" fmla="*/ 3948950 w 8690808"/>
              <a:gd name="connsiteY74" fmla="*/ 9953451 h 10287000"/>
              <a:gd name="connsiteX75" fmla="*/ 3936296 w 8690808"/>
              <a:gd name="connsiteY75" fmla="*/ 9953451 h 10287000"/>
              <a:gd name="connsiteX76" fmla="*/ 3948952 w 8690808"/>
              <a:gd name="connsiteY76" fmla="*/ 9966104 h 10287000"/>
              <a:gd name="connsiteX77" fmla="*/ 3961601 w 8690808"/>
              <a:gd name="connsiteY77" fmla="*/ 9978758 h 10287000"/>
              <a:gd name="connsiteX78" fmla="*/ 3948950 w 8690808"/>
              <a:gd name="connsiteY78" fmla="*/ 9991412 h 10287000"/>
              <a:gd name="connsiteX79" fmla="*/ 3835066 w 8690808"/>
              <a:gd name="connsiteY79" fmla="*/ 9890182 h 10287000"/>
              <a:gd name="connsiteX80" fmla="*/ 3822413 w 8690808"/>
              <a:gd name="connsiteY80" fmla="*/ 9877532 h 10287000"/>
              <a:gd name="connsiteX81" fmla="*/ 3822416 w 8690808"/>
              <a:gd name="connsiteY81" fmla="*/ 9864876 h 10287000"/>
              <a:gd name="connsiteX82" fmla="*/ 3784448 w 8690808"/>
              <a:gd name="connsiteY82" fmla="*/ 9826916 h 10287000"/>
              <a:gd name="connsiteX83" fmla="*/ 3771798 w 8690808"/>
              <a:gd name="connsiteY83" fmla="*/ 9814262 h 10287000"/>
              <a:gd name="connsiteX84" fmla="*/ 3759143 w 8690808"/>
              <a:gd name="connsiteY84" fmla="*/ 9788956 h 10287000"/>
              <a:gd name="connsiteX85" fmla="*/ 3733834 w 8690808"/>
              <a:gd name="connsiteY85" fmla="*/ 9763647 h 10287000"/>
              <a:gd name="connsiteX86" fmla="*/ 3721186 w 8690808"/>
              <a:gd name="connsiteY86" fmla="*/ 9763647 h 10287000"/>
              <a:gd name="connsiteX87" fmla="*/ 3721187 w 8690808"/>
              <a:gd name="connsiteY87" fmla="*/ 9750996 h 10287000"/>
              <a:gd name="connsiteX88" fmla="*/ 3708530 w 8690808"/>
              <a:gd name="connsiteY88" fmla="*/ 9750996 h 10287000"/>
              <a:gd name="connsiteX89" fmla="*/ 3670571 w 8690808"/>
              <a:gd name="connsiteY89" fmla="*/ 9713032 h 10287000"/>
              <a:gd name="connsiteX90" fmla="*/ 3683226 w 8690808"/>
              <a:gd name="connsiteY90" fmla="*/ 9713036 h 10287000"/>
              <a:gd name="connsiteX91" fmla="*/ 3556684 w 8690808"/>
              <a:gd name="connsiteY91" fmla="*/ 9573846 h 10287000"/>
              <a:gd name="connsiteX92" fmla="*/ 3534545 w 8690808"/>
              <a:gd name="connsiteY92" fmla="*/ 9589662 h 10287000"/>
              <a:gd name="connsiteX93" fmla="*/ 3531419 w 8690808"/>
              <a:gd name="connsiteY93" fmla="*/ 9586632 h 10287000"/>
              <a:gd name="connsiteX94" fmla="*/ 3531382 w 8690808"/>
              <a:gd name="connsiteY94" fmla="*/ 9586500 h 10287000"/>
              <a:gd name="connsiteX95" fmla="*/ 3531150 w 8690808"/>
              <a:gd name="connsiteY95" fmla="*/ 9586378 h 10287000"/>
              <a:gd name="connsiteX96" fmla="*/ 3504850 w 8690808"/>
              <a:gd name="connsiteY96" fmla="*/ 9560888 h 10287000"/>
              <a:gd name="connsiteX97" fmla="*/ 3506069 w 8690808"/>
              <a:gd name="connsiteY97" fmla="*/ 9561192 h 10287000"/>
              <a:gd name="connsiteX98" fmla="*/ 3518723 w 8690808"/>
              <a:gd name="connsiteY98" fmla="*/ 9573846 h 10287000"/>
              <a:gd name="connsiteX99" fmla="*/ 3531383 w 8690808"/>
              <a:gd name="connsiteY99" fmla="*/ 9573843 h 10287000"/>
              <a:gd name="connsiteX100" fmla="*/ 3531382 w 8690808"/>
              <a:gd name="connsiteY100" fmla="*/ 9561192 h 10287000"/>
              <a:gd name="connsiteX101" fmla="*/ 3468112 w 8690808"/>
              <a:gd name="connsiteY101" fmla="*/ 9497925 h 10287000"/>
              <a:gd name="connsiteX102" fmla="*/ 3468112 w 8690808"/>
              <a:gd name="connsiteY102" fmla="*/ 9485268 h 10287000"/>
              <a:gd name="connsiteX103" fmla="*/ 3442808 w 8690808"/>
              <a:gd name="connsiteY103" fmla="*/ 9459964 h 10287000"/>
              <a:gd name="connsiteX104" fmla="*/ 3417497 w 8690808"/>
              <a:gd name="connsiteY104" fmla="*/ 9434658 h 10287000"/>
              <a:gd name="connsiteX105" fmla="*/ 3392190 w 8690808"/>
              <a:gd name="connsiteY105" fmla="*/ 9409350 h 10287000"/>
              <a:gd name="connsiteX106" fmla="*/ 3012584 w 8690808"/>
              <a:gd name="connsiteY106" fmla="*/ 9257510 h 10287000"/>
              <a:gd name="connsiteX107" fmla="*/ 3022073 w 8690808"/>
              <a:gd name="connsiteY107" fmla="*/ 9268580 h 10287000"/>
              <a:gd name="connsiteX108" fmla="*/ 3019736 w 8690808"/>
              <a:gd name="connsiteY108" fmla="*/ 9268968 h 10287000"/>
              <a:gd name="connsiteX109" fmla="*/ 3012584 w 8690808"/>
              <a:gd name="connsiteY109" fmla="*/ 9257510 h 10287000"/>
              <a:gd name="connsiteX110" fmla="*/ 2847455 w 8690808"/>
              <a:gd name="connsiteY110" fmla="*/ 8968533 h 10287000"/>
              <a:gd name="connsiteX111" fmla="*/ 2865802 w 8690808"/>
              <a:gd name="connsiteY111" fmla="*/ 8997360 h 10287000"/>
              <a:gd name="connsiteX112" fmla="*/ 2872247 w 8690808"/>
              <a:gd name="connsiteY112" fmla="*/ 9005182 h 10287000"/>
              <a:gd name="connsiteX113" fmla="*/ 2871814 w 8690808"/>
              <a:gd name="connsiteY113" fmla="*/ 9000681 h 10287000"/>
              <a:gd name="connsiteX114" fmla="*/ 2879723 w 8690808"/>
              <a:gd name="connsiteY114" fmla="*/ 8999692 h 10287000"/>
              <a:gd name="connsiteX115" fmla="*/ 2882327 w 8690808"/>
              <a:gd name="connsiteY115" fmla="*/ 9000148 h 10287000"/>
              <a:gd name="connsiteX116" fmla="*/ 2884188 w 8690808"/>
              <a:gd name="connsiteY116" fmla="*/ 8997712 h 10287000"/>
              <a:gd name="connsiteX117" fmla="*/ 2885808 w 8690808"/>
              <a:gd name="connsiteY117" fmla="*/ 9000758 h 10287000"/>
              <a:gd name="connsiteX118" fmla="*/ 2887631 w 8690808"/>
              <a:gd name="connsiteY118" fmla="*/ 9001077 h 10287000"/>
              <a:gd name="connsiteX119" fmla="*/ 2886047 w 8690808"/>
              <a:gd name="connsiteY119" fmla="*/ 8991786 h 10287000"/>
              <a:gd name="connsiteX120" fmla="*/ 2850458 w 8690808"/>
              <a:gd name="connsiteY120" fmla="*/ 8972210 h 10287000"/>
              <a:gd name="connsiteX121" fmla="*/ 2847455 w 8690808"/>
              <a:gd name="connsiteY121" fmla="*/ 8968533 h 10287000"/>
              <a:gd name="connsiteX122" fmla="*/ 1261949 w 8690808"/>
              <a:gd name="connsiteY122" fmla="*/ 8958783 h 10287000"/>
              <a:gd name="connsiteX123" fmla="*/ 1262372 w 8690808"/>
              <a:gd name="connsiteY123" fmla="*/ 8959339 h 10287000"/>
              <a:gd name="connsiteX124" fmla="*/ 1268305 w 8690808"/>
              <a:gd name="connsiteY124" fmla="*/ 8971461 h 10287000"/>
              <a:gd name="connsiteX125" fmla="*/ 1261949 w 8690808"/>
              <a:gd name="connsiteY125" fmla="*/ 8958783 h 10287000"/>
              <a:gd name="connsiteX126" fmla="*/ 1119280 w 8690808"/>
              <a:gd name="connsiteY126" fmla="*/ 8584360 h 10287000"/>
              <a:gd name="connsiteX127" fmla="*/ 1121074 w 8690808"/>
              <a:gd name="connsiteY127" fmla="*/ 8598870 h 10287000"/>
              <a:gd name="connsiteX128" fmla="*/ 1126753 w 8690808"/>
              <a:gd name="connsiteY128" fmla="*/ 8617364 h 10287000"/>
              <a:gd name="connsiteX129" fmla="*/ 1143751 w 8690808"/>
              <a:gd name="connsiteY129" fmla="*/ 8637490 h 10287000"/>
              <a:gd name="connsiteX130" fmla="*/ 1153022 w 8690808"/>
              <a:gd name="connsiteY130" fmla="*/ 8652268 h 10287000"/>
              <a:gd name="connsiteX131" fmla="*/ 1119280 w 8690808"/>
              <a:gd name="connsiteY131" fmla="*/ 8584360 h 10287000"/>
              <a:gd name="connsiteX132" fmla="*/ 993608 w 8690808"/>
              <a:gd name="connsiteY132" fmla="*/ 8563178 h 10287000"/>
              <a:gd name="connsiteX133" fmla="*/ 1001044 w 8690808"/>
              <a:gd name="connsiteY133" fmla="*/ 8596624 h 10287000"/>
              <a:gd name="connsiteX134" fmla="*/ 978638 w 8690808"/>
              <a:gd name="connsiteY134" fmla="*/ 8602694 h 10287000"/>
              <a:gd name="connsiteX135" fmla="*/ 1150966 w 8690808"/>
              <a:gd name="connsiteY135" fmla="*/ 8955356 h 10287000"/>
              <a:gd name="connsiteX136" fmla="*/ 1276850 w 8690808"/>
              <a:gd name="connsiteY136" fmla="*/ 9118520 h 10287000"/>
              <a:gd name="connsiteX137" fmla="*/ 1396570 w 8690808"/>
              <a:gd name="connsiteY137" fmla="*/ 9312225 h 10287000"/>
              <a:gd name="connsiteX138" fmla="*/ 1368209 w 8690808"/>
              <a:gd name="connsiteY138" fmla="*/ 9242926 h 10287000"/>
              <a:gd name="connsiteX139" fmla="*/ 1398731 w 8690808"/>
              <a:gd name="connsiteY139" fmla="*/ 9249092 h 10287000"/>
              <a:gd name="connsiteX140" fmla="*/ 1424824 w 8690808"/>
              <a:gd name="connsiteY140" fmla="*/ 9291942 h 10287000"/>
              <a:gd name="connsiteX141" fmla="*/ 1437577 w 8690808"/>
              <a:gd name="connsiteY141" fmla="*/ 9308271 h 10287000"/>
              <a:gd name="connsiteX142" fmla="*/ 1426300 w 8690808"/>
              <a:gd name="connsiteY142" fmla="*/ 9285122 h 10287000"/>
              <a:gd name="connsiteX143" fmla="*/ 1398241 w 8690808"/>
              <a:gd name="connsiteY143" fmla="*/ 9227676 h 10287000"/>
              <a:gd name="connsiteX144" fmla="*/ 1399595 w 8690808"/>
              <a:gd name="connsiteY144" fmla="*/ 9228166 h 10287000"/>
              <a:gd name="connsiteX145" fmla="*/ 1358393 w 8690808"/>
              <a:gd name="connsiteY145" fmla="*/ 9155026 h 10287000"/>
              <a:gd name="connsiteX146" fmla="*/ 1318568 w 8690808"/>
              <a:gd name="connsiteY146" fmla="*/ 9121743 h 10287000"/>
              <a:gd name="connsiteX147" fmla="*/ 1090468 w 8690808"/>
              <a:gd name="connsiteY147" fmla="*/ 8795770 h 10287000"/>
              <a:gd name="connsiteX148" fmla="*/ 1049606 w 8690808"/>
              <a:gd name="connsiteY148" fmla="*/ 8674704 h 10287000"/>
              <a:gd name="connsiteX149" fmla="*/ 993608 w 8690808"/>
              <a:gd name="connsiteY149" fmla="*/ 8563178 h 10287000"/>
              <a:gd name="connsiteX150" fmla="*/ 978416 w 8690808"/>
              <a:gd name="connsiteY150" fmla="*/ 8451138 h 10287000"/>
              <a:gd name="connsiteX151" fmla="*/ 1037843 w 8690808"/>
              <a:gd name="connsiteY151" fmla="*/ 8567380 h 10287000"/>
              <a:gd name="connsiteX152" fmla="*/ 1119851 w 8690808"/>
              <a:gd name="connsiteY152" fmla="*/ 8712051 h 10287000"/>
              <a:gd name="connsiteX153" fmla="*/ 1205537 w 8690808"/>
              <a:gd name="connsiteY153" fmla="*/ 8846256 h 10287000"/>
              <a:gd name="connsiteX154" fmla="*/ 1261949 w 8690808"/>
              <a:gd name="connsiteY154" fmla="*/ 8958783 h 10287000"/>
              <a:gd name="connsiteX155" fmla="*/ 1258343 w 8690808"/>
              <a:gd name="connsiteY155" fmla="*/ 8954042 h 10287000"/>
              <a:gd name="connsiteX156" fmla="*/ 1262950 w 8690808"/>
              <a:gd name="connsiteY156" fmla="*/ 8994056 h 10287000"/>
              <a:gd name="connsiteX157" fmla="*/ 1312042 w 8690808"/>
              <a:gd name="connsiteY157" fmla="*/ 9048618 h 10287000"/>
              <a:gd name="connsiteX158" fmla="*/ 1391452 w 8690808"/>
              <a:gd name="connsiteY158" fmla="*/ 9183502 h 10287000"/>
              <a:gd name="connsiteX159" fmla="*/ 1424497 w 8690808"/>
              <a:gd name="connsiteY159" fmla="*/ 9237166 h 10287000"/>
              <a:gd name="connsiteX160" fmla="*/ 1429220 w 8690808"/>
              <a:gd name="connsiteY160" fmla="*/ 9238874 h 10287000"/>
              <a:gd name="connsiteX161" fmla="*/ 1434265 w 8690808"/>
              <a:gd name="connsiteY161" fmla="*/ 9245505 h 10287000"/>
              <a:gd name="connsiteX162" fmla="*/ 1456580 w 8690808"/>
              <a:gd name="connsiteY162" fmla="*/ 9264154 h 10287000"/>
              <a:gd name="connsiteX163" fmla="*/ 1488438 w 8690808"/>
              <a:gd name="connsiteY163" fmla="*/ 9290780 h 10287000"/>
              <a:gd name="connsiteX164" fmla="*/ 1565340 w 8690808"/>
              <a:gd name="connsiteY164" fmla="*/ 9409190 h 10287000"/>
              <a:gd name="connsiteX165" fmla="*/ 1632974 w 8690808"/>
              <a:gd name="connsiteY165" fmla="*/ 9506312 h 10287000"/>
              <a:gd name="connsiteX166" fmla="*/ 1626314 w 8690808"/>
              <a:gd name="connsiteY166" fmla="*/ 9514282 h 10287000"/>
              <a:gd name="connsiteX167" fmla="*/ 1611659 w 8690808"/>
              <a:gd name="connsiteY167" fmla="*/ 9502036 h 10287000"/>
              <a:gd name="connsiteX168" fmla="*/ 1622706 w 8690808"/>
              <a:gd name="connsiteY168" fmla="*/ 9517170 h 10287000"/>
              <a:gd name="connsiteX169" fmla="*/ 1722140 w 8690808"/>
              <a:gd name="connsiteY169" fmla="*/ 9649444 h 10287000"/>
              <a:gd name="connsiteX170" fmla="*/ 1730402 w 8690808"/>
              <a:gd name="connsiteY170" fmla="*/ 9674248 h 10287000"/>
              <a:gd name="connsiteX171" fmla="*/ 1740784 w 8690808"/>
              <a:gd name="connsiteY171" fmla="*/ 9674248 h 10287000"/>
              <a:gd name="connsiteX172" fmla="*/ 1722140 w 8690808"/>
              <a:gd name="connsiteY172" fmla="*/ 9649444 h 10287000"/>
              <a:gd name="connsiteX173" fmla="*/ 1720020 w 8690808"/>
              <a:gd name="connsiteY173" fmla="*/ 9643092 h 10287000"/>
              <a:gd name="connsiteX174" fmla="*/ 1740782 w 8690808"/>
              <a:gd name="connsiteY174" fmla="*/ 9653476 h 10287000"/>
              <a:gd name="connsiteX175" fmla="*/ 1751162 w 8690808"/>
              <a:gd name="connsiteY175" fmla="*/ 9653476 h 10287000"/>
              <a:gd name="connsiteX176" fmla="*/ 1657852 w 8690808"/>
              <a:gd name="connsiteY176" fmla="*/ 9494422 h 10287000"/>
              <a:gd name="connsiteX177" fmla="*/ 1559534 w 8690808"/>
              <a:gd name="connsiteY177" fmla="*/ 9346986 h 10287000"/>
              <a:gd name="connsiteX178" fmla="*/ 1533182 w 8690808"/>
              <a:gd name="connsiteY178" fmla="*/ 9310760 h 10287000"/>
              <a:gd name="connsiteX179" fmla="*/ 1529318 w 8690808"/>
              <a:gd name="connsiteY179" fmla="*/ 9301674 h 10287000"/>
              <a:gd name="connsiteX180" fmla="*/ 1470966 w 8690808"/>
              <a:gd name="connsiteY180" fmla="*/ 9214168 h 10287000"/>
              <a:gd name="connsiteX181" fmla="*/ 1207861 w 8690808"/>
              <a:gd name="connsiteY181" fmla="*/ 8762176 h 10287000"/>
              <a:gd name="connsiteX182" fmla="*/ 1204783 w 8690808"/>
              <a:gd name="connsiteY182" fmla="*/ 8758706 h 10287000"/>
              <a:gd name="connsiteX183" fmla="*/ 1182371 w 8690808"/>
              <a:gd name="connsiteY183" fmla="*/ 8745052 h 10287000"/>
              <a:gd name="connsiteX184" fmla="*/ 1016593 w 8690808"/>
              <a:gd name="connsiteY184" fmla="*/ 8501824 h 10287000"/>
              <a:gd name="connsiteX185" fmla="*/ 978416 w 8690808"/>
              <a:gd name="connsiteY185" fmla="*/ 8451138 h 10287000"/>
              <a:gd name="connsiteX186" fmla="*/ 490171 w 8690808"/>
              <a:gd name="connsiteY186" fmla="*/ 8276537 h 10287000"/>
              <a:gd name="connsiteX187" fmla="*/ 583148 w 8690808"/>
              <a:gd name="connsiteY187" fmla="*/ 8524276 h 10287000"/>
              <a:gd name="connsiteX188" fmla="*/ 676129 w 8690808"/>
              <a:gd name="connsiteY188" fmla="*/ 8689440 h 10287000"/>
              <a:gd name="connsiteX189" fmla="*/ 676130 w 8690808"/>
              <a:gd name="connsiteY189" fmla="*/ 8699764 h 10287000"/>
              <a:gd name="connsiteX190" fmla="*/ 686459 w 8690808"/>
              <a:gd name="connsiteY190" fmla="*/ 8710083 h 10287000"/>
              <a:gd name="connsiteX191" fmla="*/ 676129 w 8690808"/>
              <a:gd name="connsiteY191" fmla="*/ 8720408 h 10287000"/>
              <a:gd name="connsiteX192" fmla="*/ 670654 w 8690808"/>
              <a:gd name="connsiteY192" fmla="*/ 8717283 h 10287000"/>
              <a:gd name="connsiteX193" fmla="*/ 665797 w 8690808"/>
              <a:gd name="connsiteY193" fmla="*/ 8710086 h 10287000"/>
              <a:gd name="connsiteX194" fmla="*/ 667090 w 8690808"/>
              <a:gd name="connsiteY194" fmla="*/ 8715248 h 10287000"/>
              <a:gd name="connsiteX195" fmla="*/ 670654 w 8690808"/>
              <a:gd name="connsiteY195" fmla="*/ 8717283 h 10287000"/>
              <a:gd name="connsiteX196" fmla="*/ 689203 w 8690808"/>
              <a:gd name="connsiteY196" fmla="*/ 8744763 h 10287000"/>
              <a:gd name="connsiteX197" fmla="*/ 769109 w 8690808"/>
              <a:gd name="connsiteY197" fmla="*/ 8885571 h 10287000"/>
              <a:gd name="connsiteX198" fmla="*/ 779438 w 8690808"/>
              <a:gd name="connsiteY198" fmla="*/ 8906216 h 10287000"/>
              <a:gd name="connsiteX199" fmla="*/ 789766 w 8690808"/>
              <a:gd name="connsiteY199" fmla="*/ 8916537 h 10287000"/>
              <a:gd name="connsiteX200" fmla="*/ 779437 w 8690808"/>
              <a:gd name="connsiteY200" fmla="*/ 8937183 h 10287000"/>
              <a:gd name="connsiteX201" fmla="*/ 820763 w 8690808"/>
              <a:gd name="connsiteY201" fmla="*/ 8988798 h 10287000"/>
              <a:gd name="connsiteX202" fmla="*/ 1027381 w 8690808"/>
              <a:gd name="connsiteY202" fmla="*/ 9401702 h 10287000"/>
              <a:gd name="connsiteX203" fmla="*/ 1017050 w 8690808"/>
              <a:gd name="connsiteY203" fmla="*/ 9387624 h 10287000"/>
              <a:gd name="connsiteX204" fmla="*/ 1017052 w 8690808"/>
              <a:gd name="connsiteY204" fmla="*/ 9381058 h 10287000"/>
              <a:gd name="connsiteX205" fmla="*/ 1006720 w 8690808"/>
              <a:gd name="connsiteY205" fmla="*/ 9370732 h 10287000"/>
              <a:gd name="connsiteX206" fmla="*/ 1013176 w 8690808"/>
              <a:gd name="connsiteY206" fmla="*/ 9382348 h 10287000"/>
              <a:gd name="connsiteX207" fmla="*/ 1017050 w 8690808"/>
              <a:gd name="connsiteY207" fmla="*/ 9387624 h 10287000"/>
              <a:gd name="connsiteX208" fmla="*/ 1017052 w 8690808"/>
              <a:gd name="connsiteY208" fmla="*/ 9391383 h 10287000"/>
              <a:gd name="connsiteX209" fmla="*/ 1027381 w 8690808"/>
              <a:gd name="connsiteY209" fmla="*/ 9412026 h 10287000"/>
              <a:gd name="connsiteX210" fmla="*/ 1017050 w 8690808"/>
              <a:gd name="connsiteY210" fmla="*/ 9412023 h 10287000"/>
              <a:gd name="connsiteX211" fmla="*/ 1008526 w 8690808"/>
              <a:gd name="connsiteY211" fmla="*/ 9402288 h 10287000"/>
              <a:gd name="connsiteX212" fmla="*/ 1006721 w 8690808"/>
              <a:gd name="connsiteY212" fmla="*/ 9391380 h 10287000"/>
              <a:gd name="connsiteX213" fmla="*/ 1008011 w 8690808"/>
              <a:gd name="connsiteY213" fmla="*/ 9401702 h 10287000"/>
              <a:gd name="connsiteX214" fmla="*/ 1008526 w 8690808"/>
              <a:gd name="connsiteY214" fmla="*/ 9402288 h 10287000"/>
              <a:gd name="connsiteX215" fmla="*/ 1010108 w 8690808"/>
              <a:gd name="connsiteY215" fmla="*/ 9411862 h 10287000"/>
              <a:gd name="connsiteX216" fmla="*/ 1037713 w 8690808"/>
              <a:gd name="connsiteY216" fmla="*/ 9494604 h 10287000"/>
              <a:gd name="connsiteX217" fmla="*/ 1037713 w 8690808"/>
              <a:gd name="connsiteY217" fmla="*/ 9484281 h 10287000"/>
              <a:gd name="connsiteX218" fmla="*/ 1048045 w 8690808"/>
              <a:gd name="connsiteY218" fmla="*/ 9504932 h 10287000"/>
              <a:gd name="connsiteX219" fmla="*/ 1058374 w 8690808"/>
              <a:gd name="connsiteY219" fmla="*/ 9515253 h 10287000"/>
              <a:gd name="connsiteX220" fmla="*/ 1192031 w 8690808"/>
              <a:gd name="connsiteY220" fmla="*/ 9708318 h 10287000"/>
              <a:gd name="connsiteX221" fmla="*/ 1234499 w 8690808"/>
              <a:gd name="connsiteY221" fmla="*/ 9744334 h 10287000"/>
              <a:gd name="connsiteX222" fmla="*/ 1235294 w 8690808"/>
              <a:gd name="connsiteY222" fmla="*/ 9747512 h 10287000"/>
              <a:gd name="connsiteX223" fmla="*/ 1244333 w 8690808"/>
              <a:gd name="connsiteY223" fmla="*/ 9752674 h 10287000"/>
              <a:gd name="connsiteX224" fmla="*/ 1254664 w 8690808"/>
              <a:gd name="connsiteY224" fmla="*/ 9762996 h 10287000"/>
              <a:gd name="connsiteX225" fmla="*/ 1306319 w 8690808"/>
              <a:gd name="connsiteY225" fmla="*/ 9814608 h 10287000"/>
              <a:gd name="connsiteX226" fmla="*/ 1285657 w 8690808"/>
              <a:gd name="connsiteY226" fmla="*/ 9804284 h 10287000"/>
              <a:gd name="connsiteX227" fmla="*/ 1285658 w 8690808"/>
              <a:gd name="connsiteY227" fmla="*/ 9814605 h 10287000"/>
              <a:gd name="connsiteX228" fmla="*/ 1285658 w 8690808"/>
              <a:gd name="connsiteY228" fmla="*/ 9824930 h 10287000"/>
              <a:gd name="connsiteX229" fmla="*/ 1275326 w 8690808"/>
              <a:gd name="connsiteY229" fmla="*/ 9814608 h 10287000"/>
              <a:gd name="connsiteX230" fmla="*/ 1316651 w 8690808"/>
              <a:gd name="connsiteY230" fmla="*/ 9886866 h 10287000"/>
              <a:gd name="connsiteX231" fmla="*/ 1316650 w 8690808"/>
              <a:gd name="connsiteY231" fmla="*/ 9876544 h 10287000"/>
              <a:gd name="connsiteX232" fmla="*/ 1306318 w 8690808"/>
              <a:gd name="connsiteY232" fmla="*/ 9866220 h 10287000"/>
              <a:gd name="connsiteX233" fmla="*/ 1306319 w 8690808"/>
              <a:gd name="connsiteY233" fmla="*/ 9855898 h 10287000"/>
              <a:gd name="connsiteX234" fmla="*/ 1326982 w 8690808"/>
              <a:gd name="connsiteY234" fmla="*/ 9876542 h 10287000"/>
              <a:gd name="connsiteX235" fmla="*/ 1337312 w 8690808"/>
              <a:gd name="connsiteY235" fmla="*/ 9886866 h 10287000"/>
              <a:gd name="connsiteX236" fmla="*/ 1430291 w 8690808"/>
              <a:gd name="connsiteY236" fmla="*/ 9959126 h 10287000"/>
              <a:gd name="connsiteX237" fmla="*/ 1502608 w 8690808"/>
              <a:gd name="connsiteY237" fmla="*/ 10082998 h 10287000"/>
              <a:gd name="connsiteX238" fmla="*/ 1512938 w 8690808"/>
              <a:gd name="connsiteY238" fmla="*/ 10082996 h 10287000"/>
              <a:gd name="connsiteX239" fmla="*/ 1523272 w 8690808"/>
              <a:gd name="connsiteY239" fmla="*/ 10103638 h 10287000"/>
              <a:gd name="connsiteX240" fmla="*/ 1533602 w 8690808"/>
              <a:gd name="connsiteY240" fmla="*/ 10103642 h 10287000"/>
              <a:gd name="connsiteX241" fmla="*/ 1533600 w 8690808"/>
              <a:gd name="connsiteY241" fmla="*/ 10113968 h 10287000"/>
              <a:gd name="connsiteX242" fmla="*/ 1585256 w 8690808"/>
              <a:gd name="connsiteY242" fmla="*/ 10175902 h 10287000"/>
              <a:gd name="connsiteX243" fmla="*/ 1554262 w 8690808"/>
              <a:gd name="connsiteY243" fmla="*/ 10165578 h 10287000"/>
              <a:gd name="connsiteX244" fmla="*/ 1554263 w 8690808"/>
              <a:gd name="connsiteY244" fmla="*/ 10175902 h 10287000"/>
              <a:gd name="connsiteX245" fmla="*/ 1543931 w 8690808"/>
              <a:gd name="connsiteY245" fmla="*/ 10165578 h 10287000"/>
              <a:gd name="connsiteX246" fmla="*/ 1533600 w 8690808"/>
              <a:gd name="connsiteY246" fmla="*/ 10165576 h 10287000"/>
              <a:gd name="connsiteX247" fmla="*/ 1605917 w 8690808"/>
              <a:gd name="connsiteY247" fmla="*/ 10248159 h 10287000"/>
              <a:gd name="connsiteX248" fmla="*/ 1626580 w 8690808"/>
              <a:gd name="connsiteY248" fmla="*/ 10227514 h 10287000"/>
              <a:gd name="connsiteX249" fmla="*/ 1705960 w 8690808"/>
              <a:gd name="connsiteY249" fmla="*/ 10287000 h 10287000"/>
              <a:gd name="connsiteX250" fmla="*/ 1582592 w 8690808"/>
              <a:gd name="connsiteY250" fmla="*/ 10287000 h 10287000"/>
              <a:gd name="connsiteX251" fmla="*/ 1543931 w 8690808"/>
              <a:gd name="connsiteY251" fmla="*/ 10237834 h 10287000"/>
              <a:gd name="connsiteX252" fmla="*/ 1430290 w 8690808"/>
              <a:gd name="connsiteY252" fmla="*/ 10093320 h 10287000"/>
              <a:gd name="connsiteX253" fmla="*/ 1275326 w 8690808"/>
              <a:gd name="connsiteY253" fmla="*/ 9897192 h 10287000"/>
              <a:gd name="connsiteX254" fmla="*/ 1151353 w 8690808"/>
              <a:gd name="connsiteY254" fmla="*/ 9690735 h 10287000"/>
              <a:gd name="connsiteX255" fmla="*/ 1048043 w 8690808"/>
              <a:gd name="connsiteY255" fmla="*/ 9525574 h 10287000"/>
              <a:gd name="connsiteX256" fmla="*/ 1037713 w 8690808"/>
              <a:gd name="connsiteY256" fmla="*/ 9515253 h 10287000"/>
              <a:gd name="connsiteX257" fmla="*/ 1027381 w 8690808"/>
              <a:gd name="connsiteY257" fmla="*/ 9494606 h 10287000"/>
              <a:gd name="connsiteX258" fmla="*/ 800101 w 8690808"/>
              <a:gd name="connsiteY258" fmla="*/ 9071380 h 10287000"/>
              <a:gd name="connsiteX259" fmla="*/ 769108 w 8690808"/>
              <a:gd name="connsiteY259" fmla="*/ 9102346 h 10287000"/>
              <a:gd name="connsiteX260" fmla="*/ 717451 w 8690808"/>
              <a:gd name="connsiteY260" fmla="*/ 9050732 h 10287000"/>
              <a:gd name="connsiteX261" fmla="*/ 727783 w 8690808"/>
              <a:gd name="connsiteY261" fmla="*/ 9071378 h 10287000"/>
              <a:gd name="connsiteX262" fmla="*/ 738113 w 8690808"/>
              <a:gd name="connsiteY262" fmla="*/ 9092025 h 10287000"/>
              <a:gd name="connsiteX263" fmla="*/ 727783 w 8690808"/>
              <a:gd name="connsiteY263" fmla="*/ 9081700 h 10287000"/>
              <a:gd name="connsiteX264" fmla="*/ 717451 w 8690808"/>
              <a:gd name="connsiteY264" fmla="*/ 9061056 h 10287000"/>
              <a:gd name="connsiteX265" fmla="*/ 707120 w 8690808"/>
              <a:gd name="connsiteY265" fmla="*/ 9050734 h 10287000"/>
              <a:gd name="connsiteX266" fmla="*/ 676127 w 8690808"/>
              <a:gd name="connsiteY266" fmla="*/ 8999120 h 10287000"/>
              <a:gd name="connsiteX267" fmla="*/ 676127 w 8690808"/>
              <a:gd name="connsiteY267" fmla="*/ 8988798 h 10287000"/>
              <a:gd name="connsiteX268" fmla="*/ 676127 w 8690808"/>
              <a:gd name="connsiteY268" fmla="*/ 8978474 h 10287000"/>
              <a:gd name="connsiteX269" fmla="*/ 683875 w 8690808"/>
              <a:gd name="connsiteY269" fmla="*/ 8978474 h 10287000"/>
              <a:gd name="connsiteX270" fmla="*/ 686458 w 8690808"/>
              <a:gd name="connsiteY270" fmla="*/ 8988795 h 10287000"/>
              <a:gd name="connsiteX271" fmla="*/ 686458 w 8690808"/>
              <a:gd name="connsiteY271" fmla="*/ 8978476 h 10287000"/>
              <a:gd name="connsiteX272" fmla="*/ 683875 w 8690808"/>
              <a:gd name="connsiteY272" fmla="*/ 8978474 h 10287000"/>
              <a:gd name="connsiteX273" fmla="*/ 681293 w 8690808"/>
              <a:gd name="connsiteY273" fmla="*/ 8968152 h 10287000"/>
              <a:gd name="connsiteX274" fmla="*/ 676127 w 8690808"/>
              <a:gd name="connsiteY274" fmla="*/ 8947508 h 10287000"/>
              <a:gd name="connsiteX275" fmla="*/ 727783 w 8690808"/>
              <a:gd name="connsiteY275" fmla="*/ 8978476 h 10287000"/>
              <a:gd name="connsiteX276" fmla="*/ 707120 w 8690808"/>
              <a:gd name="connsiteY276" fmla="*/ 8895896 h 10287000"/>
              <a:gd name="connsiteX277" fmla="*/ 717451 w 8690808"/>
              <a:gd name="connsiteY277" fmla="*/ 8885571 h 10287000"/>
              <a:gd name="connsiteX278" fmla="*/ 707120 w 8690808"/>
              <a:gd name="connsiteY278" fmla="*/ 8885571 h 10287000"/>
              <a:gd name="connsiteX279" fmla="*/ 707120 w 8690808"/>
              <a:gd name="connsiteY279" fmla="*/ 8875250 h 10287000"/>
              <a:gd name="connsiteX280" fmla="*/ 707122 w 8690808"/>
              <a:gd name="connsiteY280" fmla="*/ 8864925 h 10287000"/>
              <a:gd name="connsiteX281" fmla="*/ 707123 w 8690808"/>
              <a:gd name="connsiteY281" fmla="*/ 8854604 h 10287000"/>
              <a:gd name="connsiteX282" fmla="*/ 645137 w 8690808"/>
              <a:gd name="connsiteY282" fmla="*/ 8699764 h 10287000"/>
              <a:gd name="connsiteX283" fmla="*/ 655465 w 8690808"/>
              <a:gd name="connsiteY283" fmla="*/ 8699762 h 10287000"/>
              <a:gd name="connsiteX284" fmla="*/ 645136 w 8690808"/>
              <a:gd name="connsiteY284" fmla="*/ 8689440 h 10287000"/>
              <a:gd name="connsiteX285" fmla="*/ 624473 w 8690808"/>
              <a:gd name="connsiteY285" fmla="*/ 8658474 h 10287000"/>
              <a:gd name="connsiteX286" fmla="*/ 634804 w 8690808"/>
              <a:gd name="connsiteY286" fmla="*/ 8648150 h 10287000"/>
              <a:gd name="connsiteX287" fmla="*/ 541826 w 8690808"/>
              <a:gd name="connsiteY287" fmla="*/ 8493312 h 10287000"/>
              <a:gd name="connsiteX288" fmla="*/ 490171 w 8690808"/>
              <a:gd name="connsiteY288" fmla="*/ 8276537 h 10287000"/>
              <a:gd name="connsiteX289" fmla="*/ 806632 w 8690808"/>
              <a:gd name="connsiteY289" fmla="*/ 8255612 h 10287000"/>
              <a:gd name="connsiteX290" fmla="*/ 850907 w 8690808"/>
              <a:gd name="connsiteY290" fmla="*/ 8343801 h 10287000"/>
              <a:gd name="connsiteX291" fmla="*/ 935992 w 8690808"/>
              <a:gd name="connsiteY291" fmla="*/ 8551696 h 10287000"/>
              <a:gd name="connsiteX292" fmla="*/ 969526 w 8690808"/>
              <a:gd name="connsiteY292" fmla="*/ 8533143 h 10287000"/>
              <a:gd name="connsiteX293" fmla="*/ 976687 w 8690808"/>
              <a:gd name="connsiteY293" fmla="*/ 8531121 h 10287000"/>
              <a:gd name="connsiteX294" fmla="*/ 917057 w 8690808"/>
              <a:gd name="connsiteY294" fmla="*/ 8420546 h 10287000"/>
              <a:gd name="connsiteX295" fmla="*/ 844099 w 8690808"/>
              <a:gd name="connsiteY295" fmla="*/ 8265042 h 10287000"/>
              <a:gd name="connsiteX296" fmla="*/ 808037 w 8690808"/>
              <a:gd name="connsiteY296" fmla="*/ 8255841 h 10287000"/>
              <a:gd name="connsiteX297" fmla="*/ 806632 w 8690808"/>
              <a:gd name="connsiteY297" fmla="*/ 8255612 h 10287000"/>
              <a:gd name="connsiteX298" fmla="*/ 2503470 w 8690808"/>
              <a:gd name="connsiteY298" fmla="*/ 8056143 h 10287000"/>
              <a:gd name="connsiteX299" fmla="*/ 2519093 w 8690808"/>
              <a:gd name="connsiteY299" fmla="*/ 8080730 h 10287000"/>
              <a:gd name="connsiteX300" fmla="*/ 2503277 w 8690808"/>
              <a:gd name="connsiteY300" fmla="*/ 8057009 h 10287000"/>
              <a:gd name="connsiteX301" fmla="*/ 2503470 w 8690808"/>
              <a:gd name="connsiteY301" fmla="*/ 8056143 h 10287000"/>
              <a:gd name="connsiteX302" fmla="*/ 764668 w 8690808"/>
              <a:gd name="connsiteY302" fmla="*/ 8009342 h 10287000"/>
              <a:gd name="connsiteX303" fmla="*/ 763417 w 8690808"/>
              <a:gd name="connsiteY303" fmla="*/ 8021661 h 10287000"/>
              <a:gd name="connsiteX304" fmla="*/ 834965 w 8690808"/>
              <a:gd name="connsiteY304" fmla="*/ 8162667 h 10287000"/>
              <a:gd name="connsiteX305" fmla="*/ 931577 w 8690808"/>
              <a:gd name="connsiteY305" fmla="*/ 8419358 h 10287000"/>
              <a:gd name="connsiteX306" fmla="*/ 948700 w 8690808"/>
              <a:gd name="connsiteY306" fmla="*/ 8415056 h 10287000"/>
              <a:gd name="connsiteX307" fmla="*/ 953120 w 8690808"/>
              <a:gd name="connsiteY307" fmla="*/ 8415668 h 10287000"/>
              <a:gd name="connsiteX308" fmla="*/ 913409 w 8690808"/>
              <a:gd name="connsiteY308" fmla="*/ 8298012 h 10287000"/>
              <a:gd name="connsiteX309" fmla="*/ 780862 w 8690808"/>
              <a:gd name="connsiteY309" fmla="*/ 8043854 h 10287000"/>
              <a:gd name="connsiteX310" fmla="*/ 764668 w 8690808"/>
              <a:gd name="connsiteY310" fmla="*/ 8009342 h 10287000"/>
              <a:gd name="connsiteX311" fmla="*/ 2215406 w 8690808"/>
              <a:gd name="connsiteY311" fmla="*/ 7954197 h 10287000"/>
              <a:gd name="connsiteX312" fmla="*/ 2228060 w 8690808"/>
              <a:gd name="connsiteY312" fmla="*/ 7966851 h 10287000"/>
              <a:gd name="connsiteX313" fmla="*/ 2215406 w 8690808"/>
              <a:gd name="connsiteY313" fmla="*/ 7954197 h 10287000"/>
              <a:gd name="connsiteX314" fmla="*/ 3442472 w 8690808"/>
              <a:gd name="connsiteY314" fmla="*/ 7922889 h 10287000"/>
              <a:gd name="connsiteX315" fmla="*/ 3452306 w 8690808"/>
              <a:gd name="connsiteY315" fmla="*/ 7931229 h 10287000"/>
              <a:gd name="connsiteX316" fmla="*/ 3443267 w 8690808"/>
              <a:gd name="connsiteY316" fmla="*/ 7926066 h 10287000"/>
              <a:gd name="connsiteX317" fmla="*/ 3442472 w 8690808"/>
              <a:gd name="connsiteY317" fmla="*/ 7922889 h 10287000"/>
              <a:gd name="connsiteX318" fmla="*/ 633680 w 8690808"/>
              <a:gd name="connsiteY318" fmla="*/ 7810980 h 10287000"/>
              <a:gd name="connsiteX319" fmla="*/ 657178 w 8690808"/>
              <a:gd name="connsiteY319" fmla="*/ 7880034 h 10287000"/>
              <a:gd name="connsiteX320" fmla="*/ 662339 w 8690808"/>
              <a:gd name="connsiteY320" fmla="*/ 7894485 h 10287000"/>
              <a:gd name="connsiteX321" fmla="*/ 663355 w 8690808"/>
              <a:gd name="connsiteY321" fmla="*/ 7877766 h 10287000"/>
              <a:gd name="connsiteX322" fmla="*/ 662722 w 8690808"/>
              <a:gd name="connsiteY322" fmla="*/ 7877663 h 10287000"/>
              <a:gd name="connsiteX323" fmla="*/ 633680 w 8690808"/>
              <a:gd name="connsiteY323" fmla="*/ 7810980 h 10287000"/>
              <a:gd name="connsiteX324" fmla="*/ 2312033 w 8690808"/>
              <a:gd name="connsiteY324" fmla="*/ 7793150 h 10287000"/>
              <a:gd name="connsiteX325" fmla="*/ 2329289 w 8690808"/>
              <a:gd name="connsiteY325" fmla="*/ 7802352 h 10287000"/>
              <a:gd name="connsiteX326" fmla="*/ 2329290 w 8690808"/>
              <a:gd name="connsiteY326" fmla="*/ 7827662 h 10287000"/>
              <a:gd name="connsiteX327" fmla="*/ 2316635 w 8690808"/>
              <a:gd name="connsiteY327" fmla="*/ 7815006 h 10287000"/>
              <a:gd name="connsiteX328" fmla="*/ 2316636 w 8690808"/>
              <a:gd name="connsiteY328" fmla="*/ 7802355 h 10287000"/>
              <a:gd name="connsiteX329" fmla="*/ 2312033 w 8690808"/>
              <a:gd name="connsiteY329" fmla="*/ 7793150 h 10287000"/>
              <a:gd name="connsiteX330" fmla="*/ 2296450 w 8690808"/>
              <a:gd name="connsiteY330" fmla="*/ 7769516 h 10287000"/>
              <a:gd name="connsiteX331" fmla="*/ 2303980 w 8690808"/>
              <a:gd name="connsiteY331" fmla="*/ 7777047 h 10287000"/>
              <a:gd name="connsiteX332" fmla="*/ 2312033 w 8690808"/>
              <a:gd name="connsiteY332" fmla="*/ 7793150 h 10287000"/>
              <a:gd name="connsiteX333" fmla="*/ 2308530 w 8690808"/>
              <a:gd name="connsiteY333" fmla="*/ 7791284 h 10287000"/>
              <a:gd name="connsiteX334" fmla="*/ 2296450 w 8690808"/>
              <a:gd name="connsiteY334" fmla="*/ 7769516 h 10287000"/>
              <a:gd name="connsiteX335" fmla="*/ 2276478 w 8690808"/>
              <a:gd name="connsiteY335" fmla="*/ 7726433 h 10287000"/>
              <a:gd name="connsiteX336" fmla="*/ 2286584 w 8690808"/>
              <a:gd name="connsiteY336" fmla="*/ 7751738 h 10287000"/>
              <a:gd name="connsiteX337" fmla="*/ 2296450 w 8690808"/>
              <a:gd name="connsiteY337" fmla="*/ 7769516 h 10287000"/>
              <a:gd name="connsiteX338" fmla="*/ 2291328 w 8690808"/>
              <a:gd name="connsiteY338" fmla="*/ 7764395 h 10287000"/>
              <a:gd name="connsiteX339" fmla="*/ 2266022 w 8690808"/>
              <a:gd name="connsiteY339" fmla="*/ 7726434 h 10287000"/>
              <a:gd name="connsiteX340" fmla="*/ 2276478 w 8690808"/>
              <a:gd name="connsiteY340" fmla="*/ 7726433 h 10287000"/>
              <a:gd name="connsiteX341" fmla="*/ 2268472 w 8690808"/>
              <a:gd name="connsiteY341" fmla="*/ 7706363 h 10287000"/>
              <a:gd name="connsiteX342" fmla="*/ 2278674 w 8690808"/>
              <a:gd name="connsiteY342" fmla="*/ 7726434 h 10287000"/>
              <a:gd name="connsiteX343" fmla="*/ 2276478 w 8690808"/>
              <a:gd name="connsiteY343" fmla="*/ 7726433 h 10287000"/>
              <a:gd name="connsiteX344" fmla="*/ 2268472 w 8690808"/>
              <a:gd name="connsiteY344" fmla="*/ 7706363 h 10287000"/>
              <a:gd name="connsiteX345" fmla="*/ 3206446 w 8690808"/>
              <a:gd name="connsiteY345" fmla="*/ 7625214 h 10287000"/>
              <a:gd name="connsiteX346" fmla="*/ 3235355 w 8690808"/>
              <a:gd name="connsiteY346" fmla="*/ 7673157 h 10287000"/>
              <a:gd name="connsiteX347" fmla="*/ 3245688 w 8690808"/>
              <a:gd name="connsiteY347" fmla="*/ 7693805 h 10287000"/>
              <a:gd name="connsiteX348" fmla="*/ 3256018 w 8690808"/>
              <a:gd name="connsiteY348" fmla="*/ 7704129 h 10287000"/>
              <a:gd name="connsiteX349" fmla="*/ 3359327 w 8690808"/>
              <a:gd name="connsiteY349" fmla="*/ 7869293 h 10287000"/>
              <a:gd name="connsiteX350" fmla="*/ 3483299 w 8690808"/>
              <a:gd name="connsiteY350" fmla="*/ 8075745 h 10287000"/>
              <a:gd name="connsiteX351" fmla="*/ 3638266 w 8690808"/>
              <a:gd name="connsiteY351" fmla="*/ 8271875 h 10287000"/>
              <a:gd name="connsiteX352" fmla="*/ 3778586 w 8690808"/>
              <a:gd name="connsiteY352" fmla="*/ 8450318 h 10287000"/>
              <a:gd name="connsiteX353" fmla="*/ 3799856 w 8690808"/>
              <a:gd name="connsiteY353" fmla="*/ 8410686 h 10287000"/>
              <a:gd name="connsiteX354" fmla="*/ 3796932 w 8690808"/>
              <a:gd name="connsiteY354" fmla="*/ 8407347 h 10287000"/>
              <a:gd name="connsiteX355" fmla="*/ 3739514 w 8690808"/>
              <a:gd name="connsiteY355" fmla="*/ 8350320 h 10287000"/>
              <a:gd name="connsiteX356" fmla="*/ 3695316 w 8690808"/>
              <a:gd name="connsiteY356" fmla="*/ 8279910 h 10287000"/>
              <a:gd name="connsiteX357" fmla="*/ 3694056 w 8690808"/>
              <a:gd name="connsiteY357" fmla="*/ 8227773 h 10287000"/>
              <a:gd name="connsiteX358" fmla="*/ 3682170 w 8690808"/>
              <a:gd name="connsiteY358" fmla="*/ 8203487 h 10287000"/>
              <a:gd name="connsiteX359" fmla="*/ 3638266 w 8690808"/>
              <a:gd name="connsiteY359" fmla="*/ 8137679 h 10287000"/>
              <a:gd name="connsiteX360" fmla="*/ 3545285 w 8690808"/>
              <a:gd name="connsiteY360" fmla="*/ 8065419 h 10287000"/>
              <a:gd name="connsiteX361" fmla="*/ 3534954 w 8690808"/>
              <a:gd name="connsiteY361" fmla="*/ 8055099 h 10287000"/>
              <a:gd name="connsiteX362" fmla="*/ 3514292 w 8690808"/>
              <a:gd name="connsiteY362" fmla="*/ 8034456 h 10287000"/>
              <a:gd name="connsiteX363" fmla="*/ 3514294 w 8690808"/>
              <a:gd name="connsiteY363" fmla="*/ 8044778 h 10287000"/>
              <a:gd name="connsiteX364" fmla="*/ 3524627 w 8690808"/>
              <a:gd name="connsiteY364" fmla="*/ 8055099 h 10287000"/>
              <a:gd name="connsiteX365" fmla="*/ 3524626 w 8690808"/>
              <a:gd name="connsiteY365" fmla="*/ 8065421 h 10287000"/>
              <a:gd name="connsiteX366" fmla="*/ 3483299 w 8690808"/>
              <a:gd name="connsiteY366" fmla="*/ 7993160 h 10287000"/>
              <a:gd name="connsiteX367" fmla="*/ 3493632 w 8690808"/>
              <a:gd name="connsiteY367" fmla="*/ 8003487 h 10287000"/>
              <a:gd name="connsiteX368" fmla="*/ 3493634 w 8690808"/>
              <a:gd name="connsiteY368" fmla="*/ 7993163 h 10287000"/>
              <a:gd name="connsiteX369" fmla="*/ 3493632 w 8690808"/>
              <a:gd name="connsiteY369" fmla="*/ 7982841 h 10287000"/>
              <a:gd name="connsiteX370" fmla="*/ 3514292 w 8690808"/>
              <a:gd name="connsiteY370" fmla="*/ 7993163 h 10287000"/>
              <a:gd name="connsiteX371" fmla="*/ 3462640 w 8690808"/>
              <a:gd name="connsiteY371" fmla="*/ 7941551 h 10287000"/>
              <a:gd name="connsiteX372" fmla="*/ 3452306 w 8690808"/>
              <a:gd name="connsiteY372" fmla="*/ 7931229 h 10287000"/>
              <a:gd name="connsiteX373" fmla="*/ 3452306 w 8690808"/>
              <a:gd name="connsiteY373" fmla="*/ 7920905 h 10287000"/>
              <a:gd name="connsiteX374" fmla="*/ 3452306 w 8690808"/>
              <a:gd name="connsiteY374" fmla="*/ 7910582 h 10287000"/>
              <a:gd name="connsiteX375" fmla="*/ 3441976 w 8690808"/>
              <a:gd name="connsiteY375" fmla="*/ 7920905 h 10287000"/>
              <a:gd name="connsiteX376" fmla="*/ 3442472 w 8690808"/>
              <a:gd name="connsiteY376" fmla="*/ 7922889 h 10287000"/>
              <a:gd name="connsiteX377" fmla="*/ 3400006 w 8690808"/>
              <a:gd name="connsiteY377" fmla="*/ 7886874 h 10287000"/>
              <a:gd name="connsiteX378" fmla="*/ 3266348 w 8690808"/>
              <a:gd name="connsiteY378" fmla="*/ 7693805 h 10287000"/>
              <a:gd name="connsiteX379" fmla="*/ 3256018 w 8690808"/>
              <a:gd name="connsiteY379" fmla="*/ 7683485 h 10287000"/>
              <a:gd name="connsiteX380" fmla="*/ 3245690 w 8690808"/>
              <a:gd name="connsiteY380" fmla="*/ 7662839 h 10287000"/>
              <a:gd name="connsiteX381" fmla="*/ 3245688 w 8690808"/>
              <a:gd name="connsiteY381" fmla="*/ 7673162 h 10287000"/>
              <a:gd name="connsiteX382" fmla="*/ 3233204 w 8690808"/>
              <a:gd name="connsiteY382" fmla="*/ 7637403 h 10287000"/>
              <a:gd name="connsiteX383" fmla="*/ 3206446 w 8690808"/>
              <a:gd name="connsiteY383" fmla="*/ 7625214 h 10287000"/>
              <a:gd name="connsiteX384" fmla="*/ 3217256 w 8690808"/>
              <a:gd name="connsiteY384" fmla="*/ 7536666 h 10287000"/>
              <a:gd name="connsiteX385" fmla="*/ 3221402 w 8690808"/>
              <a:gd name="connsiteY385" fmla="*/ 7555992 h 10287000"/>
              <a:gd name="connsiteX386" fmla="*/ 3225024 w 8690808"/>
              <a:gd name="connsiteY386" fmla="*/ 7559613 h 10287000"/>
              <a:gd name="connsiteX387" fmla="*/ 3225026 w 8690808"/>
              <a:gd name="connsiteY387" fmla="*/ 7566182 h 10287000"/>
              <a:gd name="connsiteX388" fmla="*/ 3222992 w 8690808"/>
              <a:gd name="connsiteY388" fmla="*/ 7563411 h 10287000"/>
              <a:gd name="connsiteX389" fmla="*/ 3228820 w 8690808"/>
              <a:gd name="connsiteY389" fmla="*/ 7590581 h 10287000"/>
              <a:gd name="connsiteX390" fmla="*/ 3235356 w 8690808"/>
              <a:gd name="connsiteY390" fmla="*/ 7590581 h 10287000"/>
              <a:gd name="connsiteX391" fmla="*/ 3225026 w 8690808"/>
              <a:gd name="connsiteY391" fmla="*/ 7569936 h 10287000"/>
              <a:gd name="connsiteX392" fmla="*/ 3225026 w 8690808"/>
              <a:gd name="connsiteY392" fmla="*/ 7566182 h 10287000"/>
              <a:gd name="connsiteX393" fmla="*/ 3235356 w 8690808"/>
              <a:gd name="connsiteY393" fmla="*/ 7580259 h 10287000"/>
              <a:gd name="connsiteX394" fmla="*/ 3217256 w 8690808"/>
              <a:gd name="connsiteY394" fmla="*/ 7536666 h 10287000"/>
              <a:gd name="connsiteX395" fmla="*/ 576853 w 8690808"/>
              <a:gd name="connsiteY395" fmla="*/ 7500311 h 10287000"/>
              <a:gd name="connsiteX396" fmla="*/ 576661 w 8690808"/>
              <a:gd name="connsiteY396" fmla="*/ 7505700 h 10287000"/>
              <a:gd name="connsiteX397" fmla="*/ 577664 w 8690808"/>
              <a:gd name="connsiteY397" fmla="*/ 7506488 h 10287000"/>
              <a:gd name="connsiteX398" fmla="*/ 580756 w 8690808"/>
              <a:gd name="connsiteY398" fmla="*/ 7503573 h 10287000"/>
              <a:gd name="connsiteX399" fmla="*/ 576853 w 8690808"/>
              <a:gd name="connsiteY399" fmla="*/ 7500311 h 10287000"/>
              <a:gd name="connsiteX400" fmla="*/ 3058964 w 8690808"/>
              <a:gd name="connsiteY400" fmla="*/ 7357428 h 10287000"/>
              <a:gd name="connsiteX401" fmla="*/ 3110093 w 8690808"/>
              <a:gd name="connsiteY401" fmla="*/ 7465419 h 10287000"/>
              <a:gd name="connsiteX402" fmla="*/ 3147628 w 8690808"/>
              <a:gd name="connsiteY402" fmla="*/ 7527669 h 10287000"/>
              <a:gd name="connsiteX403" fmla="*/ 3058964 w 8690808"/>
              <a:gd name="connsiteY403" fmla="*/ 7357428 h 10287000"/>
              <a:gd name="connsiteX404" fmla="*/ 1935281 w 8690808"/>
              <a:gd name="connsiteY404" fmla="*/ 7216802 h 10287000"/>
              <a:gd name="connsiteX405" fmla="*/ 1937030 w 8690808"/>
              <a:gd name="connsiteY405" fmla="*/ 7220294 h 10287000"/>
              <a:gd name="connsiteX406" fmla="*/ 1937028 w 8690808"/>
              <a:gd name="connsiteY406" fmla="*/ 7232948 h 10287000"/>
              <a:gd name="connsiteX407" fmla="*/ 1937028 w 8690808"/>
              <a:gd name="connsiteY407" fmla="*/ 7245597 h 10287000"/>
              <a:gd name="connsiteX408" fmla="*/ 1935281 w 8690808"/>
              <a:gd name="connsiteY408" fmla="*/ 7216802 h 10287000"/>
              <a:gd name="connsiteX409" fmla="*/ 2891850 w 8690808"/>
              <a:gd name="connsiteY409" fmla="*/ 7157030 h 10287000"/>
              <a:gd name="connsiteX410" fmla="*/ 2894432 w 8690808"/>
              <a:gd name="connsiteY410" fmla="*/ 7157030 h 10287000"/>
              <a:gd name="connsiteX411" fmla="*/ 2894429 w 8690808"/>
              <a:gd name="connsiteY411" fmla="*/ 7167353 h 10287000"/>
              <a:gd name="connsiteX412" fmla="*/ 2891850 w 8690808"/>
              <a:gd name="connsiteY412" fmla="*/ 7157030 h 10287000"/>
              <a:gd name="connsiteX413" fmla="*/ 404158 w 8690808"/>
              <a:gd name="connsiteY413" fmla="*/ 7137999 h 10287000"/>
              <a:gd name="connsiteX414" fmla="*/ 401374 w 8690808"/>
              <a:gd name="connsiteY414" fmla="*/ 7139007 h 10287000"/>
              <a:gd name="connsiteX415" fmla="*/ 408661 w 8690808"/>
              <a:gd name="connsiteY415" fmla="*/ 7178088 h 10287000"/>
              <a:gd name="connsiteX416" fmla="*/ 412363 w 8690808"/>
              <a:gd name="connsiteY416" fmla="*/ 7181183 h 10287000"/>
              <a:gd name="connsiteX417" fmla="*/ 404158 w 8690808"/>
              <a:gd name="connsiteY417" fmla="*/ 7137999 h 10287000"/>
              <a:gd name="connsiteX418" fmla="*/ 2918046 w 8690808"/>
              <a:gd name="connsiteY418" fmla="*/ 7071500 h 10287000"/>
              <a:gd name="connsiteX419" fmla="*/ 2915096 w 8690808"/>
              <a:gd name="connsiteY419" fmla="*/ 7074452 h 10287000"/>
              <a:gd name="connsiteX420" fmla="*/ 2935756 w 8690808"/>
              <a:gd name="connsiteY420" fmla="*/ 7157030 h 10287000"/>
              <a:gd name="connsiteX421" fmla="*/ 2884102 w 8690808"/>
              <a:gd name="connsiteY421" fmla="*/ 7126059 h 10287000"/>
              <a:gd name="connsiteX422" fmla="*/ 2889268 w 8690808"/>
              <a:gd name="connsiteY422" fmla="*/ 7146705 h 10287000"/>
              <a:gd name="connsiteX423" fmla="*/ 2891850 w 8690808"/>
              <a:gd name="connsiteY423" fmla="*/ 7157030 h 10287000"/>
              <a:gd name="connsiteX424" fmla="*/ 2884104 w 8690808"/>
              <a:gd name="connsiteY424" fmla="*/ 7157030 h 10287000"/>
              <a:gd name="connsiteX425" fmla="*/ 2884104 w 8690808"/>
              <a:gd name="connsiteY425" fmla="*/ 7167354 h 10287000"/>
              <a:gd name="connsiteX426" fmla="*/ 2884104 w 8690808"/>
              <a:gd name="connsiteY426" fmla="*/ 7177674 h 10287000"/>
              <a:gd name="connsiteX427" fmla="*/ 2915096 w 8690808"/>
              <a:gd name="connsiteY427" fmla="*/ 7229289 h 10287000"/>
              <a:gd name="connsiteX428" fmla="*/ 2925425 w 8690808"/>
              <a:gd name="connsiteY428" fmla="*/ 7239612 h 10287000"/>
              <a:gd name="connsiteX429" fmla="*/ 2935756 w 8690808"/>
              <a:gd name="connsiteY429" fmla="*/ 7260254 h 10287000"/>
              <a:gd name="connsiteX430" fmla="*/ 2946089 w 8690808"/>
              <a:gd name="connsiteY430" fmla="*/ 7270578 h 10287000"/>
              <a:gd name="connsiteX431" fmla="*/ 2935752 w 8690808"/>
              <a:gd name="connsiteY431" fmla="*/ 7249928 h 10287000"/>
              <a:gd name="connsiteX432" fmla="*/ 2925425 w 8690808"/>
              <a:gd name="connsiteY432" fmla="*/ 7229289 h 10287000"/>
              <a:gd name="connsiteX433" fmla="*/ 2977079 w 8690808"/>
              <a:gd name="connsiteY433" fmla="*/ 7280901 h 10287000"/>
              <a:gd name="connsiteX434" fmla="*/ 2984831 w 8690808"/>
              <a:gd name="connsiteY434" fmla="*/ 7257674 h 10287000"/>
              <a:gd name="connsiteX435" fmla="*/ 3003734 w 8690808"/>
              <a:gd name="connsiteY435" fmla="*/ 7251377 h 10287000"/>
              <a:gd name="connsiteX436" fmla="*/ 2942093 w 8690808"/>
              <a:gd name="connsiteY436" fmla="*/ 7133019 h 10287000"/>
              <a:gd name="connsiteX437" fmla="*/ 2918046 w 8690808"/>
              <a:gd name="connsiteY437" fmla="*/ 7071500 h 10287000"/>
              <a:gd name="connsiteX438" fmla="*/ 2915093 w 8690808"/>
              <a:gd name="connsiteY438" fmla="*/ 7063944 h 10287000"/>
              <a:gd name="connsiteX439" fmla="*/ 2915093 w 8690808"/>
              <a:gd name="connsiteY439" fmla="*/ 7064126 h 10287000"/>
              <a:gd name="connsiteX440" fmla="*/ 2915164 w 8690808"/>
              <a:gd name="connsiteY440" fmla="*/ 7064126 h 10287000"/>
              <a:gd name="connsiteX441" fmla="*/ 2915093 w 8690808"/>
              <a:gd name="connsiteY441" fmla="*/ 7063944 h 10287000"/>
              <a:gd name="connsiteX442" fmla="*/ 2849382 w 8690808"/>
              <a:gd name="connsiteY442" fmla="*/ 6895821 h 10287000"/>
              <a:gd name="connsiteX443" fmla="*/ 2848265 w 8690808"/>
              <a:gd name="connsiteY443" fmla="*/ 6901058 h 10287000"/>
              <a:gd name="connsiteX444" fmla="*/ 2860859 w 8690808"/>
              <a:gd name="connsiteY444" fmla="*/ 6936381 h 10287000"/>
              <a:gd name="connsiteX445" fmla="*/ 2875322 w 8690808"/>
              <a:gd name="connsiteY445" fmla="*/ 6962196 h 10287000"/>
              <a:gd name="connsiteX446" fmla="*/ 2849382 w 8690808"/>
              <a:gd name="connsiteY446" fmla="*/ 6895821 h 10287000"/>
              <a:gd name="connsiteX447" fmla="*/ 385241 w 8690808"/>
              <a:gd name="connsiteY447" fmla="*/ 6674598 h 10287000"/>
              <a:gd name="connsiteX448" fmla="*/ 385633 w 8690808"/>
              <a:gd name="connsiteY448" fmla="*/ 6679001 h 10287000"/>
              <a:gd name="connsiteX449" fmla="*/ 390691 w 8690808"/>
              <a:gd name="connsiteY449" fmla="*/ 6735674 h 10287000"/>
              <a:gd name="connsiteX450" fmla="*/ 520061 w 8690808"/>
              <a:gd name="connsiteY450" fmla="*/ 7276901 h 10287000"/>
              <a:gd name="connsiteX451" fmla="*/ 526588 w 8690808"/>
              <a:gd name="connsiteY451" fmla="*/ 7350027 h 10287000"/>
              <a:gd name="connsiteX452" fmla="*/ 553093 w 8690808"/>
              <a:gd name="connsiteY452" fmla="*/ 7399248 h 10287000"/>
              <a:gd name="connsiteX453" fmla="*/ 566546 w 8690808"/>
              <a:gd name="connsiteY453" fmla="*/ 7302215 h 10287000"/>
              <a:gd name="connsiteX454" fmla="*/ 616675 w 8690808"/>
              <a:gd name="connsiteY454" fmla="*/ 7533593 h 10287000"/>
              <a:gd name="connsiteX455" fmla="*/ 614161 w 8690808"/>
              <a:gd name="connsiteY455" fmla="*/ 7546719 h 10287000"/>
              <a:gd name="connsiteX456" fmla="*/ 609307 w 8690808"/>
              <a:gd name="connsiteY456" fmla="*/ 7540304 h 10287000"/>
              <a:gd name="connsiteX457" fmla="*/ 620531 w 8690808"/>
              <a:gd name="connsiteY457" fmla="*/ 7570017 h 10287000"/>
              <a:gd name="connsiteX458" fmla="*/ 648503 w 8690808"/>
              <a:gd name="connsiteY458" fmla="*/ 7635690 h 10287000"/>
              <a:gd name="connsiteX459" fmla="*/ 627220 w 8690808"/>
              <a:gd name="connsiteY459" fmla="*/ 7644969 h 10287000"/>
              <a:gd name="connsiteX460" fmla="*/ 698768 w 8690808"/>
              <a:gd name="connsiteY460" fmla="*/ 7785975 h 10287000"/>
              <a:gd name="connsiteX461" fmla="*/ 705985 w 8690808"/>
              <a:gd name="connsiteY461" fmla="*/ 7842338 h 10287000"/>
              <a:gd name="connsiteX462" fmla="*/ 719231 w 8690808"/>
              <a:gd name="connsiteY462" fmla="*/ 7878117 h 10287000"/>
              <a:gd name="connsiteX463" fmla="*/ 727777 w 8690808"/>
              <a:gd name="connsiteY463" fmla="*/ 7870068 h 10287000"/>
              <a:gd name="connsiteX464" fmla="*/ 784700 w 8690808"/>
              <a:gd name="connsiteY464" fmla="*/ 8012382 h 10287000"/>
              <a:gd name="connsiteX465" fmla="*/ 781397 w 8690808"/>
              <a:gd name="connsiteY465" fmla="*/ 8012736 h 10287000"/>
              <a:gd name="connsiteX466" fmla="*/ 795380 w 8690808"/>
              <a:gd name="connsiteY466" fmla="*/ 8042666 h 10287000"/>
              <a:gd name="connsiteX467" fmla="*/ 824632 w 8690808"/>
              <a:gd name="connsiteY467" fmla="*/ 8040041 h 10287000"/>
              <a:gd name="connsiteX468" fmla="*/ 983654 w 8690808"/>
              <a:gd name="connsiteY468" fmla="*/ 8335359 h 10287000"/>
              <a:gd name="connsiteX469" fmla="*/ 1037300 w 8690808"/>
              <a:gd name="connsiteY469" fmla="*/ 8419382 h 10287000"/>
              <a:gd name="connsiteX470" fmla="*/ 972338 w 8690808"/>
              <a:gd name="connsiteY470" fmla="*/ 8288648 h 10287000"/>
              <a:gd name="connsiteX471" fmla="*/ 580660 w 8690808"/>
              <a:gd name="connsiteY471" fmla="*/ 7306610 h 10287000"/>
              <a:gd name="connsiteX472" fmla="*/ 452429 w 8690808"/>
              <a:gd name="connsiteY472" fmla="*/ 6916037 h 10287000"/>
              <a:gd name="connsiteX473" fmla="*/ 385241 w 8690808"/>
              <a:gd name="connsiteY473" fmla="*/ 6674598 h 10287000"/>
              <a:gd name="connsiteX474" fmla="*/ 2698146 w 8690808"/>
              <a:gd name="connsiteY474" fmla="*/ 6455090 h 10287000"/>
              <a:gd name="connsiteX475" fmla="*/ 2749798 w 8690808"/>
              <a:gd name="connsiteY475" fmla="*/ 6671862 h 10287000"/>
              <a:gd name="connsiteX476" fmla="*/ 2796288 w 8690808"/>
              <a:gd name="connsiteY476" fmla="*/ 6776381 h 10287000"/>
              <a:gd name="connsiteX477" fmla="*/ 2807396 w 8690808"/>
              <a:gd name="connsiteY477" fmla="*/ 6788406 h 10287000"/>
              <a:gd name="connsiteX478" fmla="*/ 2758038 w 8690808"/>
              <a:gd name="connsiteY478" fmla="*/ 6662120 h 10287000"/>
              <a:gd name="connsiteX479" fmla="*/ 2702070 w 8690808"/>
              <a:gd name="connsiteY479" fmla="*/ 6463778 h 10287000"/>
              <a:gd name="connsiteX480" fmla="*/ 2698146 w 8690808"/>
              <a:gd name="connsiteY480" fmla="*/ 6455090 h 10287000"/>
              <a:gd name="connsiteX481" fmla="*/ 1578806 w 8690808"/>
              <a:gd name="connsiteY481" fmla="*/ 6051324 h 10287000"/>
              <a:gd name="connsiteX482" fmla="*/ 1578095 w 8690808"/>
              <a:gd name="connsiteY482" fmla="*/ 6052265 h 10287000"/>
              <a:gd name="connsiteX483" fmla="*/ 1579340 w 8690808"/>
              <a:gd name="connsiteY483" fmla="*/ 6053457 h 10287000"/>
              <a:gd name="connsiteX484" fmla="*/ 1578806 w 8690808"/>
              <a:gd name="connsiteY484" fmla="*/ 6051324 h 10287000"/>
              <a:gd name="connsiteX485" fmla="*/ 3157676 w 8690808"/>
              <a:gd name="connsiteY485" fmla="*/ 5831444 h 10287000"/>
              <a:gd name="connsiteX486" fmla="*/ 3167154 w 8690808"/>
              <a:gd name="connsiteY486" fmla="*/ 5897463 h 10287000"/>
              <a:gd name="connsiteX487" fmla="*/ 3179536 w 8690808"/>
              <a:gd name="connsiteY487" fmla="*/ 5918415 h 10287000"/>
              <a:gd name="connsiteX488" fmla="*/ 3183389 w 8690808"/>
              <a:gd name="connsiteY488" fmla="*/ 5926548 h 10287000"/>
              <a:gd name="connsiteX489" fmla="*/ 3157676 w 8690808"/>
              <a:gd name="connsiteY489" fmla="*/ 5831444 h 10287000"/>
              <a:gd name="connsiteX490" fmla="*/ 1608035 w 8690808"/>
              <a:gd name="connsiteY490" fmla="*/ 5790446 h 10287000"/>
              <a:gd name="connsiteX491" fmla="*/ 1608806 w 8690808"/>
              <a:gd name="connsiteY491" fmla="*/ 5802330 h 10287000"/>
              <a:gd name="connsiteX492" fmla="*/ 1608036 w 8690808"/>
              <a:gd name="connsiteY492" fmla="*/ 5803103 h 10287000"/>
              <a:gd name="connsiteX493" fmla="*/ 1608035 w 8690808"/>
              <a:gd name="connsiteY493" fmla="*/ 5790446 h 10287000"/>
              <a:gd name="connsiteX494" fmla="*/ 1620094 w 8690808"/>
              <a:gd name="connsiteY494" fmla="*/ 5777793 h 10287000"/>
              <a:gd name="connsiteX495" fmla="*/ 1620690 w 8690808"/>
              <a:gd name="connsiteY495" fmla="*/ 5777793 h 10287000"/>
              <a:gd name="connsiteX496" fmla="*/ 1620689 w 8690808"/>
              <a:gd name="connsiteY496" fmla="*/ 5790449 h 10287000"/>
              <a:gd name="connsiteX497" fmla="*/ 1620094 w 8690808"/>
              <a:gd name="connsiteY497" fmla="*/ 5777793 h 10287000"/>
              <a:gd name="connsiteX498" fmla="*/ 987599 w 8690808"/>
              <a:gd name="connsiteY498" fmla="*/ 5658741 h 10287000"/>
              <a:gd name="connsiteX499" fmla="*/ 986690 w 8690808"/>
              <a:gd name="connsiteY499" fmla="*/ 5662070 h 10287000"/>
              <a:gd name="connsiteX500" fmla="*/ 988007 w 8690808"/>
              <a:gd name="connsiteY500" fmla="*/ 5663910 h 10287000"/>
              <a:gd name="connsiteX501" fmla="*/ 987599 w 8690808"/>
              <a:gd name="connsiteY501" fmla="*/ 5658741 h 10287000"/>
              <a:gd name="connsiteX502" fmla="*/ 179521 w 8690808"/>
              <a:gd name="connsiteY502" fmla="*/ 5654276 h 10287000"/>
              <a:gd name="connsiteX503" fmla="*/ 170569 w 8690808"/>
              <a:gd name="connsiteY503" fmla="*/ 5666250 h 10287000"/>
              <a:gd name="connsiteX504" fmla="*/ 203464 w 8690808"/>
              <a:gd name="connsiteY504" fmla="*/ 5869691 h 10287000"/>
              <a:gd name="connsiteX505" fmla="*/ 224344 w 8690808"/>
              <a:gd name="connsiteY505" fmla="*/ 6103695 h 10287000"/>
              <a:gd name="connsiteX506" fmla="*/ 211024 w 8690808"/>
              <a:gd name="connsiteY506" fmla="*/ 6119633 h 10287000"/>
              <a:gd name="connsiteX507" fmla="*/ 245357 w 8690808"/>
              <a:gd name="connsiteY507" fmla="*/ 6256604 h 10287000"/>
              <a:gd name="connsiteX508" fmla="*/ 254494 w 8690808"/>
              <a:gd name="connsiteY508" fmla="*/ 6358982 h 10287000"/>
              <a:gd name="connsiteX509" fmla="*/ 266614 w 8690808"/>
              <a:gd name="connsiteY509" fmla="*/ 6397541 h 10287000"/>
              <a:gd name="connsiteX510" fmla="*/ 260396 w 8690808"/>
              <a:gd name="connsiteY510" fmla="*/ 6349323 h 10287000"/>
              <a:gd name="connsiteX511" fmla="*/ 238729 w 8690808"/>
              <a:gd name="connsiteY511" fmla="*/ 6189101 h 10287000"/>
              <a:gd name="connsiteX512" fmla="*/ 245522 w 8690808"/>
              <a:gd name="connsiteY512" fmla="*/ 6100037 h 10287000"/>
              <a:gd name="connsiteX513" fmla="*/ 221948 w 8690808"/>
              <a:gd name="connsiteY513" fmla="*/ 5887466 h 10287000"/>
              <a:gd name="connsiteX514" fmla="*/ 214630 w 8690808"/>
              <a:gd name="connsiteY514" fmla="*/ 5676320 h 10287000"/>
              <a:gd name="connsiteX515" fmla="*/ 200849 w 8690808"/>
              <a:gd name="connsiteY515" fmla="*/ 5668716 h 10287000"/>
              <a:gd name="connsiteX516" fmla="*/ 179521 w 8690808"/>
              <a:gd name="connsiteY516" fmla="*/ 5654276 h 10287000"/>
              <a:gd name="connsiteX517" fmla="*/ 207314 w 8690808"/>
              <a:gd name="connsiteY517" fmla="*/ 5516166 h 10287000"/>
              <a:gd name="connsiteX518" fmla="*/ 207958 w 8690808"/>
              <a:gd name="connsiteY518" fmla="*/ 5528946 h 10287000"/>
              <a:gd name="connsiteX519" fmla="*/ 211150 w 8690808"/>
              <a:gd name="connsiteY519" fmla="*/ 5547980 h 10287000"/>
              <a:gd name="connsiteX520" fmla="*/ 210569 w 8690808"/>
              <a:gd name="connsiteY520" fmla="*/ 5526123 h 10287000"/>
              <a:gd name="connsiteX521" fmla="*/ 207314 w 8690808"/>
              <a:gd name="connsiteY521" fmla="*/ 5516166 h 10287000"/>
              <a:gd name="connsiteX522" fmla="*/ 192424 w 8690808"/>
              <a:gd name="connsiteY522" fmla="*/ 5257115 h 10287000"/>
              <a:gd name="connsiteX523" fmla="*/ 193628 w 8690808"/>
              <a:gd name="connsiteY523" fmla="*/ 5272157 h 10287000"/>
              <a:gd name="connsiteX524" fmla="*/ 191896 w 8690808"/>
              <a:gd name="connsiteY524" fmla="*/ 5279469 h 10287000"/>
              <a:gd name="connsiteX525" fmla="*/ 193616 w 8690808"/>
              <a:gd name="connsiteY525" fmla="*/ 5297948 h 10287000"/>
              <a:gd name="connsiteX526" fmla="*/ 196162 w 8690808"/>
              <a:gd name="connsiteY526" fmla="*/ 5303711 h 10287000"/>
              <a:gd name="connsiteX527" fmla="*/ 193628 w 8690808"/>
              <a:gd name="connsiteY527" fmla="*/ 5272157 h 10287000"/>
              <a:gd name="connsiteX528" fmla="*/ 193729 w 8690808"/>
              <a:gd name="connsiteY528" fmla="*/ 5271741 h 10287000"/>
              <a:gd name="connsiteX529" fmla="*/ 192424 w 8690808"/>
              <a:gd name="connsiteY529" fmla="*/ 5257115 h 10287000"/>
              <a:gd name="connsiteX530" fmla="*/ 167189 w 8690808"/>
              <a:gd name="connsiteY530" fmla="*/ 5242794 h 10287000"/>
              <a:gd name="connsiteX531" fmla="*/ 169834 w 8690808"/>
              <a:gd name="connsiteY531" fmla="*/ 5251772 h 10287000"/>
              <a:gd name="connsiteX532" fmla="*/ 174181 w 8690808"/>
              <a:gd name="connsiteY532" fmla="*/ 5434740 h 10287000"/>
              <a:gd name="connsiteX533" fmla="*/ 175744 w 8690808"/>
              <a:gd name="connsiteY533" fmla="*/ 5481300 h 10287000"/>
              <a:gd name="connsiteX534" fmla="*/ 176030 w 8690808"/>
              <a:gd name="connsiteY534" fmla="*/ 5479637 h 10287000"/>
              <a:gd name="connsiteX535" fmla="*/ 181550 w 8690808"/>
              <a:gd name="connsiteY535" fmla="*/ 5458872 h 10287000"/>
              <a:gd name="connsiteX536" fmla="*/ 193984 w 8690808"/>
              <a:gd name="connsiteY536" fmla="*/ 5474340 h 10287000"/>
              <a:gd name="connsiteX537" fmla="*/ 201959 w 8690808"/>
              <a:gd name="connsiteY537" fmla="*/ 5477472 h 10287000"/>
              <a:gd name="connsiteX538" fmla="*/ 196402 w 8690808"/>
              <a:gd name="connsiteY538" fmla="*/ 5432868 h 10287000"/>
              <a:gd name="connsiteX539" fmla="*/ 176849 w 8690808"/>
              <a:gd name="connsiteY539" fmla="*/ 5308184 h 10287000"/>
              <a:gd name="connsiteX540" fmla="*/ 173353 w 8690808"/>
              <a:gd name="connsiteY540" fmla="*/ 5243462 h 10287000"/>
              <a:gd name="connsiteX541" fmla="*/ 167189 w 8690808"/>
              <a:gd name="connsiteY541" fmla="*/ 5242794 h 10287000"/>
              <a:gd name="connsiteX542" fmla="*/ 1645996 w 8690808"/>
              <a:gd name="connsiteY542" fmla="*/ 5183081 h 10287000"/>
              <a:gd name="connsiteX543" fmla="*/ 1645996 w 8690808"/>
              <a:gd name="connsiteY543" fmla="*/ 5195732 h 10287000"/>
              <a:gd name="connsiteX544" fmla="*/ 1633342 w 8690808"/>
              <a:gd name="connsiteY544" fmla="*/ 5195732 h 10287000"/>
              <a:gd name="connsiteX545" fmla="*/ 1645996 w 8690808"/>
              <a:gd name="connsiteY545" fmla="*/ 5183081 h 10287000"/>
              <a:gd name="connsiteX546" fmla="*/ 1620689 w 8690808"/>
              <a:gd name="connsiteY546" fmla="*/ 5043891 h 10287000"/>
              <a:gd name="connsiteX547" fmla="*/ 1633343 w 8690808"/>
              <a:gd name="connsiteY547" fmla="*/ 5119812 h 10287000"/>
              <a:gd name="connsiteX548" fmla="*/ 1620690 w 8690808"/>
              <a:gd name="connsiteY548" fmla="*/ 5145120 h 10287000"/>
              <a:gd name="connsiteX549" fmla="*/ 1633342 w 8690808"/>
              <a:gd name="connsiteY549" fmla="*/ 5170424 h 10287000"/>
              <a:gd name="connsiteX550" fmla="*/ 1633343 w 8690808"/>
              <a:gd name="connsiteY550" fmla="*/ 5183081 h 10287000"/>
              <a:gd name="connsiteX551" fmla="*/ 1633342 w 8690808"/>
              <a:gd name="connsiteY551" fmla="*/ 5195732 h 10287000"/>
              <a:gd name="connsiteX552" fmla="*/ 1633342 w 8690808"/>
              <a:gd name="connsiteY552" fmla="*/ 5208387 h 10287000"/>
              <a:gd name="connsiteX553" fmla="*/ 1633343 w 8690808"/>
              <a:gd name="connsiteY553" fmla="*/ 5221041 h 10287000"/>
              <a:gd name="connsiteX554" fmla="*/ 1645996 w 8690808"/>
              <a:gd name="connsiteY554" fmla="*/ 5221038 h 10287000"/>
              <a:gd name="connsiteX555" fmla="*/ 1620689 w 8690808"/>
              <a:gd name="connsiteY555" fmla="*/ 5233692 h 10287000"/>
              <a:gd name="connsiteX556" fmla="*/ 1633343 w 8690808"/>
              <a:gd name="connsiteY556" fmla="*/ 5246346 h 10287000"/>
              <a:gd name="connsiteX557" fmla="*/ 1620689 w 8690808"/>
              <a:gd name="connsiteY557" fmla="*/ 5284307 h 10287000"/>
              <a:gd name="connsiteX558" fmla="*/ 1620694 w 8690808"/>
              <a:gd name="connsiteY558" fmla="*/ 5360228 h 10287000"/>
              <a:gd name="connsiteX559" fmla="*/ 1608036 w 8690808"/>
              <a:gd name="connsiteY559" fmla="*/ 5372882 h 10287000"/>
              <a:gd name="connsiteX560" fmla="*/ 1620689 w 8690808"/>
              <a:gd name="connsiteY560" fmla="*/ 5385533 h 10287000"/>
              <a:gd name="connsiteX561" fmla="*/ 1608035 w 8690808"/>
              <a:gd name="connsiteY561" fmla="*/ 5385537 h 10287000"/>
              <a:gd name="connsiteX562" fmla="*/ 1620689 w 8690808"/>
              <a:gd name="connsiteY562" fmla="*/ 5512071 h 10287000"/>
              <a:gd name="connsiteX563" fmla="*/ 1620690 w 8690808"/>
              <a:gd name="connsiteY563" fmla="*/ 5524721 h 10287000"/>
              <a:gd name="connsiteX564" fmla="*/ 1620689 w 8690808"/>
              <a:gd name="connsiteY564" fmla="*/ 5550032 h 10287000"/>
              <a:gd name="connsiteX565" fmla="*/ 1633342 w 8690808"/>
              <a:gd name="connsiteY565" fmla="*/ 5550032 h 10287000"/>
              <a:gd name="connsiteX566" fmla="*/ 1620689 w 8690808"/>
              <a:gd name="connsiteY566" fmla="*/ 5651259 h 10287000"/>
              <a:gd name="connsiteX567" fmla="*/ 1608035 w 8690808"/>
              <a:gd name="connsiteY567" fmla="*/ 5651259 h 10287000"/>
              <a:gd name="connsiteX568" fmla="*/ 1608035 w 8690808"/>
              <a:gd name="connsiteY568" fmla="*/ 5663913 h 10287000"/>
              <a:gd name="connsiteX569" fmla="*/ 1620689 w 8690808"/>
              <a:gd name="connsiteY569" fmla="*/ 5676567 h 10287000"/>
              <a:gd name="connsiteX570" fmla="*/ 1620689 w 8690808"/>
              <a:gd name="connsiteY570" fmla="*/ 5689218 h 10287000"/>
              <a:gd name="connsiteX571" fmla="*/ 1633342 w 8690808"/>
              <a:gd name="connsiteY571" fmla="*/ 5701869 h 10287000"/>
              <a:gd name="connsiteX572" fmla="*/ 1619108 w 8690808"/>
              <a:gd name="connsiteY572" fmla="*/ 5757035 h 10287000"/>
              <a:gd name="connsiteX573" fmla="*/ 1620094 w 8690808"/>
              <a:gd name="connsiteY573" fmla="*/ 5777793 h 10287000"/>
              <a:gd name="connsiteX574" fmla="*/ 1608035 w 8690808"/>
              <a:gd name="connsiteY574" fmla="*/ 5777793 h 10287000"/>
              <a:gd name="connsiteX575" fmla="*/ 1608036 w 8690808"/>
              <a:gd name="connsiteY575" fmla="*/ 5765139 h 10287000"/>
              <a:gd name="connsiteX576" fmla="*/ 1595382 w 8690808"/>
              <a:gd name="connsiteY576" fmla="*/ 5714528 h 10287000"/>
              <a:gd name="connsiteX577" fmla="*/ 1595386 w 8690808"/>
              <a:gd name="connsiteY577" fmla="*/ 5701874 h 10287000"/>
              <a:gd name="connsiteX578" fmla="*/ 1582726 w 8690808"/>
              <a:gd name="connsiteY578" fmla="*/ 5714528 h 10287000"/>
              <a:gd name="connsiteX579" fmla="*/ 1557422 w 8690808"/>
              <a:gd name="connsiteY579" fmla="*/ 5499417 h 10287000"/>
              <a:gd name="connsiteX580" fmla="*/ 1570076 w 8690808"/>
              <a:gd name="connsiteY580" fmla="*/ 5372882 h 10287000"/>
              <a:gd name="connsiteX581" fmla="*/ 1608035 w 8690808"/>
              <a:gd name="connsiteY581" fmla="*/ 5271653 h 10287000"/>
              <a:gd name="connsiteX582" fmla="*/ 1620689 w 8690808"/>
              <a:gd name="connsiteY582" fmla="*/ 5043891 h 10287000"/>
              <a:gd name="connsiteX583" fmla="*/ 139210 w 8690808"/>
              <a:gd name="connsiteY583" fmla="*/ 4996022 h 10287000"/>
              <a:gd name="connsiteX584" fmla="*/ 139087 w 8690808"/>
              <a:gd name="connsiteY584" fmla="*/ 5001062 h 10287000"/>
              <a:gd name="connsiteX585" fmla="*/ 127640 w 8690808"/>
              <a:gd name="connsiteY585" fmla="*/ 5102522 h 10287000"/>
              <a:gd name="connsiteX586" fmla="*/ 143042 w 8690808"/>
              <a:gd name="connsiteY586" fmla="*/ 5144790 h 10287000"/>
              <a:gd name="connsiteX587" fmla="*/ 144632 w 8690808"/>
              <a:gd name="connsiteY587" fmla="*/ 5154192 h 10287000"/>
              <a:gd name="connsiteX588" fmla="*/ 142862 w 8690808"/>
              <a:gd name="connsiteY588" fmla="*/ 5083734 h 10287000"/>
              <a:gd name="connsiteX589" fmla="*/ 142894 w 8690808"/>
              <a:gd name="connsiteY589" fmla="*/ 5017103 h 10287000"/>
              <a:gd name="connsiteX590" fmla="*/ 139210 w 8690808"/>
              <a:gd name="connsiteY590" fmla="*/ 4996022 h 10287000"/>
              <a:gd name="connsiteX591" fmla="*/ 2966222 w 8690808"/>
              <a:gd name="connsiteY591" fmla="*/ 4796178 h 10287000"/>
              <a:gd name="connsiteX592" fmla="*/ 2947385 w 8690808"/>
              <a:gd name="connsiteY592" fmla="*/ 4848713 h 10287000"/>
              <a:gd name="connsiteX593" fmla="*/ 3017699 w 8690808"/>
              <a:gd name="connsiteY593" fmla="*/ 5700701 h 10287000"/>
              <a:gd name="connsiteX594" fmla="*/ 3017195 w 8690808"/>
              <a:gd name="connsiteY594" fmla="*/ 5858349 h 10287000"/>
              <a:gd name="connsiteX595" fmla="*/ 3016649 w 8690808"/>
              <a:gd name="connsiteY595" fmla="*/ 6072003 h 10287000"/>
              <a:gd name="connsiteX596" fmla="*/ 3109499 w 8690808"/>
              <a:gd name="connsiteY596" fmla="*/ 6487352 h 10287000"/>
              <a:gd name="connsiteX597" fmla="*/ 3193523 w 8690808"/>
              <a:gd name="connsiteY597" fmla="*/ 6763580 h 10287000"/>
              <a:gd name="connsiteX598" fmla="*/ 3215621 w 8690808"/>
              <a:gd name="connsiteY598" fmla="*/ 6797463 h 10287000"/>
              <a:gd name="connsiteX599" fmla="*/ 3303474 w 8690808"/>
              <a:gd name="connsiteY599" fmla="*/ 6938549 h 10287000"/>
              <a:gd name="connsiteX600" fmla="*/ 3273834 w 8690808"/>
              <a:gd name="connsiteY600" fmla="*/ 6927000 h 10287000"/>
              <a:gd name="connsiteX601" fmla="*/ 3415644 w 8690808"/>
              <a:gd name="connsiteY601" fmla="*/ 7264004 h 10287000"/>
              <a:gd name="connsiteX602" fmla="*/ 3440762 w 8690808"/>
              <a:gd name="connsiteY602" fmla="*/ 7265252 h 10287000"/>
              <a:gd name="connsiteX603" fmla="*/ 3497912 w 8690808"/>
              <a:gd name="connsiteY603" fmla="*/ 7381436 h 10287000"/>
              <a:gd name="connsiteX604" fmla="*/ 3572770 w 8690808"/>
              <a:gd name="connsiteY604" fmla="*/ 7495980 h 10287000"/>
              <a:gd name="connsiteX605" fmla="*/ 3594125 w 8690808"/>
              <a:gd name="connsiteY605" fmla="*/ 7572603 h 10287000"/>
              <a:gd name="connsiteX606" fmla="*/ 3644740 w 8690808"/>
              <a:gd name="connsiteY606" fmla="*/ 7617936 h 10287000"/>
              <a:gd name="connsiteX607" fmla="*/ 3749616 w 8690808"/>
              <a:gd name="connsiteY607" fmla="*/ 7786866 h 10287000"/>
              <a:gd name="connsiteX608" fmla="*/ 3817064 w 8690808"/>
              <a:gd name="connsiteY608" fmla="*/ 7898523 h 10287000"/>
              <a:gd name="connsiteX609" fmla="*/ 3812542 w 8690808"/>
              <a:gd name="connsiteY609" fmla="*/ 7888224 h 10287000"/>
              <a:gd name="connsiteX610" fmla="*/ 3810908 w 8690808"/>
              <a:gd name="connsiteY610" fmla="*/ 7870512 h 10287000"/>
              <a:gd name="connsiteX611" fmla="*/ 3822840 w 8690808"/>
              <a:gd name="connsiteY611" fmla="*/ 7883699 h 10287000"/>
              <a:gd name="connsiteX612" fmla="*/ 3833136 w 8690808"/>
              <a:gd name="connsiteY612" fmla="*/ 7879172 h 10287000"/>
              <a:gd name="connsiteX613" fmla="*/ 3839292 w 8690808"/>
              <a:gd name="connsiteY613" fmla="*/ 7907186 h 10287000"/>
              <a:gd name="connsiteX614" fmla="*/ 3843814 w 8690808"/>
              <a:gd name="connsiteY614" fmla="*/ 7917485 h 10287000"/>
              <a:gd name="connsiteX615" fmla="*/ 3845448 w 8690808"/>
              <a:gd name="connsiteY615" fmla="*/ 7935197 h 10287000"/>
              <a:gd name="connsiteX616" fmla="*/ 3826106 w 8690808"/>
              <a:gd name="connsiteY616" fmla="*/ 7919123 h 10287000"/>
              <a:gd name="connsiteX617" fmla="*/ 3821928 w 8690808"/>
              <a:gd name="connsiteY617" fmla="*/ 7917495 h 10287000"/>
              <a:gd name="connsiteX618" fmla="*/ 4217118 w 8690808"/>
              <a:gd name="connsiteY618" fmla="*/ 8397302 h 10287000"/>
              <a:gd name="connsiteX619" fmla="*/ 4226942 w 8690808"/>
              <a:gd name="connsiteY619" fmla="*/ 8401994 h 10287000"/>
              <a:gd name="connsiteX620" fmla="*/ 4264216 w 8690808"/>
              <a:gd name="connsiteY620" fmla="*/ 8443161 h 10287000"/>
              <a:gd name="connsiteX621" fmla="*/ 4315950 w 8690808"/>
              <a:gd name="connsiteY621" fmla="*/ 8494650 h 10287000"/>
              <a:gd name="connsiteX622" fmla="*/ 4779590 w 8690808"/>
              <a:gd name="connsiteY622" fmla="*/ 8921636 h 10287000"/>
              <a:gd name="connsiteX623" fmla="*/ 5003136 w 8690808"/>
              <a:gd name="connsiteY623" fmla="*/ 9083376 h 10287000"/>
              <a:gd name="connsiteX624" fmla="*/ 5015632 w 8690808"/>
              <a:gd name="connsiteY624" fmla="*/ 9083552 h 10287000"/>
              <a:gd name="connsiteX625" fmla="*/ 5042230 w 8690808"/>
              <a:gd name="connsiteY625" fmla="*/ 9085005 h 10287000"/>
              <a:gd name="connsiteX626" fmla="*/ 5052194 w 8690808"/>
              <a:gd name="connsiteY626" fmla="*/ 9080643 h 10287000"/>
              <a:gd name="connsiteX627" fmla="*/ 4898326 w 8690808"/>
              <a:gd name="connsiteY627" fmla="*/ 8953278 h 10287000"/>
              <a:gd name="connsiteX628" fmla="*/ 4893268 w 8690808"/>
              <a:gd name="connsiteY628" fmla="*/ 8949717 h 10287000"/>
              <a:gd name="connsiteX629" fmla="*/ 4882082 w 8690808"/>
              <a:gd name="connsiteY629" fmla="*/ 8939832 h 10287000"/>
              <a:gd name="connsiteX630" fmla="*/ 4873380 w 8690808"/>
              <a:gd name="connsiteY630" fmla="*/ 8932628 h 10287000"/>
              <a:gd name="connsiteX631" fmla="*/ 4870010 w 8690808"/>
              <a:gd name="connsiteY631" fmla="*/ 8929164 h 10287000"/>
              <a:gd name="connsiteX632" fmla="*/ 4733957 w 8690808"/>
              <a:gd name="connsiteY632" fmla="*/ 8808936 h 10287000"/>
              <a:gd name="connsiteX633" fmla="*/ 4433788 w 8690808"/>
              <a:gd name="connsiteY633" fmla="*/ 8512905 h 10287000"/>
              <a:gd name="connsiteX634" fmla="*/ 4384469 w 8690808"/>
              <a:gd name="connsiteY634" fmla="*/ 8459937 h 10287000"/>
              <a:gd name="connsiteX635" fmla="*/ 4349390 w 8690808"/>
              <a:gd name="connsiteY635" fmla="*/ 8394454 h 10287000"/>
              <a:gd name="connsiteX636" fmla="*/ 4290320 w 8690808"/>
              <a:gd name="connsiteY636" fmla="*/ 8320214 h 10287000"/>
              <a:gd name="connsiteX637" fmla="*/ 4225055 w 8690808"/>
              <a:gd name="connsiteY637" fmla="*/ 8236626 h 10287000"/>
              <a:gd name="connsiteX638" fmla="*/ 4219649 w 8690808"/>
              <a:gd name="connsiteY638" fmla="*/ 8259875 h 10287000"/>
              <a:gd name="connsiteX639" fmla="*/ 4133375 w 8690808"/>
              <a:gd name="connsiteY639" fmla="*/ 8174462 h 10287000"/>
              <a:gd name="connsiteX640" fmla="*/ 4052508 w 8690808"/>
              <a:gd name="connsiteY640" fmla="*/ 8065806 h 10287000"/>
              <a:gd name="connsiteX641" fmla="*/ 4006766 w 8690808"/>
              <a:gd name="connsiteY641" fmla="*/ 7981653 h 10287000"/>
              <a:gd name="connsiteX642" fmla="*/ 3989472 w 8690808"/>
              <a:gd name="connsiteY642" fmla="*/ 7985799 h 10287000"/>
              <a:gd name="connsiteX643" fmla="*/ 3868270 w 8690808"/>
              <a:gd name="connsiteY643" fmla="*/ 7769745 h 10287000"/>
              <a:gd name="connsiteX644" fmla="*/ 3743464 w 8690808"/>
              <a:gd name="connsiteY644" fmla="*/ 7569188 h 10287000"/>
              <a:gd name="connsiteX645" fmla="*/ 3735718 w 8690808"/>
              <a:gd name="connsiteY645" fmla="*/ 7567386 h 10287000"/>
              <a:gd name="connsiteX646" fmla="*/ 3737522 w 8690808"/>
              <a:gd name="connsiteY646" fmla="*/ 7559636 h 10287000"/>
              <a:gd name="connsiteX647" fmla="*/ 3725634 w 8690808"/>
              <a:gd name="connsiteY647" fmla="*/ 7540536 h 10287000"/>
              <a:gd name="connsiteX648" fmla="*/ 3733379 w 8690808"/>
              <a:gd name="connsiteY648" fmla="*/ 7542338 h 10287000"/>
              <a:gd name="connsiteX649" fmla="*/ 3736644 w 8690808"/>
              <a:gd name="connsiteY649" fmla="*/ 7543607 h 10287000"/>
              <a:gd name="connsiteX650" fmla="*/ 3739324 w 8690808"/>
              <a:gd name="connsiteY650" fmla="*/ 7551888 h 10287000"/>
              <a:gd name="connsiteX651" fmla="*/ 3739932 w 8690808"/>
              <a:gd name="connsiteY651" fmla="*/ 7544883 h 10287000"/>
              <a:gd name="connsiteX652" fmla="*/ 3736644 w 8690808"/>
              <a:gd name="connsiteY652" fmla="*/ 7543607 h 10287000"/>
              <a:gd name="connsiteX653" fmla="*/ 3732942 w 8690808"/>
              <a:gd name="connsiteY653" fmla="*/ 7532154 h 10287000"/>
              <a:gd name="connsiteX654" fmla="*/ 3715014 w 8690808"/>
              <a:gd name="connsiteY654" fmla="*/ 7480890 h 10287000"/>
              <a:gd name="connsiteX655" fmla="*/ 3862522 w 8690808"/>
              <a:gd name="connsiteY655" fmla="*/ 7654056 h 10287000"/>
              <a:gd name="connsiteX656" fmla="*/ 3831539 w 8690808"/>
              <a:gd name="connsiteY656" fmla="*/ 7646849 h 10287000"/>
              <a:gd name="connsiteX657" fmla="*/ 4019918 w 8690808"/>
              <a:gd name="connsiteY657" fmla="*/ 7960209 h 10287000"/>
              <a:gd name="connsiteX658" fmla="*/ 4044958 w 8690808"/>
              <a:gd name="connsiteY658" fmla="*/ 7957865 h 10287000"/>
              <a:gd name="connsiteX659" fmla="*/ 4118078 w 8690808"/>
              <a:gd name="connsiteY659" fmla="*/ 8064722 h 10287000"/>
              <a:gd name="connsiteX660" fmla="*/ 4208492 w 8690808"/>
              <a:gd name="connsiteY660" fmla="*/ 8167431 h 10287000"/>
              <a:gd name="connsiteX661" fmla="*/ 4240546 w 8690808"/>
              <a:gd name="connsiteY661" fmla="*/ 8240231 h 10287000"/>
              <a:gd name="connsiteX662" fmla="*/ 4297103 w 8690808"/>
              <a:gd name="connsiteY662" fmla="*/ 8277890 h 10287000"/>
              <a:gd name="connsiteX663" fmla="*/ 4347194 w 8690808"/>
              <a:gd name="connsiteY663" fmla="*/ 8347739 h 10287000"/>
              <a:gd name="connsiteX664" fmla="*/ 4351784 w 8690808"/>
              <a:gd name="connsiteY664" fmla="*/ 8352600 h 10287000"/>
              <a:gd name="connsiteX665" fmla="*/ 4361840 w 8690808"/>
              <a:gd name="connsiteY665" fmla="*/ 8340473 h 10287000"/>
              <a:gd name="connsiteX666" fmla="*/ 4268230 w 8690808"/>
              <a:gd name="connsiteY666" fmla="*/ 8210715 h 10287000"/>
              <a:gd name="connsiteX667" fmla="*/ 4380947 w 8690808"/>
              <a:gd name="connsiteY667" fmla="*/ 8337401 h 10287000"/>
              <a:gd name="connsiteX668" fmla="*/ 4391542 w 8690808"/>
              <a:gd name="connsiteY668" fmla="*/ 8337747 h 10287000"/>
              <a:gd name="connsiteX669" fmla="*/ 4408034 w 8690808"/>
              <a:gd name="connsiteY669" fmla="*/ 8361078 h 10287000"/>
              <a:gd name="connsiteX670" fmla="*/ 4635240 w 8690808"/>
              <a:gd name="connsiteY670" fmla="*/ 8586590 h 10287000"/>
              <a:gd name="connsiteX671" fmla="*/ 5039628 w 8690808"/>
              <a:gd name="connsiteY671" fmla="*/ 8963541 h 10287000"/>
              <a:gd name="connsiteX672" fmla="*/ 5454780 w 8690808"/>
              <a:gd name="connsiteY672" fmla="*/ 9255388 h 10287000"/>
              <a:gd name="connsiteX673" fmla="*/ 5905180 w 8690808"/>
              <a:gd name="connsiteY673" fmla="*/ 9536937 h 10287000"/>
              <a:gd name="connsiteX674" fmla="*/ 4854150 w 8690808"/>
              <a:gd name="connsiteY674" fmla="*/ 8681319 h 10287000"/>
              <a:gd name="connsiteX675" fmla="*/ 4576214 w 8690808"/>
              <a:gd name="connsiteY675" fmla="*/ 8371013 h 10287000"/>
              <a:gd name="connsiteX676" fmla="*/ 4394212 w 8690808"/>
              <a:gd name="connsiteY676" fmla="*/ 8183049 h 10287000"/>
              <a:gd name="connsiteX677" fmla="*/ 4349627 w 8690808"/>
              <a:gd name="connsiteY677" fmla="*/ 8105747 h 10287000"/>
              <a:gd name="connsiteX678" fmla="*/ 4344314 w 8690808"/>
              <a:gd name="connsiteY678" fmla="*/ 8098556 h 10287000"/>
              <a:gd name="connsiteX679" fmla="*/ 4243772 w 8690808"/>
              <a:gd name="connsiteY679" fmla="*/ 7987931 h 10287000"/>
              <a:gd name="connsiteX680" fmla="*/ 3267006 w 8690808"/>
              <a:gd name="connsiteY680" fmla="*/ 6235823 h 10287000"/>
              <a:gd name="connsiteX681" fmla="*/ 3211728 w 8690808"/>
              <a:gd name="connsiteY681" fmla="*/ 6031370 h 10287000"/>
              <a:gd name="connsiteX682" fmla="*/ 3206867 w 8690808"/>
              <a:gd name="connsiteY682" fmla="*/ 6033956 h 10287000"/>
              <a:gd name="connsiteX683" fmla="*/ 3199584 w 8690808"/>
              <a:gd name="connsiteY683" fmla="*/ 6028499 h 10287000"/>
              <a:gd name="connsiteX684" fmla="*/ 3192322 w 8690808"/>
              <a:gd name="connsiteY684" fmla="*/ 6019941 h 10287000"/>
              <a:gd name="connsiteX685" fmla="*/ 3227930 w 8690808"/>
              <a:gd name="connsiteY685" fmla="*/ 6178428 h 10287000"/>
              <a:gd name="connsiteX686" fmla="*/ 3224717 w 8690808"/>
              <a:gd name="connsiteY686" fmla="*/ 6218504 h 10287000"/>
              <a:gd name="connsiteX687" fmla="*/ 3221740 w 8690808"/>
              <a:gd name="connsiteY687" fmla="*/ 6219554 h 10287000"/>
              <a:gd name="connsiteX688" fmla="*/ 3233850 w 8690808"/>
              <a:gd name="connsiteY688" fmla="*/ 6276857 h 10287000"/>
              <a:gd name="connsiteX689" fmla="*/ 3262542 w 8690808"/>
              <a:gd name="connsiteY689" fmla="*/ 6371084 h 10287000"/>
              <a:gd name="connsiteX690" fmla="*/ 3286976 w 8690808"/>
              <a:gd name="connsiteY690" fmla="*/ 6377040 h 10287000"/>
              <a:gd name="connsiteX691" fmla="*/ 3321210 w 8690808"/>
              <a:gd name="connsiteY691" fmla="*/ 6501911 h 10287000"/>
              <a:gd name="connsiteX692" fmla="*/ 3373146 w 8690808"/>
              <a:gd name="connsiteY692" fmla="*/ 6628508 h 10287000"/>
              <a:gd name="connsiteX693" fmla="*/ 3379682 w 8690808"/>
              <a:gd name="connsiteY693" fmla="*/ 6707784 h 10287000"/>
              <a:gd name="connsiteX694" fmla="*/ 3420848 w 8690808"/>
              <a:gd name="connsiteY694" fmla="*/ 6761841 h 10287000"/>
              <a:gd name="connsiteX695" fmla="*/ 3492018 w 8690808"/>
              <a:gd name="connsiteY695" fmla="*/ 6947505 h 10287000"/>
              <a:gd name="connsiteX696" fmla="*/ 3537221 w 8690808"/>
              <a:gd name="connsiteY696" fmla="*/ 7069871 h 10287000"/>
              <a:gd name="connsiteX697" fmla="*/ 3534720 w 8690808"/>
              <a:gd name="connsiteY697" fmla="*/ 7058904 h 10287000"/>
              <a:gd name="connsiteX698" fmla="*/ 3536454 w 8690808"/>
              <a:gd name="connsiteY698" fmla="*/ 7041201 h 10287000"/>
              <a:gd name="connsiteX699" fmla="*/ 3545687 w 8690808"/>
              <a:gd name="connsiteY699" fmla="*/ 7056398 h 10287000"/>
              <a:gd name="connsiteX700" fmla="*/ 3556652 w 8690808"/>
              <a:gd name="connsiteY700" fmla="*/ 7053894 h 10287000"/>
              <a:gd name="connsiteX701" fmla="*/ 3557422 w 8690808"/>
              <a:gd name="connsiteY701" fmla="*/ 7082565 h 10287000"/>
              <a:gd name="connsiteX702" fmla="*/ 3559922 w 8690808"/>
              <a:gd name="connsiteY702" fmla="*/ 7093532 h 10287000"/>
              <a:gd name="connsiteX703" fmla="*/ 3558190 w 8690808"/>
              <a:gd name="connsiteY703" fmla="*/ 7111235 h 10287000"/>
              <a:gd name="connsiteX704" fmla="*/ 3542222 w 8690808"/>
              <a:gd name="connsiteY704" fmla="*/ 7091805 h 10287000"/>
              <a:gd name="connsiteX705" fmla="*/ 3516058 w 8690808"/>
              <a:gd name="connsiteY705" fmla="*/ 7103550 h 10287000"/>
              <a:gd name="connsiteX706" fmla="*/ 3433152 w 8690808"/>
              <a:gd name="connsiteY706" fmla="*/ 6891720 h 10287000"/>
              <a:gd name="connsiteX707" fmla="*/ 3366216 w 8690808"/>
              <a:gd name="connsiteY707" fmla="*/ 6699320 h 10287000"/>
              <a:gd name="connsiteX708" fmla="*/ 3353518 w 8690808"/>
              <a:gd name="connsiteY708" fmla="*/ 6719529 h 10287000"/>
              <a:gd name="connsiteX709" fmla="*/ 3299850 w 8690808"/>
              <a:gd name="connsiteY709" fmla="*/ 6610635 h 10287000"/>
              <a:gd name="connsiteX710" fmla="*/ 3258880 w 8690808"/>
              <a:gd name="connsiteY710" fmla="*/ 6481532 h 10287000"/>
              <a:gd name="connsiteX711" fmla="*/ 3243110 w 8690808"/>
              <a:gd name="connsiteY711" fmla="*/ 6387060 h 10287000"/>
              <a:gd name="connsiteX712" fmla="*/ 3225413 w 8690808"/>
              <a:gd name="connsiteY712" fmla="*/ 6385334 h 10287000"/>
              <a:gd name="connsiteX713" fmla="*/ 3193292 w 8690808"/>
              <a:gd name="connsiteY713" fmla="*/ 6257094 h 10287000"/>
              <a:gd name="connsiteX714" fmla="*/ 3186686 w 8690808"/>
              <a:gd name="connsiteY714" fmla="*/ 6225378 h 10287000"/>
              <a:gd name="connsiteX715" fmla="*/ 3176492 w 8690808"/>
              <a:gd name="connsiteY715" fmla="*/ 6225662 h 10287000"/>
              <a:gd name="connsiteX716" fmla="*/ 3162320 w 8690808"/>
              <a:gd name="connsiteY716" fmla="*/ 6199470 h 10287000"/>
              <a:gd name="connsiteX717" fmla="*/ 3154300 w 8690808"/>
              <a:gd name="connsiteY717" fmla="*/ 6149984 h 10287000"/>
              <a:gd name="connsiteX718" fmla="*/ 2993406 w 8690808"/>
              <a:gd name="connsiteY718" fmla="*/ 4859490 h 10287000"/>
              <a:gd name="connsiteX719" fmla="*/ 2966222 w 8690808"/>
              <a:gd name="connsiteY719" fmla="*/ 4796178 h 10287000"/>
              <a:gd name="connsiteX720" fmla="*/ 175099 w 8690808"/>
              <a:gd name="connsiteY720" fmla="*/ 4684419 h 10287000"/>
              <a:gd name="connsiteX721" fmla="*/ 171418 w 8690808"/>
              <a:gd name="connsiteY721" fmla="*/ 4693523 h 10287000"/>
              <a:gd name="connsiteX722" fmla="*/ 166832 w 8690808"/>
              <a:gd name="connsiteY722" fmla="*/ 4715702 h 10287000"/>
              <a:gd name="connsiteX723" fmla="*/ 154717 w 8690808"/>
              <a:gd name="connsiteY723" fmla="*/ 4696059 h 10287000"/>
              <a:gd name="connsiteX724" fmla="*/ 153653 w 8690808"/>
              <a:gd name="connsiteY724" fmla="*/ 4696379 h 10287000"/>
              <a:gd name="connsiteX725" fmla="*/ 162041 w 8690808"/>
              <a:gd name="connsiteY725" fmla="*/ 4772906 h 10287000"/>
              <a:gd name="connsiteX726" fmla="*/ 169337 w 8690808"/>
              <a:gd name="connsiteY726" fmla="*/ 4750575 h 10287000"/>
              <a:gd name="connsiteX727" fmla="*/ 174475 w 8690808"/>
              <a:gd name="connsiteY727" fmla="*/ 4695869 h 10287000"/>
              <a:gd name="connsiteX728" fmla="*/ 175099 w 8690808"/>
              <a:gd name="connsiteY728" fmla="*/ 4684419 h 10287000"/>
              <a:gd name="connsiteX729" fmla="*/ 1004585 w 8690808"/>
              <a:gd name="connsiteY729" fmla="*/ 4636356 h 10287000"/>
              <a:gd name="connsiteX730" fmla="*/ 970019 w 8690808"/>
              <a:gd name="connsiteY730" fmla="*/ 4725380 h 10287000"/>
              <a:gd name="connsiteX731" fmla="*/ 965716 w 8690808"/>
              <a:gd name="connsiteY731" fmla="*/ 4750385 h 10287000"/>
              <a:gd name="connsiteX732" fmla="*/ 970034 w 8690808"/>
              <a:gd name="connsiteY732" fmla="*/ 4774376 h 10287000"/>
              <a:gd name="connsiteX733" fmla="*/ 965494 w 8690808"/>
              <a:gd name="connsiteY733" fmla="*/ 4831253 h 10287000"/>
              <a:gd name="connsiteX734" fmla="*/ 954268 w 8690808"/>
              <a:gd name="connsiteY734" fmla="*/ 4826603 h 10287000"/>
              <a:gd name="connsiteX735" fmla="*/ 953048 w 8690808"/>
              <a:gd name="connsiteY735" fmla="*/ 4824008 h 10287000"/>
              <a:gd name="connsiteX736" fmla="*/ 950050 w 8690808"/>
              <a:gd name="connsiteY736" fmla="*/ 4841435 h 10287000"/>
              <a:gd name="connsiteX737" fmla="*/ 943958 w 8690808"/>
              <a:gd name="connsiteY737" fmla="*/ 4841435 h 10287000"/>
              <a:gd name="connsiteX738" fmla="*/ 931352 w 8690808"/>
              <a:gd name="connsiteY738" fmla="*/ 4963230 h 10287000"/>
              <a:gd name="connsiteX739" fmla="*/ 929729 w 8690808"/>
              <a:gd name="connsiteY739" fmla="*/ 5122931 h 10287000"/>
              <a:gd name="connsiteX740" fmla="*/ 948533 w 8690808"/>
              <a:gd name="connsiteY740" fmla="*/ 5133290 h 10287000"/>
              <a:gd name="connsiteX741" fmla="*/ 948890 w 8690808"/>
              <a:gd name="connsiteY741" fmla="*/ 5243817 h 10287000"/>
              <a:gd name="connsiteX742" fmla="*/ 963448 w 8690808"/>
              <a:gd name="connsiteY742" fmla="*/ 5359716 h 10287000"/>
              <a:gd name="connsiteX743" fmla="*/ 951149 w 8690808"/>
              <a:gd name="connsiteY743" fmla="*/ 5426495 h 10287000"/>
              <a:gd name="connsiteX744" fmla="*/ 973013 w 8690808"/>
              <a:gd name="connsiteY744" fmla="*/ 5480220 h 10287000"/>
              <a:gd name="connsiteX745" fmla="*/ 974866 w 8690808"/>
              <a:gd name="connsiteY745" fmla="*/ 5553570 h 10287000"/>
              <a:gd name="connsiteX746" fmla="*/ 983561 w 8690808"/>
              <a:gd name="connsiteY746" fmla="*/ 5607579 h 10287000"/>
              <a:gd name="connsiteX747" fmla="*/ 983264 w 8690808"/>
              <a:gd name="connsiteY747" fmla="*/ 5603807 h 10287000"/>
              <a:gd name="connsiteX748" fmla="*/ 988007 w 8690808"/>
              <a:gd name="connsiteY748" fmla="*/ 5562681 h 10287000"/>
              <a:gd name="connsiteX749" fmla="*/ 1013318 w 8690808"/>
              <a:gd name="connsiteY749" fmla="*/ 5638604 h 10287000"/>
              <a:gd name="connsiteX750" fmla="*/ 1000663 w 8690808"/>
              <a:gd name="connsiteY750" fmla="*/ 5474109 h 10287000"/>
              <a:gd name="connsiteX751" fmla="*/ 1051279 w 8690808"/>
              <a:gd name="connsiteY751" fmla="*/ 5423496 h 10287000"/>
              <a:gd name="connsiteX752" fmla="*/ 1051136 w 8690808"/>
              <a:gd name="connsiteY752" fmla="*/ 5420049 h 10287000"/>
              <a:gd name="connsiteX753" fmla="*/ 1044272 w 8690808"/>
              <a:gd name="connsiteY753" fmla="*/ 5328966 h 10287000"/>
              <a:gd name="connsiteX754" fmla="*/ 1037272 w 8690808"/>
              <a:gd name="connsiteY754" fmla="*/ 5223147 h 10287000"/>
              <a:gd name="connsiteX755" fmla="*/ 1019735 w 8690808"/>
              <a:gd name="connsiteY755" fmla="*/ 5239334 h 10287000"/>
              <a:gd name="connsiteX756" fmla="*/ 996383 w 8690808"/>
              <a:gd name="connsiteY756" fmla="*/ 5120201 h 10287000"/>
              <a:gd name="connsiteX757" fmla="*/ 990572 w 8690808"/>
              <a:gd name="connsiteY757" fmla="*/ 4984880 h 10287000"/>
              <a:gd name="connsiteX758" fmla="*/ 1000037 w 8690808"/>
              <a:gd name="connsiteY758" fmla="*/ 4889568 h 10287000"/>
              <a:gd name="connsiteX759" fmla="*/ 983404 w 8690808"/>
              <a:gd name="connsiteY759" fmla="*/ 4883276 h 10287000"/>
              <a:gd name="connsiteX760" fmla="*/ 1004594 w 8690808"/>
              <a:gd name="connsiteY760" fmla="*/ 4636457 h 10287000"/>
              <a:gd name="connsiteX761" fmla="*/ 1004585 w 8690808"/>
              <a:gd name="connsiteY761" fmla="*/ 4636356 h 10287000"/>
              <a:gd name="connsiteX762" fmla="*/ 149099 w 8690808"/>
              <a:gd name="connsiteY762" fmla="*/ 4457675 h 10287000"/>
              <a:gd name="connsiteX763" fmla="*/ 143266 w 8690808"/>
              <a:gd name="connsiteY763" fmla="*/ 4491044 h 10287000"/>
              <a:gd name="connsiteX764" fmla="*/ 143735 w 8690808"/>
              <a:gd name="connsiteY764" fmla="*/ 4525754 h 10287000"/>
              <a:gd name="connsiteX765" fmla="*/ 149555 w 8690808"/>
              <a:gd name="connsiteY765" fmla="*/ 4628400 h 10287000"/>
              <a:gd name="connsiteX766" fmla="*/ 152983 w 8690808"/>
              <a:gd name="connsiteY766" fmla="*/ 4628075 h 10287000"/>
              <a:gd name="connsiteX767" fmla="*/ 169382 w 8690808"/>
              <a:gd name="connsiteY767" fmla="*/ 4644875 h 10287000"/>
              <a:gd name="connsiteX768" fmla="*/ 177158 w 8690808"/>
              <a:gd name="connsiteY768" fmla="*/ 4646628 h 10287000"/>
              <a:gd name="connsiteX769" fmla="*/ 178010 w 8690808"/>
              <a:gd name="connsiteY769" fmla="*/ 4630940 h 10287000"/>
              <a:gd name="connsiteX770" fmla="*/ 193639 w 8690808"/>
              <a:gd name="connsiteY770" fmla="*/ 4527261 h 10287000"/>
              <a:gd name="connsiteX771" fmla="*/ 183061 w 8690808"/>
              <a:gd name="connsiteY771" fmla="*/ 4491354 h 10287000"/>
              <a:gd name="connsiteX772" fmla="*/ 184220 w 8690808"/>
              <a:gd name="connsiteY772" fmla="*/ 4484595 h 10287000"/>
              <a:gd name="connsiteX773" fmla="*/ 164446 w 8690808"/>
              <a:gd name="connsiteY773" fmla="*/ 4477784 h 10287000"/>
              <a:gd name="connsiteX774" fmla="*/ 149099 w 8690808"/>
              <a:gd name="connsiteY774" fmla="*/ 4457675 h 10287000"/>
              <a:gd name="connsiteX775" fmla="*/ 1160026 w 8690808"/>
              <a:gd name="connsiteY775" fmla="*/ 4212987 h 10287000"/>
              <a:gd name="connsiteX776" fmla="*/ 1147762 w 8690808"/>
              <a:gd name="connsiteY776" fmla="*/ 4244943 h 10287000"/>
              <a:gd name="connsiteX777" fmla="*/ 1127200 w 8690808"/>
              <a:gd name="connsiteY777" fmla="*/ 4297337 h 10287000"/>
              <a:gd name="connsiteX778" fmla="*/ 1101892 w 8690808"/>
              <a:gd name="connsiteY778" fmla="*/ 4525101 h 10287000"/>
              <a:gd name="connsiteX779" fmla="*/ 1089239 w 8690808"/>
              <a:gd name="connsiteY779" fmla="*/ 4474485 h 10287000"/>
              <a:gd name="connsiteX780" fmla="*/ 1066336 w 8690808"/>
              <a:gd name="connsiteY780" fmla="*/ 4519083 h 10287000"/>
              <a:gd name="connsiteX781" fmla="*/ 1064863 w 8690808"/>
              <a:gd name="connsiteY781" fmla="*/ 4537541 h 10287000"/>
              <a:gd name="connsiteX782" fmla="*/ 1057318 w 8690808"/>
              <a:gd name="connsiteY782" fmla="*/ 4539261 h 10287000"/>
              <a:gd name="connsiteX783" fmla="*/ 1056508 w 8690808"/>
              <a:gd name="connsiteY783" fmla="*/ 4538223 h 10287000"/>
              <a:gd name="connsiteX784" fmla="*/ 1047917 w 8690808"/>
              <a:gd name="connsiteY784" fmla="*/ 4554953 h 10287000"/>
              <a:gd name="connsiteX785" fmla="*/ 1037087 w 8690808"/>
              <a:gd name="connsiteY785" fmla="*/ 4575152 h 10287000"/>
              <a:gd name="connsiteX786" fmla="*/ 1033973 w 8690808"/>
              <a:gd name="connsiteY786" fmla="*/ 4605788 h 10287000"/>
              <a:gd name="connsiteX787" fmla="*/ 1022969 w 8690808"/>
              <a:gd name="connsiteY787" fmla="*/ 4879224 h 10287000"/>
              <a:gd name="connsiteX788" fmla="*/ 1044995 w 8690808"/>
              <a:gd name="connsiteY788" fmla="*/ 4891359 h 10287000"/>
              <a:gd name="connsiteX789" fmla="*/ 1045415 w 8690808"/>
              <a:gd name="connsiteY789" fmla="*/ 5020836 h 10287000"/>
              <a:gd name="connsiteX790" fmla="*/ 1045849 w 8690808"/>
              <a:gd name="connsiteY790" fmla="*/ 5079956 h 10287000"/>
              <a:gd name="connsiteX791" fmla="*/ 1053521 w 8690808"/>
              <a:gd name="connsiteY791" fmla="*/ 5115344 h 10287000"/>
              <a:gd name="connsiteX792" fmla="*/ 1054442 w 8690808"/>
              <a:gd name="connsiteY792" fmla="*/ 5115068 h 10287000"/>
              <a:gd name="connsiteX793" fmla="*/ 1051282 w 8690808"/>
              <a:gd name="connsiteY793" fmla="*/ 5081852 h 10287000"/>
              <a:gd name="connsiteX794" fmla="*/ 1101892 w 8690808"/>
              <a:gd name="connsiteY794" fmla="*/ 5119812 h 10287000"/>
              <a:gd name="connsiteX795" fmla="*/ 1228429 w 8690808"/>
              <a:gd name="connsiteY795" fmla="*/ 5448803 h 10287000"/>
              <a:gd name="connsiteX796" fmla="*/ 1223684 w 8690808"/>
              <a:gd name="connsiteY796" fmla="*/ 5338083 h 10287000"/>
              <a:gd name="connsiteX797" fmla="*/ 1227343 w 8690808"/>
              <a:gd name="connsiteY797" fmla="*/ 5267367 h 10287000"/>
              <a:gd name="connsiteX798" fmla="*/ 1220456 w 8690808"/>
              <a:gd name="connsiteY798" fmla="*/ 5226296 h 10287000"/>
              <a:gd name="connsiteX799" fmla="*/ 1216210 w 8690808"/>
              <a:gd name="connsiteY799" fmla="*/ 5121995 h 10287000"/>
              <a:gd name="connsiteX800" fmla="*/ 1201873 w 8690808"/>
              <a:gd name="connsiteY800" fmla="*/ 4918788 h 10287000"/>
              <a:gd name="connsiteX801" fmla="*/ 1184335 w 8690808"/>
              <a:gd name="connsiteY801" fmla="*/ 4934976 h 10287000"/>
              <a:gd name="connsiteX802" fmla="*/ 1160984 w 8690808"/>
              <a:gd name="connsiteY802" fmla="*/ 4815842 h 10287000"/>
              <a:gd name="connsiteX803" fmla="*/ 1155173 w 8690808"/>
              <a:gd name="connsiteY803" fmla="*/ 4680522 h 10287000"/>
              <a:gd name="connsiteX804" fmla="*/ 1164637 w 8690808"/>
              <a:gd name="connsiteY804" fmla="*/ 4585209 h 10287000"/>
              <a:gd name="connsiteX805" fmla="*/ 1148003 w 8690808"/>
              <a:gd name="connsiteY805" fmla="*/ 4578918 h 10287000"/>
              <a:gd name="connsiteX806" fmla="*/ 1169194 w 8690808"/>
              <a:gd name="connsiteY806" fmla="*/ 4332098 h 10287000"/>
              <a:gd name="connsiteX807" fmla="*/ 1158937 w 8690808"/>
              <a:gd name="connsiteY807" fmla="*/ 4219817 h 10287000"/>
              <a:gd name="connsiteX808" fmla="*/ 1160026 w 8690808"/>
              <a:gd name="connsiteY808" fmla="*/ 4212987 h 10287000"/>
              <a:gd name="connsiteX809" fmla="*/ 91588 w 8690808"/>
              <a:gd name="connsiteY809" fmla="*/ 4168734 h 10287000"/>
              <a:gd name="connsiteX810" fmla="*/ 83972 w 8690808"/>
              <a:gd name="connsiteY810" fmla="*/ 4316366 h 10287000"/>
              <a:gd name="connsiteX811" fmla="*/ 74405 w 8690808"/>
              <a:gd name="connsiteY811" fmla="*/ 4340697 h 10287000"/>
              <a:gd name="connsiteX812" fmla="*/ 82370 w 8690808"/>
              <a:gd name="connsiteY812" fmla="*/ 4347356 h 10287000"/>
              <a:gd name="connsiteX813" fmla="*/ 83972 w 8690808"/>
              <a:gd name="connsiteY813" fmla="*/ 4316366 h 10287000"/>
              <a:gd name="connsiteX814" fmla="*/ 86419 w 8690808"/>
              <a:gd name="connsiteY814" fmla="*/ 4310133 h 10287000"/>
              <a:gd name="connsiteX815" fmla="*/ 95689 w 8690808"/>
              <a:gd name="connsiteY815" fmla="*/ 4331417 h 10287000"/>
              <a:gd name="connsiteX816" fmla="*/ 100619 w 8690808"/>
              <a:gd name="connsiteY816" fmla="*/ 4335539 h 10287000"/>
              <a:gd name="connsiteX817" fmla="*/ 104017 w 8690808"/>
              <a:gd name="connsiteY817" fmla="*/ 4168869 h 10287000"/>
              <a:gd name="connsiteX818" fmla="*/ 93514 w 8690808"/>
              <a:gd name="connsiteY818" fmla="*/ 4171199 h 10287000"/>
              <a:gd name="connsiteX819" fmla="*/ 91588 w 8690808"/>
              <a:gd name="connsiteY819" fmla="*/ 4168734 h 10287000"/>
              <a:gd name="connsiteX820" fmla="*/ 1747226 w 8690808"/>
              <a:gd name="connsiteY820" fmla="*/ 4145492 h 10287000"/>
              <a:gd name="connsiteX821" fmla="*/ 1747224 w 8690808"/>
              <a:gd name="connsiteY821" fmla="*/ 4196109 h 10287000"/>
              <a:gd name="connsiteX822" fmla="*/ 1734570 w 8690808"/>
              <a:gd name="connsiteY822" fmla="*/ 4221414 h 10287000"/>
              <a:gd name="connsiteX823" fmla="*/ 1734570 w 8690808"/>
              <a:gd name="connsiteY823" fmla="*/ 4208762 h 10287000"/>
              <a:gd name="connsiteX824" fmla="*/ 1734570 w 8690808"/>
              <a:gd name="connsiteY824" fmla="*/ 4196109 h 10287000"/>
              <a:gd name="connsiteX825" fmla="*/ 1734570 w 8690808"/>
              <a:gd name="connsiteY825" fmla="*/ 4183452 h 10287000"/>
              <a:gd name="connsiteX826" fmla="*/ 1747226 w 8690808"/>
              <a:gd name="connsiteY826" fmla="*/ 4145492 h 10287000"/>
              <a:gd name="connsiteX827" fmla="*/ 302197 w 8690808"/>
              <a:gd name="connsiteY827" fmla="*/ 4128171 h 10287000"/>
              <a:gd name="connsiteX828" fmla="*/ 270673 w 8690808"/>
              <a:gd name="connsiteY828" fmla="*/ 4206978 h 10287000"/>
              <a:gd name="connsiteX829" fmla="*/ 244402 w 8690808"/>
              <a:gd name="connsiteY829" fmla="*/ 4427628 h 10287000"/>
              <a:gd name="connsiteX830" fmla="*/ 233195 w 8690808"/>
              <a:gd name="connsiteY830" fmla="*/ 4459299 h 10287000"/>
              <a:gd name="connsiteX831" fmla="*/ 228695 w 8690808"/>
              <a:gd name="connsiteY831" fmla="*/ 4527801 h 10287000"/>
              <a:gd name="connsiteX832" fmla="*/ 220168 w 8690808"/>
              <a:gd name="connsiteY832" fmla="*/ 4693059 h 10287000"/>
              <a:gd name="connsiteX833" fmla="*/ 210602 w 8690808"/>
              <a:gd name="connsiteY833" fmla="*/ 4717389 h 10287000"/>
              <a:gd name="connsiteX834" fmla="*/ 218566 w 8690808"/>
              <a:gd name="connsiteY834" fmla="*/ 4724043 h 10287000"/>
              <a:gd name="connsiteX835" fmla="*/ 220168 w 8690808"/>
              <a:gd name="connsiteY835" fmla="*/ 4693059 h 10287000"/>
              <a:gd name="connsiteX836" fmla="*/ 222616 w 8690808"/>
              <a:gd name="connsiteY836" fmla="*/ 4686827 h 10287000"/>
              <a:gd name="connsiteX837" fmla="*/ 231886 w 8690808"/>
              <a:gd name="connsiteY837" fmla="*/ 4708109 h 10287000"/>
              <a:gd name="connsiteX838" fmla="*/ 239851 w 8690808"/>
              <a:gd name="connsiteY838" fmla="*/ 4714763 h 10287000"/>
              <a:gd name="connsiteX839" fmla="*/ 292363 w 8690808"/>
              <a:gd name="connsiteY839" fmla="*/ 4312007 h 10287000"/>
              <a:gd name="connsiteX840" fmla="*/ 323828 w 8690808"/>
              <a:gd name="connsiteY840" fmla="*/ 4208169 h 10287000"/>
              <a:gd name="connsiteX841" fmla="*/ 322393 w 8690808"/>
              <a:gd name="connsiteY841" fmla="*/ 4195155 h 10287000"/>
              <a:gd name="connsiteX842" fmla="*/ 302197 w 8690808"/>
              <a:gd name="connsiteY842" fmla="*/ 4128171 h 10287000"/>
              <a:gd name="connsiteX843" fmla="*/ 136856 w 8690808"/>
              <a:gd name="connsiteY843" fmla="*/ 4085625 h 10287000"/>
              <a:gd name="connsiteX844" fmla="*/ 122686 w 8690808"/>
              <a:gd name="connsiteY844" fmla="*/ 4126770 h 10287000"/>
              <a:gd name="connsiteX845" fmla="*/ 116063 w 8690808"/>
              <a:gd name="connsiteY845" fmla="*/ 4254851 h 10287000"/>
              <a:gd name="connsiteX846" fmla="*/ 115835 w 8690808"/>
              <a:gd name="connsiteY846" fmla="*/ 4265180 h 10287000"/>
              <a:gd name="connsiteX847" fmla="*/ 132179 w 8690808"/>
              <a:gd name="connsiteY847" fmla="*/ 4167393 h 10287000"/>
              <a:gd name="connsiteX848" fmla="*/ 132100 w 8690808"/>
              <a:gd name="connsiteY848" fmla="*/ 4159281 h 10287000"/>
              <a:gd name="connsiteX849" fmla="*/ 136856 w 8690808"/>
              <a:gd name="connsiteY849" fmla="*/ 4085625 h 10287000"/>
              <a:gd name="connsiteX850" fmla="*/ 146296 w 8690808"/>
              <a:gd name="connsiteY850" fmla="*/ 3904146 h 10287000"/>
              <a:gd name="connsiteX851" fmla="*/ 139528 w 8690808"/>
              <a:gd name="connsiteY851" fmla="*/ 3914934 h 10287000"/>
              <a:gd name="connsiteX852" fmla="*/ 142351 w 8690808"/>
              <a:gd name="connsiteY852" fmla="*/ 3988856 h 10287000"/>
              <a:gd name="connsiteX853" fmla="*/ 142147 w 8690808"/>
              <a:gd name="connsiteY853" fmla="*/ 4003731 h 10287000"/>
              <a:gd name="connsiteX854" fmla="*/ 148504 w 8690808"/>
              <a:gd name="connsiteY854" fmla="*/ 3905261 h 10287000"/>
              <a:gd name="connsiteX855" fmla="*/ 146296 w 8690808"/>
              <a:gd name="connsiteY855" fmla="*/ 3904146 h 10287000"/>
              <a:gd name="connsiteX856" fmla="*/ 166543 w 8690808"/>
              <a:gd name="connsiteY856" fmla="*/ 3359468 h 10287000"/>
              <a:gd name="connsiteX857" fmla="*/ 161255 w 8690808"/>
              <a:gd name="connsiteY857" fmla="*/ 3361278 h 10287000"/>
              <a:gd name="connsiteX858" fmla="*/ 150472 w 8690808"/>
              <a:gd name="connsiteY858" fmla="*/ 3399543 h 10287000"/>
              <a:gd name="connsiteX859" fmla="*/ 154664 w 8690808"/>
              <a:gd name="connsiteY859" fmla="*/ 3409040 h 10287000"/>
              <a:gd name="connsiteX860" fmla="*/ 159973 w 8690808"/>
              <a:gd name="connsiteY860" fmla="*/ 3395351 h 10287000"/>
              <a:gd name="connsiteX861" fmla="*/ 164165 w 8690808"/>
              <a:gd name="connsiteY861" fmla="*/ 3404847 h 10287000"/>
              <a:gd name="connsiteX862" fmla="*/ 168355 w 8690808"/>
              <a:gd name="connsiteY862" fmla="*/ 3414344 h 10287000"/>
              <a:gd name="connsiteX863" fmla="*/ 163045 w 8690808"/>
              <a:gd name="connsiteY863" fmla="*/ 3428033 h 10287000"/>
              <a:gd name="connsiteX864" fmla="*/ 153542 w 8690808"/>
              <a:gd name="connsiteY864" fmla="*/ 3432227 h 10287000"/>
              <a:gd name="connsiteX865" fmla="*/ 150184 w 8690808"/>
              <a:gd name="connsiteY865" fmla="*/ 3501785 h 10287000"/>
              <a:gd name="connsiteX866" fmla="*/ 145991 w 8690808"/>
              <a:gd name="connsiteY866" fmla="*/ 3492288 h 10287000"/>
              <a:gd name="connsiteX867" fmla="*/ 144872 w 8690808"/>
              <a:gd name="connsiteY867" fmla="*/ 3515475 h 10287000"/>
              <a:gd name="connsiteX868" fmla="*/ 139562 w 8690808"/>
              <a:gd name="connsiteY868" fmla="*/ 3529161 h 10287000"/>
              <a:gd name="connsiteX869" fmla="*/ 135371 w 8690808"/>
              <a:gd name="connsiteY869" fmla="*/ 3519663 h 10287000"/>
              <a:gd name="connsiteX870" fmla="*/ 131180 w 8690808"/>
              <a:gd name="connsiteY870" fmla="*/ 3510168 h 10287000"/>
              <a:gd name="connsiteX871" fmla="*/ 85049 w 8690808"/>
              <a:gd name="connsiteY871" fmla="*/ 3791483 h 10287000"/>
              <a:gd name="connsiteX872" fmla="*/ 153794 w 8690808"/>
              <a:gd name="connsiteY872" fmla="*/ 3715758 h 10287000"/>
              <a:gd name="connsiteX873" fmla="*/ 156463 w 8690808"/>
              <a:gd name="connsiteY873" fmla="*/ 3768831 h 10287000"/>
              <a:gd name="connsiteX874" fmla="*/ 166171 w 8690808"/>
              <a:gd name="connsiteY874" fmla="*/ 3765864 h 10287000"/>
              <a:gd name="connsiteX875" fmla="*/ 197119 w 8690808"/>
              <a:gd name="connsiteY875" fmla="*/ 3566031 h 10287000"/>
              <a:gd name="connsiteX876" fmla="*/ 236113 w 8690808"/>
              <a:gd name="connsiteY876" fmla="*/ 3380820 h 10287000"/>
              <a:gd name="connsiteX877" fmla="*/ 224242 w 8690808"/>
              <a:gd name="connsiteY877" fmla="*/ 3412373 h 10287000"/>
              <a:gd name="connsiteX878" fmla="*/ 203290 w 8690808"/>
              <a:gd name="connsiteY878" fmla="*/ 3364890 h 10287000"/>
              <a:gd name="connsiteX879" fmla="*/ 178976 w 8690808"/>
              <a:gd name="connsiteY879" fmla="*/ 3386964 h 10287000"/>
              <a:gd name="connsiteX880" fmla="*/ 166543 w 8690808"/>
              <a:gd name="connsiteY880" fmla="*/ 3359468 h 10287000"/>
              <a:gd name="connsiteX881" fmla="*/ 675232 w 8690808"/>
              <a:gd name="connsiteY881" fmla="*/ 2205345 h 10287000"/>
              <a:gd name="connsiteX882" fmla="*/ 598391 w 8690808"/>
              <a:gd name="connsiteY882" fmla="*/ 2271671 h 10287000"/>
              <a:gd name="connsiteX883" fmla="*/ 595514 w 8690808"/>
              <a:gd name="connsiteY883" fmla="*/ 2273613 h 10287000"/>
              <a:gd name="connsiteX884" fmla="*/ 593956 w 8690808"/>
              <a:gd name="connsiteY884" fmla="*/ 2282829 h 10287000"/>
              <a:gd name="connsiteX885" fmla="*/ 575621 w 8690808"/>
              <a:gd name="connsiteY885" fmla="*/ 2365005 h 10287000"/>
              <a:gd name="connsiteX886" fmla="*/ 513883 w 8690808"/>
              <a:gd name="connsiteY886" fmla="*/ 2537843 h 10287000"/>
              <a:gd name="connsiteX887" fmla="*/ 507934 w 8690808"/>
              <a:gd name="connsiteY887" fmla="*/ 2563505 h 10287000"/>
              <a:gd name="connsiteX888" fmla="*/ 533374 w 8690808"/>
              <a:gd name="connsiteY888" fmla="*/ 2578352 h 10287000"/>
              <a:gd name="connsiteX889" fmla="*/ 580660 w 8690808"/>
              <a:gd name="connsiteY889" fmla="*/ 2562593 h 10287000"/>
              <a:gd name="connsiteX890" fmla="*/ 675232 w 8690808"/>
              <a:gd name="connsiteY890" fmla="*/ 2205345 h 10287000"/>
              <a:gd name="connsiteX891" fmla="*/ 523040 w 8690808"/>
              <a:gd name="connsiteY891" fmla="*/ 2200926 h 10287000"/>
              <a:gd name="connsiteX892" fmla="*/ 513322 w 8690808"/>
              <a:gd name="connsiteY892" fmla="*/ 2228223 h 10287000"/>
              <a:gd name="connsiteX893" fmla="*/ 461300 w 8690808"/>
              <a:gd name="connsiteY893" fmla="*/ 2354711 h 10287000"/>
              <a:gd name="connsiteX894" fmla="*/ 442297 w 8690808"/>
              <a:gd name="connsiteY894" fmla="*/ 2363097 h 10287000"/>
              <a:gd name="connsiteX895" fmla="*/ 412385 w 8690808"/>
              <a:gd name="connsiteY895" fmla="*/ 2501100 h 10287000"/>
              <a:gd name="connsiteX896" fmla="*/ 375211 w 8690808"/>
              <a:gd name="connsiteY896" fmla="*/ 2596926 h 10287000"/>
              <a:gd name="connsiteX897" fmla="*/ 251371 w 8690808"/>
              <a:gd name="connsiteY897" fmla="*/ 3139446 h 10287000"/>
              <a:gd name="connsiteX898" fmla="*/ 224819 w 8690808"/>
              <a:gd name="connsiteY898" fmla="*/ 3207893 h 10287000"/>
              <a:gd name="connsiteX899" fmla="*/ 226771 w 8690808"/>
              <a:gd name="connsiteY899" fmla="*/ 3263763 h 10287000"/>
              <a:gd name="connsiteX900" fmla="*/ 264502 w 8690808"/>
              <a:gd name="connsiteY900" fmla="*/ 3186482 h 10287000"/>
              <a:gd name="connsiteX901" fmla="*/ 277628 w 8690808"/>
              <a:gd name="connsiteY901" fmla="*/ 3183644 h 10287000"/>
              <a:gd name="connsiteX902" fmla="*/ 294317 w 8690808"/>
              <a:gd name="connsiteY902" fmla="*/ 3104372 h 10287000"/>
              <a:gd name="connsiteX903" fmla="*/ 407276 w 8690808"/>
              <a:gd name="connsiteY903" fmla="*/ 2646653 h 10287000"/>
              <a:gd name="connsiteX904" fmla="*/ 478208 w 8690808"/>
              <a:gd name="connsiteY904" fmla="*/ 2553563 h 10287000"/>
              <a:gd name="connsiteX905" fmla="*/ 495008 w 8690808"/>
              <a:gd name="connsiteY905" fmla="*/ 2558340 h 10287000"/>
              <a:gd name="connsiteX906" fmla="*/ 519655 w 8690808"/>
              <a:gd name="connsiteY906" fmla="*/ 2451215 h 10287000"/>
              <a:gd name="connsiteX907" fmla="*/ 490688 w 8690808"/>
              <a:gd name="connsiteY907" fmla="*/ 2414930 h 10287000"/>
              <a:gd name="connsiteX908" fmla="*/ 521407 w 8690808"/>
              <a:gd name="connsiteY908" fmla="*/ 2296610 h 10287000"/>
              <a:gd name="connsiteX909" fmla="*/ 522992 w 8690808"/>
              <a:gd name="connsiteY909" fmla="*/ 2284277 h 10287000"/>
              <a:gd name="connsiteX910" fmla="*/ 518692 w 8690808"/>
              <a:gd name="connsiteY910" fmla="*/ 2290899 h 10287000"/>
              <a:gd name="connsiteX911" fmla="*/ 517693 w 8690808"/>
              <a:gd name="connsiteY911" fmla="*/ 2292438 h 10287000"/>
              <a:gd name="connsiteX912" fmla="*/ 509698 w 8690808"/>
              <a:gd name="connsiteY912" fmla="*/ 2304755 h 10287000"/>
              <a:gd name="connsiteX913" fmla="*/ 503212 w 8690808"/>
              <a:gd name="connsiteY913" fmla="*/ 2274299 h 10287000"/>
              <a:gd name="connsiteX914" fmla="*/ 511207 w 8690808"/>
              <a:gd name="connsiteY914" fmla="*/ 2261982 h 10287000"/>
              <a:gd name="connsiteX915" fmla="*/ 521365 w 8690808"/>
              <a:gd name="connsiteY915" fmla="*/ 2259818 h 10287000"/>
              <a:gd name="connsiteX916" fmla="*/ 517589 w 8690808"/>
              <a:gd name="connsiteY916" fmla="*/ 2227290 h 10287000"/>
              <a:gd name="connsiteX917" fmla="*/ 523040 w 8690808"/>
              <a:gd name="connsiteY917" fmla="*/ 2200926 h 10287000"/>
              <a:gd name="connsiteX918" fmla="*/ 609370 w 8690808"/>
              <a:gd name="connsiteY918" fmla="*/ 1937486 h 10287000"/>
              <a:gd name="connsiteX919" fmla="*/ 606925 w 8690808"/>
              <a:gd name="connsiteY919" fmla="*/ 1938728 h 10287000"/>
              <a:gd name="connsiteX920" fmla="*/ 600083 w 8690808"/>
              <a:gd name="connsiteY920" fmla="*/ 1963008 h 10287000"/>
              <a:gd name="connsiteX921" fmla="*/ 609370 w 8690808"/>
              <a:gd name="connsiteY921" fmla="*/ 1937486 h 10287000"/>
              <a:gd name="connsiteX922" fmla="*/ 2354597 w 8690808"/>
              <a:gd name="connsiteY922" fmla="*/ 1627446 h 10287000"/>
              <a:gd name="connsiteX923" fmla="*/ 2353016 w 8690808"/>
              <a:gd name="connsiteY923" fmla="*/ 1638516 h 10287000"/>
              <a:gd name="connsiteX924" fmla="*/ 2347962 w 8690808"/>
              <a:gd name="connsiteY924" fmla="*/ 1639239 h 10287000"/>
              <a:gd name="connsiteX925" fmla="*/ 2354597 w 8690808"/>
              <a:gd name="connsiteY925" fmla="*/ 1627446 h 10287000"/>
              <a:gd name="connsiteX926" fmla="*/ 2453333 w 8690808"/>
              <a:gd name="connsiteY926" fmla="*/ 1504730 h 10287000"/>
              <a:gd name="connsiteX927" fmla="*/ 2443172 w 8690808"/>
              <a:gd name="connsiteY927" fmla="*/ 1513565 h 10287000"/>
              <a:gd name="connsiteX928" fmla="*/ 2433042 w 8690808"/>
              <a:gd name="connsiteY928" fmla="*/ 1543170 h 10287000"/>
              <a:gd name="connsiteX929" fmla="*/ 2453333 w 8690808"/>
              <a:gd name="connsiteY929" fmla="*/ 1504730 h 10287000"/>
              <a:gd name="connsiteX930" fmla="*/ 2455824 w 8690808"/>
              <a:gd name="connsiteY930" fmla="*/ 966746 h 10287000"/>
              <a:gd name="connsiteX931" fmla="*/ 2455824 w 8690808"/>
              <a:gd name="connsiteY931" fmla="*/ 969464 h 10287000"/>
              <a:gd name="connsiteX932" fmla="*/ 2443172 w 8690808"/>
              <a:gd name="connsiteY932" fmla="*/ 982118 h 10287000"/>
              <a:gd name="connsiteX933" fmla="*/ 2455824 w 8690808"/>
              <a:gd name="connsiteY933" fmla="*/ 966746 h 10287000"/>
              <a:gd name="connsiteX934" fmla="*/ 1481994 w 8690808"/>
              <a:gd name="connsiteY934" fmla="*/ 366944 h 10287000"/>
              <a:gd name="connsiteX935" fmla="*/ 1467562 w 8690808"/>
              <a:gd name="connsiteY935" fmla="*/ 370847 h 10287000"/>
              <a:gd name="connsiteX936" fmla="*/ 1367948 w 8690808"/>
              <a:gd name="connsiteY936" fmla="*/ 551256 h 10287000"/>
              <a:gd name="connsiteX937" fmla="*/ 1240025 w 8690808"/>
              <a:gd name="connsiteY937" fmla="*/ 748308 h 10287000"/>
              <a:gd name="connsiteX938" fmla="*/ 1219709 w 8690808"/>
              <a:gd name="connsiteY938" fmla="*/ 752634 h 10287000"/>
              <a:gd name="connsiteX939" fmla="*/ 1162235 w 8690808"/>
              <a:gd name="connsiteY939" fmla="*/ 881616 h 10287000"/>
              <a:gd name="connsiteX940" fmla="*/ 1106269 w 8690808"/>
              <a:gd name="connsiteY940" fmla="*/ 967827 h 10287000"/>
              <a:gd name="connsiteX941" fmla="*/ 1000045 w 8690808"/>
              <a:gd name="connsiteY941" fmla="*/ 1210668 h 10287000"/>
              <a:gd name="connsiteX942" fmla="*/ 959045 w 8690808"/>
              <a:gd name="connsiteY942" fmla="*/ 1289678 h 10287000"/>
              <a:gd name="connsiteX943" fmla="*/ 939901 w 8690808"/>
              <a:gd name="connsiteY943" fmla="*/ 1370676 h 10287000"/>
              <a:gd name="connsiteX944" fmla="*/ 927422 w 8690808"/>
              <a:gd name="connsiteY944" fmla="*/ 1538138 h 10287000"/>
              <a:gd name="connsiteX945" fmla="*/ 1289950 w 8690808"/>
              <a:gd name="connsiteY945" fmla="*/ 765854 h 10287000"/>
              <a:gd name="connsiteX946" fmla="*/ 1382551 w 8690808"/>
              <a:gd name="connsiteY946" fmla="*/ 560306 h 10287000"/>
              <a:gd name="connsiteX947" fmla="*/ 1487975 w 8690808"/>
              <a:gd name="connsiteY947" fmla="*/ 378446 h 10287000"/>
              <a:gd name="connsiteX948" fmla="*/ 1487231 w 8690808"/>
              <a:gd name="connsiteY948" fmla="*/ 375944 h 10287000"/>
              <a:gd name="connsiteX949" fmla="*/ 1481994 w 8690808"/>
              <a:gd name="connsiteY949" fmla="*/ 366944 h 10287000"/>
              <a:gd name="connsiteX950" fmla="*/ 2896330 w 8690808"/>
              <a:gd name="connsiteY950" fmla="*/ 0 h 10287000"/>
              <a:gd name="connsiteX951" fmla="*/ 3314054 w 8690808"/>
              <a:gd name="connsiteY951" fmla="*/ 0 h 10287000"/>
              <a:gd name="connsiteX952" fmla="*/ 3271984 w 8690808"/>
              <a:gd name="connsiteY952" fmla="*/ 44175 h 10287000"/>
              <a:gd name="connsiteX953" fmla="*/ 3215042 w 8690808"/>
              <a:gd name="connsiteY953" fmla="*/ 134331 h 10287000"/>
              <a:gd name="connsiteX954" fmla="*/ 3164426 w 8690808"/>
              <a:gd name="connsiteY954" fmla="*/ 159642 h 10287000"/>
              <a:gd name="connsiteX955" fmla="*/ 3164426 w 8690808"/>
              <a:gd name="connsiteY955" fmla="*/ 146985 h 10287000"/>
              <a:gd name="connsiteX956" fmla="*/ 3151772 w 8690808"/>
              <a:gd name="connsiteY956" fmla="*/ 146985 h 10287000"/>
              <a:gd name="connsiteX957" fmla="*/ 3139120 w 8690808"/>
              <a:gd name="connsiteY957" fmla="*/ 159641 h 10287000"/>
              <a:gd name="connsiteX958" fmla="*/ 3088506 w 8690808"/>
              <a:gd name="connsiteY958" fmla="*/ 222906 h 10287000"/>
              <a:gd name="connsiteX959" fmla="*/ 3088506 w 8690808"/>
              <a:gd name="connsiteY959" fmla="*/ 210252 h 10287000"/>
              <a:gd name="connsiteX960" fmla="*/ 3075852 w 8690808"/>
              <a:gd name="connsiteY960" fmla="*/ 210252 h 10287000"/>
              <a:gd name="connsiteX961" fmla="*/ 3063198 w 8690808"/>
              <a:gd name="connsiteY961" fmla="*/ 222906 h 10287000"/>
              <a:gd name="connsiteX962" fmla="*/ 3063197 w 8690808"/>
              <a:gd name="connsiteY962" fmla="*/ 235560 h 10287000"/>
              <a:gd name="connsiteX963" fmla="*/ 3037892 w 8690808"/>
              <a:gd name="connsiteY963" fmla="*/ 286175 h 10287000"/>
              <a:gd name="connsiteX964" fmla="*/ 3025236 w 8690808"/>
              <a:gd name="connsiteY964" fmla="*/ 298829 h 10287000"/>
              <a:gd name="connsiteX965" fmla="*/ 3012582 w 8690808"/>
              <a:gd name="connsiteY965" fmla="*/ 298827 h 10287000"/>
              <a:gd name="connsiteX966" fmla="*/ 2999930 w 8690808"/>
              <a:gd name="connsiteY966" fmla="*/ 311481 h 10287000"/>
              <a:gd name="connsiteX967" fmla="*/ 3012582 w 8690808"/>
              <a:gd name="connsiteY967" fmla="*/ 311481 h 10287000"/>
              <a:gd name="connsiteX968" fmla="*/ 3025236 w 8690808"/>
              <a:gd name="connsiteY968" fmla="*/ 311481 h 10287000"/>
              <a:gd name="connsiteX969" fmla="*/ 2936663 w 8690808"/>
              <a:gd name="connsiteY969" fmla="*/ 400056 h 10287000"/>
              <a:gd name="connsiteX970" fmla="*/ 2936662 w 8690808"/>
              <a:gd name="connsiteY970" fmla="*/ 387402 h 10287000"/>
              <a:gd name="connsiteX971" fmla="*/ 2949317 w 8690808"/>
              <a:gd name="connsiteY971" fmla="*/ 374747 h 10287000"/>
              <a:gd name="connsiteX972" fmla="*/ 2936662 w 8690808"/>
              <a:gd name="connsiteY972" fmla="*/ 374750 h 10287000"/>
              <a:gd name="connsiteX973" fmla="*/ 2949318 w 8690808"/>
              <a:gd name="connsiteY973" fmla="*/ 362094 h 10287000"/>
              <a:gd name="connsiteX974" fmla="*/ 2961968 w 8690808"/>
              <a:gd name="connsiteY974" fmla="*/ 362093 h 10287000"/>
              <a:gd name="connsiteX975" fmla="*/ 2961965 w 8690808"/>
              <a:gd name="connsiteY975" fmla="*/ 349442 h 10287000"/>
              <a:gd name="connsiteX976" fmla="*/ 2961968 w 8690808"/>
              <a:gd name="connsiteY976" fmla="*/ 336788 h 10287000"/>
              <a:gd name="connsiteX977" fmla="*/ 2949317 w 8690808"/>
              <a:gd name="connsiteY977" fmla="*/ 349442 h 10287000"/>
              <a:gd name="connsiteX978" fmla="*/ 2961965 w 8690808"/>
              <a:gd name="connsiteY978" fmla="*/ 298827 h 10287000"/>
              <a:gd name="connsiteX979" fmla="*/ 2974624 w 8690808"/>
              <a:gd name="connsiteY979" fmla="*/ 286175 h 10287000"/>
              <a:gd name="connsiteX980" fmla="*/ 2987278 w 8690808"/>
              <a:gd name="connsiteY980" fmla="*/ 286176 h 10287000"/>
              <a:gd name="connsiteX981" fmla="*/ 2999928 w 8690808"/>
              <a:gd name="connsiteY981" fmla="*/ 260870 h 10287000"/>
              <a:gd name="connsiteX982" fmla="*/ 2974622 w 8690808"/>
              <a:gd name="connsiteY982" fmla="*/ 260867 h 10287000"/>
              <a:gd name="connsiteX983" fmla="*/ 2961970 w 8690808"/>
              <a:gd name="connsiteY983" fmla="*/ 273521 h 10287000"/>
              <a:gd name="connsiteX984" fmla="*/ 2949317 w 8690808"/>
              <a:gd name="connsiteY984" fmla="*/ 286175 h 10287000"/>
              <a:gd name="connsiteX985" fmla="*/ 2924008 w 8690808"/>
              <a:gd name="connsiteY985" fmla="*/ 324135 h 10287000"/>
              <a:gd name="connsiteX986" fmla="*/ 2949317 w 8690808"/>
              <a:gd name="connsiteY986" fmla="*/ 311481 h 10287000"/>
              <a:gd name="connsiteX987" fmla="*/ 2961965 w 8690808"/>
              <a:gd name="connsiteY987" fmla="*/ 298827 h 10287000"/>
              <a:gd name="connsiteX988" fmla="*/ 2936662 w 8690808"/>
              <a:gd name="connsiteY988" fmla="*/ 349442 h 10287000"/>
              <a:gd name="connsiteX989" fmla="*/ 2924008 w 8690808"/>
              <a:gd name="connsiteY989" fmla="*/ 362096 h 10287000"/>
              <a:gd name="connsiteX990" fmla="*/ 2898702 w 8690808"/>
              <a:gd name="connsiteY990" fmla="*/ 374747 h 10287000"/>
              <a:gd name="connsiteX991" fmla="*/ 2911350 w 8690808"/>
              <a:gd name="connsiteY991" fmla="*/ 374747 h 10287000"/>
              <a:gd name="connsiteX992" fmla="*/ 2911354 w 8690808"/>
              <a:gd name="connsiteY992" fmla="*/ 387402 h 10287000"/>
              <a:gd name="connsiteX993" fmla="*/ 2911354 w 8690808"/>
              <a:gd name="connsiteY993" fmla="*/ 400059 h 10287000"/>
              <a:gd name="connsiteX994" fmla="*/ 2886048 w 8690808"/>
              <a:gd name="connsiteY994" fmla="*/ 425363 h 10287000"/>
              <a:gd name="connsiteX995" fmla="*/ 2911350 w 8690808"/>
              <a:gd name="connsiteY995" fmla="*/ 425363 h 10287000"/>
              <a:gd name="connsiteX996" fmla="*/ 2924008 w 8690808"/>
              <a:gd name="connsiteY996" fmla="*/ 412712 h 10287000"/>
              <a:gd name="connsiteX997" fmla="*/ 2873394 w 8690808"/>
              <a:gd name="connsiteY997" fmla="*/ 501282 h 10287000"/>
              <a:gd name="connsiteX998" fmla="*/ 2886047 w 8690808"/>
              <a:gd name="connsiteY998" fmla="*/ 450672 h 10287000"/>
              <a:gd name="connsiteX999" fmla="*/ 2848088 w 8690808"/>
              <a:gd name="connsiteY999" fmla="*/ 488633 h 10287000"/>
              <a:gd name="connsiteX1000" fmla="*/ 2848086 w 8690808"/>
              <a:gd name="connsiteY1000" fmla="*/ 475980 h 10287000"/>
              <a:gd name="connsiteX1001" fmla="*/ 2860742 w 8690808"/>
              <a:gd name="connsiteY1001" fmla="*/ 450671 h 10287000"/>
              <a:gd name="connsiteX1002" fmla="*/ 2822778 w 8690808"/>
              <a:gd name="connsiteY1002" fmla="*/ 475977 h 10287000"/>
              <a:gd name="connsiteX1003" fmla="*/ 2810128 w 8690808"/>
              <a:gd name="connsiteY1003" fmla="*/ 488631 h 10287000"/>
              <a:gd name="connsiteX1004" fmla="*/ 2759512 w 8690808"/>
              <a:gd name="connsiteY1004" fmla="*/ 539243 h 10287000"/>
              <a:gd name="connsiteX1005" fmla="*/ 2797472 w 8690808"/>
              <a:gd name="connsiteY1005" fmla="*/ 513938 h 10287000"/>
              <a:gd name="connsiteX1006" fmla="*/ 2784818 w 8690808"/>
              <a:gd name="connsiteY1006" fmla="*/ 526592 h 10287000"/>
              <a:gd name="connsiteX1007" fmla="*/ 2772164 w 8690808"/>
              <a:gd name="connsiteY1007" fmla="*/ 551898 h 10287000"/>
              <a:gd name="connsiteX1008" fmla="*/ 2797474 w 8690808"/>
              <a:gd name="connsiteY1008" fmla="*/ 539243 h 10287000"/>
              <a:gd name="connsiteX1009" fmla="*/ 2810128 w 8690808"/>
              <a:gd name="connsiteY1009" fmla="*/ 539243 h 10287000"/>
              <a:gd name="connsiteX1010" fmla="*/ 2772166 w 8690808"/>
              <a:gd name="connsiteY1010" fmla="*/ 602513 h 10287000"/>
              <a:gd name="connsiteX1011" fmla="*/ 2721554 w 8690808"/>
              <a:gd name="connsiteY1011" fmla="*/ 627818 h 10287000"/>
              <a:gd name="connsiteX1012" fmla="*/ 2658284 w 8690808"/>
              <a:gd name="connsiteY1012" fmla="*/ 703743 h 10287000"/>
              <a:gd name="connsiteX1013" fmla="*/ 2658284 w 8690808"/>
              <a:gd name="connsiteY1013" fmla="*/ 741699 h 10287000"/>
              <a:gd name="connsiteX1014" fmla="*/ 2595016 w 8690808"/>
              <a:gd name="connsiteY1014" fmla="*/ 779661 h 10287000"/>
              <a:gd name="connsiteX1015" fmla="*/ 2488250 w 8690808"/>
              <a:gd name="connsiteY1015" fmla="*/ 927351 h 10287000"/>
              <a:gd name="connsiteX1016" fmla="*/ 2455824 w 8690808"/>
              <a:gd name="connsiteY1016" fmla="*/ 966746 h 10287000"/>
              <a:gd name="connsiteX1017" fmla="*/ 2455822 w 8690808"/>
              <a:gd name="connsiteY1017" fmla="*/ 956810 h 10287000"/>
              <a:gd name="connsiteX1018" fmla="*/ 2430518 w 8690808"/>
              <a:gd name="connsiteY1018" fmla="*/ 969464 h 10287000"/>
              <a:gd name="connsiteX1019" fmla="*/ 2417862 w 8690808"/>
              <a:gd name="connsiteY1019" fmla="*/ 994773 h 10287000"/>
              <a:gd name="connsiteX1020" fmla="*/ 2316635 w 8690808"/>
              <a:gd name="connsiteY1020" fmla="*/ 1133960 h 10287000"/>
              <a:gd name="connsiteX1021" fmla="*/ 2316635 w 8690808"/>
              <a:gd name="connsiteY1021" fmla="*/ 1121304 h 10287000"/>
              <a:gd name="connsiteX1022" fmla="*/ 2303984 w 8690808"/>
              <a:gd name="connsiteY1022" fmla="*/ 1121304 h 10287000"/>
              <a:gd name="connsiteX1023" fmla="*/ 2303984 w 8690808"/>
              <a:gd name="connsiteY1023" fmla="*/ 1133960 h 10287000"/>
              <a:gd name="connsiteX1024" fmla="*/ 2291328 w 8690808"/>
              <a:gd name="connsiteY1024" fmla="*/ 1146614 h 10287000"/>
              <a:gd name="connsiteX1025" fmla="*/ 2291330 w 8690808"/>
              <a:gd name="connsiteY1025" fmla="*/ 1171919 h 10287000"/>
              <a:gd name="connsiteX1026" fmla="*/ 2266020 w 8690808"/>
              <a:gd name="connsiteY1026" fmla="*/ 1171919 h 10287000"/>
              <a:gd name="connsiteX1027" fmla="*/ 2253370 w 8690808"/>
              <a:gd name="connsiteY1027" fmla="*/ 1209881 h 10287000"/>
              <a:gd name="connsiteX1028" fmla="*/ 2253368 w 8690808"/>
              <a:gd name="connsiteY1028" fmla="*/ 1197225 h 10287000"/>
              <a:gd name="connsiteX1029" fmla="*/ 2240712 w 8690808"/>
              <a:gd name="connsiteY1029" fmla="*/ 1197225 h 10287000"/>
              <a:gd name="connsiteX1030" fmla="*/ 2228060 w 8690808"/>
              <a:gd name="connsiteY1030" fmla="*/ 1222535 h 10287000"/>
              <a:gd name="connsiteX1031" fmla="*/ 2228062 w 8690808"/>
              <a:gd name="connsiteY1031" fmla="*/ 1235190 h 10287000"/>
              <a:gd name="connsiteX1032" fmla="*/ 2190100 w 8690808"/>
              <a:gd name="connsiteY1032" fmla="*/ 1285800 h 10287000"/>
              <a:gd name="connsiteX1033" fmla="*/ 2177446 w 8690808"/>
              <a:gd name="connsiteY1033" fmla="*/ 1298454 h 10287000"/>
              <a:gd name="connsiteX1034" fmla="*/ 2164790 w 8690808"/>
              <a:gd name="connsiteY1034" fmla="*/ 1323761 h 10287000"/>
              <a:gd name="connsiteX1035" fmla="*/ 2177447 w 8690808"/>
              <a:gd name="connsiteY1035" fmla="*/ 1311110 h 10287000"/>
              <a:gd name="connsiteX1036" fmla="*/ 2190096 w 8690808"/>
              <a:gd name="connsiteY1036" fmla="*/ 1311111 h 10287000"/>
              <a:gd name="connsiteX1037" fmla="*/ 2164793 w 8690808"/>
              <a:gd name="connsiteY1037" fmla="*/ 1374375 h 10287000"/>
              <a:gd name="connsiteX1038" fmla="*/ 2152140 w 8690808"/>
              <a:gd name="connsiteY1038" fmla="*/ 1399685 h 10287000"/>
              <a:gd name="connsiteX1039" fmla="*/ 2139485 w 8690808"/>
              <a:gd name="connsiteY1039" fmla="*/ 1399683 h 10287000"/>
              <a:gd name="connsiteX1040" fmla="*/ 2139485 w 8690808"/>
              <a:gd name="connsiteY1040" fmla="*/ 1412336 h 10287000"/>
              <a:gd name="connsiteX1041" fmla="*/ 2126834 w 8690808"/>
              <a:gd name="connsiteY1041" fmla="*/ 1424993 h 10287000"/>
              <a:gd name="connsiteX1042" fmla="*/ 2126832 w 8690808"/>
              <a:gd name="connsiteY1042" fmla="*/ 1437641 h 10287000"/>
              <a:gd name="connsiteX1043" fmla="*/ 2076220 w 8690808"/>
              <a:gd name="connsiteY1043" fmla="*/ 1475606 h 10287000"/>
              <a:gd name="connsiteX1044" fmla="*/ 2076220 w 8690808"/>
              <a:gd name="connsiteY1044" fmla="*/ 1513566 h 10287000"/>
              <a:gd name="connsiteX1045" fmla="*/ 2063564 w 8690808"/>
              <a:gd name="connsiteY1045" fmla="*/ 1538871 h 10287000"/>
              <a:gd name="connsiteX1046" fmla="*/ 2076215 w 8690808"/>
              <a:gd name="connsiteY1046" fmla="*/ 1538868 h 10287000"/>
              <a:gd name="connsiteX1047" fmla="*/ 2076218 w 8690808"/>
              <a:gd name="connsiteY1047" fmla="*/ 1526216 h 10287000"/>
              <a:gd name="connsiteX1048" fmla="*/ 2088868 w 8690808"/>
              <a:gd name="connsiteY1048" fmla="*/ 1551525 h 10287000"/>
              <a:gd name="connsiteX1049" fmla="*/ 1734570 w 8690808"/>
              <a:gd name="connsiteY1049" fmla="*/ 2285429 h 10287000"/>
              <a:gd name="connsiteX1050" fmla="*/ 1683956 w 8690808"/>
              <a:gd name="connsiteY1050" fmla="*/ 2386655 h 10287000"/>
              <a:gd name="connsiteX1051" fmla="*/ 1645996 w 8690808"/>
              <a:gd name="connsiteY1051" fmla="*/ 2449923 h 10287000"/>
              <a:gd name="connsiteX1052" fmla="*/ 1620689 w 8690808"/>
              <a:gd name="connsiteY1052" fmla="*/ 2551154 h 10287000"/>
              <a:gd name="connsiteX1053" fmla="*/ 1506806 w 8690808"/>
              <a:gd name="connsiteY1053" fmla="*/ 2905451 h 10287000"/>
              <a:gd name="connsiteX1054" fmla="*/ 1494152 w 8690808"/>
              <a:gd name="connsiteY1054" fmla="*/ 2918102 h 10287000"/>
              <a:gd name="connsiteX1055" fmla="*/ 1494154 w 8690808"/>
              <a:gd name="connsiteY1055" fmla="*/ 2930757 h 10287000"/>
              <a:gd name="connsiteX1056" fmla="*/ 1506806 w 8690808"/>
              <a:gd name="connsiteY1056" fmla="*/ 2930756 h 10287000"/>
              <a:gd name="connsiteX1057" fmla="*/ 1506806 w 8690808"/>
              <a:gd name="connsiteY1057" fmla="*/ 2943410 h 10287000"/>
              <a:gd name="connsiteX1058" fmla="*/ 1494152 w 8690808"/>
              <a:gd name="connsiteY1058" fmla="*/ 2943410 h 10287000"/>
              <a:gd name="connsiteX1059" fmla="*/ 1456192 w 8690808"/>
              <a:gd name="connsiteY1059" fmla="*/ 3057288 h 10287000"/>
              <a:gd name="connsiteX1060" fmla="*/ 1443541 w 8690808"/>
              <a:gd name="connsiteY1060" fmla="*/ 3057291 h 10287000"/>
              <a:gd name="connsiteX1061" fmla="*/ 1443536 w 8690808"/>
              <a:gd name="connsiteY1061" fmla="*/ 3082601 h 10287000"/>
              <a:gd name="connsiteX1062" fmla="*/ 1405579 w 8690808"/>
              <a:gd name="connsiteY1062" fmla="*/ 3209135 h 10287000"/>
              <a:gd name="connsiteX1063" fmla="*/ 1392929 w 8690808"/>
              <a:gd name="connsiteY1063" fmla="*/ 3221789 h 10287000"/>
              <a:gd name="connsiteX1064" fmla="*/ 1380271 w 8690808"/>
              <a:gd name="connsiteY1064" fmla="*/ 3272402 h 10287000"/>
              <a:gd name="connsiteX1065" fmla="*/ 1380272 w 8690808"/>
              <a:gd name="connsiteY1065" fmla="*/ 3285053 h 10287000"/>
              <a:gd name="connsiteX1066" fmla="*/ 1380271 w 8690808"/>
              <a:gd name="connsiteY1066" fmla="*/ 3297705 h 10287000"/>
              <a:gd name="connsiteX1067" fmla="*/ 1380271 w 8690808"/>
              <a:gd name="connsiteY1067" fmla="*/ 3310362 h 10287000"/>
              <a:gd name="connsiteX1068" fmla="*/ 1367617 w 8690808"/>
              <a:gd name="connsiteY1068" fmla="*/ 3348326 h 10287000"/>
              <a:gd name="connsiteX1069" fmla="*/ 1392925 w 8690808"/>
              <a:gd name="connsiteY1069" fmla="*/ 3335669 h 10287000"/>
              <a:gd name="connsiteX1070" fmla="*/ 1392928 w 8690808"/>
              <a:gd name="connsiteY1070" fmla="*/ 3360977 h 10287000"/>
              <a:gd name="connsiteX1071" fmla="*/ 1380272 w 8690808"/>
              <a:gd name="connsiteY1071" fmla="*/ 3360974 h 10287000"/>
              <a:gd name="connsiteX1072" fmla="*/ 1380271 w 8690808"/>
              <a:gd name="connsiteY1072" fmla="*/ 3373631 h 10287000"/>
              <a:gd name="connsiteX1073" fmla="*/ 1380271 w 8690808"/>
              <a:gd name="connsiteY1073" fmla="*/ 3386286 h 10287000"/>
              <a:gd name="connsiteX1074" fmla="*/ 1380271 w 8690808"/>
              <a:gd name="connsiteY1074" fmla="*/ 3411591 h 10287000"/>
              <a:gd name="connsiteX1075" fmla="*/ 1329658 w 8690808"/>
              <a:gd name="connsiteY1075" fmla="*/ 3512819 h 10287000"/>
              <a:gd name="connsiteX1076" fmla="*/ 1342310 w 8690808"/>
              <a:gd name="connsiteY1076" fmla="*/ 3512817 h 10287000"/>
              <a:gd name="connsiteX1077" fmla="*/ 1329658 w 8690808"/>
              <a:gd name="connsiteY1077" fmla="*/ 3550775 h 10287000"/>
              <a:gd name="connsiteX1078" fmla="*/ 1354964 w 8690808"/>
              <a:gd name="connsiteY1078" fmla="*/ 3550778 h 10287000"/>
              <a:gd name="connsiteX1079" fmla="*/ 1367618 w 8690808"/>
              <a:gd name="connsiteY1079" fmla="*/ 3500165 h 10287000"/>
              <a:gd name="connsiteX1080" fmla="*/ 1367618 w 8690808"/>
              <a:gd name="connsiteY1080" fmla="*/ 3512819 h 10287000"/>
              <a:gd name="connsiteX1081" fmla="*/ 1380271 w 8690808"/>
              <a:gd name="connsiteY1081" fmla="*/ 3512817 h 10287000"/>
              <a:gd name="connsiteX1082" fmla="*/ 1380271 w 8690808"/>
              <a:gd name="connsiteY1082" fmla="*/ 3500166 h 10287000"/>
              <a:gd name="connsiteX1083" fmla="*/ 1380271 w 8690808"/>
              <a:gd name="connsiteY1083" fmla="*/ 3487512 h 10287000"/>
              <a:gd name="connsiteX1084" fmla="*/ 1418236 w 8690808"/>
              <a:gd name="connsiteY1084" fmla="*/ 3348324 h 10287000"/>
              <a:gd name="connsiteX1085" fmla="*/ 1430885 w 8690808"/>
              <a:gd name="connsiteY1085" fmla="*/ 3335669 h 10287000"/>
              <a:gd name="connsiteX1086" fmla="*/ 1430887 w 8690808"/>
              <a:gd name="connsiteY1086" fmla="*/ 3323013 h 10287000"/>
              <a:gd name="connsiteX1087" fmla="*/ 1418234 w 8690808"/>
              <a:gd name="connsiteY1087" fmla="*/ 3323015 h 10287000"/>
              <a:gd name="connsiteX1088" fmla="*/ 1544766 w 8690808"/>
              <a:gd name="connsiteY1088" fmla="*/ 2918102 h 10287000"/>
              <a:gd name="connsiteX1089" fmla="*/ 1544766 w 8690808"/>
              <a:gd name="connsiteY1089" fmla="*/ 2880141 h 10287000"/>
              <a:gd name="connsiteX1090" fmla="*/ 1595382 w 8690808"/>
              <a:gd name="connsiteY1090" fmla="*/ 2740952 h 10287000"/>
              <a:gd name="connsiteX1091" fmla="*/ 1582726 w 8690808"/>
              <a:gd name="connsiteY1091" fmla="*/ 2753607 h 10287000"/>
              <a:gd name="connsiteX1092" fmla="*/ 1633342 w 8690808"/>
              <a:gd name="connsiteY1092" fmla="*/ 2652380 h 10287000"/>
              <a:gd name="connsiteX1093" fmla="*/ 1785186 w 8690808"/>
              <a:gd name="connsiteY1093" fmla="*/ 2285430 h 10287000"/>
              <a:gd name="connsiteX1094" fmla="*/ 1886414 w 8690808"/>
              <a:gd name="connsiteY1094" fmla="*/ 2007050 h 10287000"/>
              <a:gd name="connsiteX1095" fmla="*/ 1937028 w 8690808"/>
              <a:gd name="connsiteY1095" fmla="*/ 1943783 h 10287000"/>
              <a:gd name="connsiteX1096" fmla="*/ 1987643 w 8690808"/>
              <a:gd name="connsiteY1096" fmla="*/ 1829903 h 10287000"/>
              <a:gd name="connsiteX1097" fmla="*/ 2012950 w 8690808"/>
              <a:gd name="connsiteY1097" fmla="*/ 1804596 h 10287000"/>
              <a:gd name="connsiteX1098" fmla="*/ 2139486 w 8690808"/>
              <a:gd name="connsiteY1098" fmla="*/ 1576833 h 10287000"/>
              <a:gd name="connsiteX1099" fmla="*/ 2139485 w 8690808"/>
              <a:gd name="connsiteY1099" fmla="*/ 1551525 h 10287000"/>
              <a:gd name="connsiteX1100" fmla="*/ 2266022 w 8690808"/>
              <a:gd name="connsiteY1100" fmla="*/ 1349070 h 10287000"/>
              <a:gd name="connsiteX1101" fmla="*/ 2367250 w 8690808"/>
              <a:gd name="connsiteY1101" fmla="*/ 1197225 h 10287000"/>
              <a:gd name="connsiteX1102" fmla="*/ 2430518 w 8690808"/>
              <a:gd name="connsiteY1102" fmla="*/ 1108653 h 10287000"/>
              <a:gd name="connsiteX1103" fmla="*/ 2519094 w 8690808"/>
              <a:gd name="connsiteY1103" fmla="*/ 969464 h 10287000"/>
              <a:gd name="connsiteX1104" fmla="*/ 2531748 w 8690808"/>
              <a:gd name="connsiteY1104" fmla="*/ 982118 h 10287000"/>
              <a:gd name="connsiteX1105" fmla="*/ 2544401 w 8690808"/>
              <a:gd name="connsiteY1105" fmla="*/ 944157 h 10287000"/>
              <a:gd name="connsiteX1106" fmla="*/ 2721552 w 8690808"/>
              <a:gd name="connsiteY1106" fmla="*/ 716393 h 10287000"/>
              <a:gd name="connsiteX1107" fmla="*/ 2898701 w 8690808"/>
              <a:gd name="connsiteY1107" fmla="*/ 501282 h 10287000"/>
              <a:gd name="connsiteX1108" fmla="*/ 2924008 w 8690808"/>
              <a:gd name="connsiteY1108" fmla="*/ 488633 h 10287000"/>
              <a:gd name="connsiteX1109" fmla="*/ 2936662 w 8690808"/>
              <a:gd name="connsiteY1109" fmla="*/ 450671 h 10287000"/>
              <a:gd name="connsiteX1110" fmla="*/ 3177078 w 8690808"/>
              <a:gd name="connsiteY1110" fmla="*/ 210252 h 10287000"/>
              <a:gd name="connsiteX1111" fmla="*/ 3189732 w 8690808"/>
              <a:gd name="connsiteY1111" fmla="*/ 210252 h 10287000"/>
              <a:gd name="connsiteX1112" fmla="*/ 3202388 w 8690808"/>
              <a:gd name="connsiteY1112" fmla="*/ 197600 h 10287000"/>
              <a:gd name="connsiteX1113" fmla="*/ 3278308 w 8690808"/>
              <a:gd name="connsiteY1113" fmla="*/ 121680 h 10287000"/>
              <a:gd name="connsiteX1114" fmla="*/ 3290962 w 8690808"/>
              <a:gd name="connsiteY1114" fmla="*/ 134334 h 10287000"/>
              <a:gd name="connsiteX1115" fmla="*/ 3303617 w 8690808"/>
              <a:gd name="connsiteY1115" fmla="*/ 121682 h 10287000"/>
              <a:gd name="connsiteX1116" fmla="*/ 3316272 w 8690808"/>
              <a:gd name="connsiteY1116" fmla="*/ 96371 h 10287000"/>
              <a:gd name="connsiteX1117" fmla="*/ 3379536 w 8690808"/>
              <a:gd name="connsiteY1117" fmla="*/ 58410 h 10287000"/>
              <a:gd name="connsiteX1118" fmla="*/ 3341576 w 8690808"/>
              <a:gd name="connsiteY1118" fmla="*/ 71066 h 10287000"/>
              <a:gd name="connsiteX1119" fmla="*/ 3354233 w 8690808"/>
              <a:gd name="connsiteY1119" fmla="*/ 58410 h 10287000"/>
              <a:gd name="connsiteX1120" fmla="*/ 3341576 w 8690808"/>
              <a:gd name="connsiteY1120" fmla="*/ 58410 h 10287000"/>
              <a:gd name="connsiteX1121" fmla="*/ 3374990 w 8690808"/>
              <a:gd name="connsiteY1121" fmla="*/ 21242 h 10287000"/>
              <a:gd name="connsiteX1122" fmla="*/ 3398246 w 8690808"/>
              <a:gd name="connsiteY1122" fmla="*/ 0 h 10287000"/>
              <a:gd name="connsiteX1123" fmla="*/ 3467874 w 8690808"/>
              <a:gd name="connsiteY1123" fmla="*/ 0 h 10287000"/>
              <a:gd name="connsiteX1124" fmla="*/ 3444386 w 8690808"/>
              <a:gd name="connsiteY1124" fmla="*/ 25196 h 10287000"/>
              <a:gd name="connsiteX1125" fmla="*/ 3366882 w 8690808"/>
              <a:gd name="connsiteY1125" fmla="*/ 109025 h 10287000"/>
              <a:gd name="connsiteX1126" fmla="*/ 2987278 w 8690808"/>
              <a:gd name="connsiteY1126" fmla="*/ 513935 h 10287000"/>
              <a:gd name="connsiteX1127" fmla="*/ 2961968 w 8690808"/>
              <a:gd name="connsiteY1127" fmla="*/ 564552 h 10287000"/>
              <a:gd name="connsiteX1128" fmla="*/ 2911354 w 8690808"/>
              <a:gd name="connsiteY1128" fmla="*/ 589857 h 10287000"/>
              <a:gd name="connsiteX1129" fmla="*/ 2784818 w 8690808"/>
              <a:gd name="connsiteY1129" fmla="*/ 767007 h 10287000"/>
              <a:gd name="connsiteX1130" fmla="*/ 2759512 w 8690808"/>
              <a:gd name="connsiteY1130" fmla="*/ 779661 h 10287000"/>
              <a:gd name="connsiteX1131" fmla="*/ 2696243 w 8690808"/>
              <a:gd name="connsiteY1131" fmla="*/ 893543 h 10287000"/>
              <a:gd name="connsiteX1132" fmla="*/ 2632974 w 8690808"/>
              <a:gd name="connsiteY1132" fmla="*/ 956810 h 10287000"/>
              <a:gd name="connsiteX1133" fmla="*/ 2392558 w 8690808"/>
              <a:gd name="connsiteY1133" fmla="*/ 1323761 h 10287000"/>
              <a:gd name="connsiteX1134" fmla="*/ 2253366 w 8690808"/>
              <a:gd name="connsiteY1134" fmla="*/ 1538871 h 10287000"/>
              <a:gd name="connsiteX1135" fmla="*/ 2190100 w 8690808"/>
              <a:gd name="connsiteY1135" fmla="*/ 1640100 h 10287000"/>
              <a:gd name="connsiteX1136" fmla="*/ 2038253 w 8690808"/>
              <a:gd name="connsiteY1136" fmla="*/ 1956437 h 10287000"/>
              <a:gd name="connsiteX1137" fmla="*/ 2000296 w 8690808"/>
              <a:gd name="connsiteY1137" fmla="*/ 2019705 h 10287000"/>
              <a:gd name="connsiteX1138" fmla="*/ 1810492 w 8690808"/>
              <a:gd name="connsiteY1138" fmla="*/ 2462576 h 10287000"/>
              <a:gd name="connsiteX1139" fmla="*/ 1633343 w 8690808"/>
              <a:gd name="connsiteY1139" fmla="*/ 2930756 h 10287000"/>
              <a:gd name="connsiteX1140" fmla="*/ 1570074 w 8690808"/>
              <a:gd name="connsiteY1140" fmla="*/ 3133212 h 10287000"/>
              <a:gd name="connsiteX1141" fmla="*/ 1557420 w 8690808"/>
              <a:gd name="connsiteY1141" fmla="*/ 3145868 h 10287000"/>
              <a:gd name="connsiteX1142" fmla="*/ 1557422 w 8690808"/>
              <a:gd name="connsiteY1142" fmla="*/ 3171176 h 10287000"/>
              <a:gd name="connsiteX1143" fmla="*/ 1494154 w 8690808"/>
              <a:gd name="connsiteY1143" fmla="*/ 3323016 h 10287000"/>
              <a:gd name="connsiteX1144" fmla="*/ 1519463 w 8690808"/>
              <a:gd name="connsiteY1144" fmla="*/ 3297708 h 10287000"/>
              <a:gd name="connsiteX1145" fmla="*/ 1544768 w 8690808"/>
              <a:gd name="connsiteY1145" fmla="*/ 3209136 h 10287000"/>
              <a:gd name="connsiteX1146" fmla="*/ 1570074 w 8690808"/>
              <a:gd name="connsiteY1146" fmla="*/ 3196481 h 10287000"/>
              <a:gd name="connsiteX1147" fmla="*/ 1582726 w 8690808"/>
              <a:gd name="connsiteY1147" fmla="*/ 3196481 h 10287000"/>
              <a:gd name="connsiteX1148" fmla="*/ 1582727 w 8690808"/>
              <a:gd name="connsiteY1148" fmla="*/ 3183827 h 10287000"/>
              <a:gd name="connsiteX1149" fmla="*/ 1582726 w 8690808"/>
              <a:gd name="connsiteY1149" fmla="*/ 3171176 h 10287000"/>
              <a:gd name="connsiteX1150" fmla="*/ 1582726 w 8690808"/>
              <a:gd name="connsiteY1150" fmla="*/ 3158520 h 10287000"/>
              <a:gd name="connsiteX1151" fmla="*/ 1633342 w 8690808"/>
              <a:gd name="connsiteY1151" fmla="*/ 3019331 h 10287000"/>
              <a:gd name="connsiteX1152" fmla="*/ 1734570 w 8690808"/>
              <a:gd name="connsiteY1152" fmla="*/ 2766260 h 10287000"/>
              <a:gd name="connsiteX1153" fmla="*/ 1823146 w 8690808"/>
              <a:gd name="connsiteY1153" fmla="*/ 2576459 h 10287000"/>
              <a:gd name="connsiteX1154" fmla="*/ 1835800 w 8690808"/>
              <a:gd name="connsiteY1154" fmla="*/ 2576456 h 10287000"/>
              <a:gd name="connsiteX1155" fmla="*/ 1835800 w 8690808"/>
              <a:gd name="connsiteY1155" fmla="*/ 2551151 h 10287000"/>
              <a:gd name="connsiteX1156" fmla="*/ 1835796 w 8690808"/>
              <a:gd name="connsiteY1156" fmla="*/ 2538498 h 10287000"/>
              <a:gd name="connsiteX1157" fmla="*/ 1899068 w 8690808"/>
              <a:gd name="connsiteY1157" fmla="*/ 2361350 h 10287000"/>
              <a:gd name="connsiteX1158" fmla="*/ 1911720 w 8690808"/>
              <a:gd name="connsiteY1158" fmla="*/ 2336043 h 10287000"/>
              <a:gd name="connsiteX1159" fmla="*/ 1937026 w 8690808"/>
              <a:gd name="connsiteY1159" fmla="*/ 2336043 h 10287000"/>
              <a:gd name="connsiteX1160" fmla="*/ 1937028 w 8690808"/>
              <a:gd name="connsiteY1160" fmla="*/ 2298083 h 10287000"/>
              <a:gd name="connsiteX1161" fmla="*/ 1962336 w 8690808"/>
              <a:gd name="connsiteY1161" fmla="*/ 2260122 h 10287000"/>
              <a:gd name="connsiteX1162" fmla="*/ 2126832 w 8690808"/>
              <a:gd name="connsiteY1162" fmla="*/ 1905822 h 10287000"/>
              <a:gd name="connsiteX1163" fmla="*/ 2126832 w 8690808"/>
              <a:gd name="connsiteY1163" fmla="*/ 1893168 h 10287000"/>
              <a:gd name="connsiteX1164" fmla="*/ 2139485 w 8690808"/>
              <a:gd name="connsiteY1164" fmla="*/ 1880514 h 10287000"/>
              <a:gd name="connsiteX1165" fmla="*/ 2202754 w 8690808"/>
              <a:gd name="connsiteY1165" fmla="*/ 1791941 h 10287000"/>
              <a:gd name="connsiteX1166" fmla="*/ 2202755 w 8690808"/>
              <a:gd name="connsiteY1166" fmla="*/ 1753982 h 10287000"/>
              <a:gd name="connsiteX1167" fmla="*/ 2215408 w 8690808"/>
              <a:gd name="connsiteY1167" fmla="*/ 1741328 h 10287000"/>
              <a:gd name="connsiteX1168" fmla="*/ 2278674 w 8690808"/>
              <a:gd name="connsiteY1168" fmla="*/ 1652753 h 10287000"/>
              <a:gd name="connsiteX1169" fmla="*/ 2291330 w 8690808"/>
              <a:gd name="connsiteY1169" fmla="*/ 1640102 h 10287000"/>
              <a:gd name="connsiteX1170" fmla="*/ 2303982 w 8690808"/>
              <a:gd name="connsiteY1170" fmla="*/ 1602140 h 10287000"/>
              <a:gd name="connsiteX1171" fmla="*/ 2354598 w 8690808"/>
              <a:gd name="connsiteY1171" fmla="*/ 1526214 h 10287000"/>
              <a:gd name="connsiteX1172" fmla="*/ 2367250 w 8690808"/>
              <a:gd name="connsiteY1172" fmla="*/ 1513565 h 10287000"/>
              <a:gd name="connsiteX1173" fmla="*/ 2367251 w 8690808"/>
              <a:gd name="connsiteY1173" fmla="*/ 1500911 h 10287000"/>
              <a:gd name="connsiteX1174" fmla="*/ 2620324 w 8690808"/>
              <a:gd name="connsiteY1174" fmla="*/ 1095999 h 10287000"/>
              <a:gd name="connsiteX1175" fmla="*/ 2632978 w 8690808"/>
              <a:gd name="connsiteY1175" fmla="*/ 1083344 h 10287000"/>
              <a:gd name="connsiteX1176" fmla="*/ 2645628 w 8690808"/>
              <a:gd name="connsiteY1176" fmla="*/ 1070693 h 10287000"/>
              <a:gd name="connsiteX1177" fmla="*/ 2645626 w 8690808"/>
              <a:gd name="connsiteY1177" fmla="*/ 1058039 h 10287000"/>
              <a:gd name="connsiteX1178" fmla="*/ 2658282 w 8690808"/>
              <a:gd name="connsiteY1178" fmla="*/ 1045385 h 10287000"/>
              <a:gd name="connsiteX1179" fmla="*/ 2670936 w 8690808"/>
              <a:gd name="connsiteY1179" fmla="*/ 1045385 h 10287000"/>
              <a:gd name="connsiteX1180" fmla="*/ 2658280 w 8690808"/>
              <a:gd name="connsiteY1180" fmla="*/ 1070693 h 10287000"/>
              <a:gd name="connsiteX1181" fmla="*/ 2670938 w 8690808"/>
              <a:gd name="connsiteY1181" fmla="*/ 1070693 h 10287000"/>
              <a:gd name="connsiteX1182" fmla="*/ 2683589 w 8690808"/>
              <a:gd name="connsiteY1182" fmla="*/ 1070693 h 10287000"/>
              <a:gd name="connsiteX1183" fmla="*/ 2696244 w 8690808"/>
              <a:gd name="connsiteY1183" fmla="*/ 1058040 h 10287000"/>
              <a:gd name="connsiteX1184" fmla="*/ 2632978 w 8690808"/>
              <a:gd name="connsiteY1184" fmla="*/ 1159265 h 10287000"/>
              <a:gd name="connsiteX1185" fmla="*/ 2557054 w 8690808"/>
              <a:gd name="connsiteY1185" fmla="*/ 1235189 h 10287000"/>
              <a:gd name="connsiteX1186" fmla="*/ 2595012 w 8690808"/>
              <a:gd name="connsiteY1186" fmla="*/ 1222535 h 10287000"/>
              <a:gd name="connsiteX1187" fmla="*/ 2531747 w 8690808"/>
              <a:gd name="connsiteY1187" fmla="*/ 1323761 h 10287000"/>
              <a:gd name="connsiteX1188" fmla="*/ 2531747 w 8690808"/>
              <a:gd name="connsiteY1188" fmla="*/ 1311110 h 10287000"/>
              <a:gd name="connsiteX1189" fmla="*/ 2531748 w 8690808"/>
              <a:gd name="connsiteY1189" fmla="*/ 1298457 h 10287000"/>
              <a:gd name="connsiteX1190" fmla="*/ 2519093 w 8690808"/>
              <a:gd name="connsiteY1190" fmla="*/ 1311110 h 10287000"/>
              <a:gd name="connsiteX1191" fmla="*/ 2506440 w 8690808"/>
              <a:gd name="connsiteY1191" fmla="*/ 1336415 h 10287000"/>
              <a:gd name="connsiteX1192" fmla="*/ 2468480 w 8690808"/>
              <a:gd name="connsiteY1192" fmla="*/ 1374375 h 10287000"/>
              <a:gd name="connsiteX1193" fmla="*/ 2455824 w 8690808"/>
              <a:gd name="connsiteY1193" fmla="*/ 1387029 h 10287000"/>
              <a:gd name="connsiteX1194" fmla="*/ 2455826 w 8690808"/>
              <a:gd name="connsiteY1194" fmla="*/ 1399683 h 10287000"/>
              <a:gd name="connsiteX1195" fmla="*/ 2468480 w 8690808"/>
              <a:gd name="connsiteY1195" fmla="*/ 1399685 h 10287000"/>
              <a:gd name="connsiteX1196" fmla="*/ 2417864 w 8690808"/>
              <a:gd name="connsiteY1196" fmla="*/ 1450296 h 10287000"/>
              <a:gd name="connsiteX1197" fmla="*/ 2455824 w 8690808"/>
              <a:gd name="connsiteY1197" fmla="*/ 1450296 h 10287000"/>
              <a:gd name="connsiteX1198" fmla="*/ 2417861 w 8690808"/>
              <a:gd name="connsiteY1198" fmla="*/ 1513565 h 10287000"/>
              <a:gd name="connsiteX1199" fmla="*/ 2379904 w 8690808"/>
              <a:gd name="connsiteY1199" fmla="*/ 1551524 h 10287000"/>
              <a:gd name="connsiteX1200" fmla="*/ 2405212 w 8690808"/>
              <a:gd name="connsiteY1200" fmla="*/ 1538868 h 10287000"/>
              <a:gd name="connsiteX1201" fmla="*/ 2379904 w 8690808"/>
              <a:gd name="connsiteY1201" fmla="*/ 1564179 h 10287000"/>
              <a:gd name="connsiteX1202" fmla="*/ 2367250 w 8690808"/>
              <a:gd name="connsiteY1202" fmla="*/ 1602137 h 10287000"/>
              <a:gd name="connsiteX1203" fmla="*/ 2354598 w 8690808"/>
              <a:gd name="connsiteY1203" fmla="*/ 1614791 h 10287000"/>
              <a:gd name="connsiteX1204" fmla="*/ 2341944 w 8690808"/>
              <a:gd name="connsiteY1204" fmla="*/ 1627446 h 10287000"/>
              <a:gd name="connsiteX1205" fmla="*/ 2341943 w 8690808"/>
              <a:gd name="connsiteY1205" fmla="*/ 1640100 h 10287000"/>
              <a:gd name="connsiteX1206" fmla="*/ 2347962 w 8690808"/>
              <a:gd name="connsiteY1206" fmla="*/ 1639239 h 10287000"/>
              <a:gd name="connsiteX1207" fmla="*/ 2340360 w 8690808"/>
              <a:gd name="connsiteY1207" fmla="*/ 1652750 h 10287000"/>
              <a:gd name="connsiteX1208" fmla="*/ 2316635 w 8690808"/>
              <a:gd name="connsiteY1208" fmla="*/ 1678061 h 10287000"/>
              <a:gd name="connsiteX1209" fmla="*/ 2316636 w 8690808"/>
              <a:gd name="connsiteY1209" fmla="*/ 1690712 h 10287000"/>
              <a:gd name="connsiteX1210" fmla="*/ 2316635 w 8690808"/>
              <a:gd name="connsiteY1210" fmla="*/ 1703367 h 10287000"/>
              <a:gd name="connsiteX1211" fmla="*/ 2278674 w 8690808"/>
              <a:gd name="connsiteY1211" fmla="*/ 1779284 h 10287000"/>
              <a:gd name="connsiteX1212" fmla="*/ 2240716 w 8690808"/>
              <a:gd name="connsiteY1212" fmla="*/ 1829903 h 10287000"/>
              <a:gd name="connsiteX1213" fmla="*/ 2228057 w 8690808"/>
              <a:gd name="connsiteY1213" fmla="*/ 1829903 h 10287000"/>
              <a:gd name="connsiteX1214" fmla="*/ 2215409 w 8690808"/>
              <a:gd name="connsiteY1214" fmla="*/ 1829900 h 10287000"/>
              <a:gd name="connsiteX1215" fmla="*/ 2215409 w 8690808"/>
              <a:gd name="connsiteY1215" fmla="*/ 1855205 h 10287000"/>
              <a:gd name="connsiteX1216" fmla="*/ 2215408 w 8690808"/>
              <a:gd name="connsiteY1216" fmla="*/ 1867862 h 10287000"/>
              <a:gd name="connsiteX1217" fmla="*/ 2215409 w 8690808"/>
              <a:gd name="connsiteY1217" fmla="*/ 1893168 h 10287000"/>
              <a:gd name="connsiteX1218" fmla="*/ 2152139 w 8690808"/>
              <a:gd name="connsiteY1218" fmla="*/ 1994397 h 10287000"/>
              <a:gd name="connsiteX1219" fmla="*/ 2139485 w 8690808"/>
              <a:gd name="connsiteY1219" fmla="*/ 2019704 h 10287000"/>
              <a:gd name="connsiteX1220" fmla="*/ 2139486 w 8690808"/>
              <a:gd name="connsiteY1220" fmla="*/ 2032355 h 10287000"/>
              <a:gd name="connsiteX1221" fmla="*/ 2139485 w 8690808"/>
              <a:gd name="connsiteY1221" fmla="*/ 2045012 h 10287000"/>
              <a:gd name="connsiteX1222" fmla="*/ 2101526 w 8690808"/>
              <a:gd name="connsiteY1222" fmla="*/ 2095623 h 10287000"/>
              <a:gd name="connsiteX1223" fmla="*/ 2083730 w 8690808"/>
              <a:gd name="connsiteY1223" fmla="*/ 2134771 h 10287000"/>
              <a:gd name="connsiteX1224" fmla="*/ 2088130 w 8690808"/>
              <a:gd name="connsiteY1224" fmla="*/ 2144585 h 10287000"/>
              <a:gd name="connsiteX1225" fmla="*/ 2087437 w 8690808"/>
              <a:gd name="connsiteY1225" fmla="*/ 2146015 h 10287000"/>
              <a:gd name="connsiteX1226" fmla="*/ 2088870 w 8690808"/>
              <a:gd name="connsiteY1226" fmla="*/ 2146236 h 10287000"/>
              <a:gd name="connsiteX1227" fmla="*/ 2088130 w 8690808"/>
              <a:gd name="connsiteY1227" fmla="*/ 2144585 h 10287000"/>
              <a:gd name="connsiteX1228" fmla="*/ 2091639 w 8690808"/>
              <a:gd name="connsiteY1228" fmla="*/ 2137342 h 10287000"/>
              <a:gd name="connsiteX1229" fmla="*/ 2152139 w 8690808"/>
              <a:gd name="connsiteY1229" fmla="*/ 2032358 h 10287000"/>
              <a:gd name="connsiteX1230" fmla="*/ 2164793 w 8690808"/>
              <a:gd name="connsiteY1230" fmla="*/ 2019704 h 10287000"/>
              <a:gd name="connsiteX1231" fmla="*/ 2177447 w 8690808"/>
              <a:gd name="connsiteY1231" fmla="*/ 2007050 h 10287000"/>
              <a:gd name="connsiteX1232" fmla="*/ 2164794 w 8690808"/>
              <a:gd name="connsiteY1232" fmla="*/ 1994397 h 10287000"/>
              <a:gd name="connsiteX1233" fmla="*/ 2177447 w 8690808"/>
              <a:gd name="connsiteY1233" fmla="*/ 1969089 h 10287000"/>
              <a:gd name="connsiteX1234" fmla="*/ 2202754 w 8690808"/>
              <a:gd name="connsiteY1234" fmla="*/ 1956437 h 10287000"/>
              <a:gd name="connsiteX1235" fmla="*/ 2228057 w 8690808"/>
              <a:gd name="connsiteY1235" fmla="*/ 1880516 h 10287000"/>
              <a:gd name="connsiteX1236" fmla="*/ 2228060 w 8690808"/>
              <a:gd name="connsiteY1236" fmla="*/ 1867862 h 10287000"/>
              <a:gd name="connsiteX1237" fmla="*/ 2240714 w 8690808"/>
              <a:gd name="connsiteY1237" fmla="*/ 1867862 h 10287000"/>
              <a:gd name="connsiteX1238" fmla="*/ 2253370 w 8690808"/>
              <a:gd name="connsiteY1238" fmla="*/ 1855208 h 10287000"/>
              <a:gd name="connsiteX1239" fmla="*/ 2253370 w 8690808"/>
              <a:gd name="connsiteY1239" fmla="*/ 1842557 h 10287000"/>
              <a:gd name="connsiteX1240" fmla="*/ 2240712 w 8690808"/>
              <a:gd name="connsiteY1240" fmla="*/ 1842554 h 10287000"/>
              <a:gd name="connsiteX1241" fmla="*/ 2329289 w 8690808"/>
              <a:gd name="connsiteY1241" fmla="*/ 1703364 h 10287000"/>
              <a:gd name="connsiteX1242" fmla="*/ 2329290 w 8690808"/>
              <a:gd name="connsiteY1242" fmla="*/ 1716023 h 10287000"/>
              <a:gd name="connsiteX1243" fmla="*/ 2341943 w 8690808"/>
              <a:gd name="connsiteY1243" fmla="*/ 1703366 h 10287000"/>
              <a:gd name="connsiteX1244" fmla="*/ 2341943 w 8690808"/>
              <a:gd name="connsiteY1244" fmla="*/ 1690709 h 10287000"/>
              <a:gd name="connsiteX1245" fmla="*/ 2367250 w 8690808"/>
              <a:gd name="connsiteY1245" fmla="*/ 1627446 h 10287000"/>
              <a:gd name="connsiteX1246" fmla="*/ 2379904 w 8690808"/>
              <a:gd name="connsiteY1246" fmla="*/ 1627443 h 10287000"/>
              <a:gd name="connsiteX1247" fmla="*/ 2379904 w 8690808"/>
              <a:gd name="connsiteY1247" fmla="*/ 1614791 h 10287000"/>
              <a:gd name="connsiteX1248" fmla="*/ 2379900 w 8690808"/>
              <a:gd name="connsiteY1248" fmla="*/ 1602140 h 10287000"/>
              <a:gd name="connsiteX1249" fmla="*/ 2465318 w 8690808"/>
              <a:gd name="connsiteY1249" fmla="*/ 1468683 h 10287000"/>
              <a:gd name="connsiteX1250" fmla="*/ 2481902 w 8690808"/>
              <a:gd name="connsiteY1250" fmla="*/ 1450599 h 10287000"/>
              <a:gd name="connsiteX1251" fmla="*/ 2579830 w 8690808"/>
              <a:gd name="connsiteY1251" fmla="*/ 1265063 h 10287000"/>
              <a:gd name="connsiteX1252" fmla="*/ 3038504 w 8690808"/>
              <a:gd name="connsiteY1252" fmla="*/ 556154 h 10287000"/>
              <a:gd name="connsiteX1253" fmla="*/ 3295808 w 8690808"/>
              <a:gd name="connsiteY1253" fmla="*/ 235523 h 10287000"/>
              <a:gd name="connsiteX1254" fmla="*/ 3509334 w 8690808"/>
              <a:gd name="connsiteY1254" fmla="*/ 0 h 10287000"/>
              <a:gd name="connsiteX1255" fmla="*/ 8666317 w 8690808"/>
              <a:gd name="connsiteY1255" fmla="*/ 0 h 10287000"/>
              <a:gd name="connsiteX1256" fmla="*/ 8690808 w 8690808"/>
              <a:gd name="connsiteY1256" fmla="*/ 10287000 h 10287000"/>
              <a:gd name="connsiteX1257" fmla="*/ 4569194 w 8690808"/>
              <a:gd name="connsiteY1257" fmla="*/ 10287000 h 10287000"/>
              <a:gd name="connsiteX1258" fmla="*/ 4512034 w 8690808"/>
              <a:gd name="connsiteY1258" fmla="*/ 10239735 h 10287000"/>
              <a:gd name="connsiteX1259" fmla="*/ 4429784 w 8690808"/>
              <a:gd name="connsiteY1259" fmla="*/ 10181214 h 10287000"/>
              <a:gd name="connsiteX1260" fmla="*/ 4404479 w 8690808"/>
              <a:gd name="connsiteY1260" fmla="*/ 10143254 h 10287000"/>
              <a:gd name="connsiteX1261" fmla="*/ 4404479 w 8690808"/>
              <a:gd name="connsiteY1261" fmla="*/ 10130601 h 10287000"/>
              <a:gd name="connsiteX1262" fmla="*/ 4366518 w 8690808"/>
              <a:gd name="connsiteY1262" fmla="*/ 10092639 h 10287000"/>
              <a:gd name="connsiteX1263" fmla="*/ 4353864 w 8690808"/>
              <a:gd name="connsiteY1263" fmla="*/ 10079984 h 10287000"/>
              <a:gd name="connsiteX1264" fmla="*/ 4341210 w 8690808"/>
              <a:gd name="connsiteY1264" fmla="*/ 10079986 h 10287000"/>
              <a:gd name="connsiteX1265" fmla="*/ 4366518 w 8690808"/>
              <a:gd name="connsiteY1265" fmla="*/ 10105293 h 10287000"/>
              <a:gd name="connsiteX1266" fmla="*/ 4379172 w 8690808"/>
              <a:gd name="connsiteY1266" fmla="*/ 10130601 h 10287000"/>
              <a:gd name="connsiteX1267" fmla="*/ 4379170 w 8690808"/>
              <a:gd name="connsiteY1267" fmla="*/ 10143254 h 10287000"/>
              <a:gd name="connsiteX1268" fmla="*/ 4366518 w 8690808"/>
              <a:gd name="connsiteY1268" fmla="*/ 10143254 h 10287000"/>
              <a:gd name="connsiteX1269" fmla="*/ 4366518 w 8690808"/>
              <a:gd name="connsiteY1269" fmla="*/ 10130601 h 10287000"/>
              <a:gd name="connsiteX1270" fmla="*/ 4353864 w 8690808"/>
              <a:gd name="connsiteY1270" fmla="*/ 10130602 h 10287000"/>
              <a:gd name="connsiteX1271" fmla="*/ 4341210 w 8690808"/>
              <a:gd name="connsiteY1271" fmla="*/ 10117947 h 10287000"/>
              <a:gd name="connsiteX1272" fmla="*/ 4328555 w 8690808"/>
              <a:gd name="connsiteY1272" fmla="*/ 10105293 h 10287000"/>
              <a:gd name="connsiteX1273" fmla="*/ 4328555 w 8690808"/>
              <a:gd name="connsiteY1273" fmla="*/ 10092639 h 10287000"/>
              <a:gd name="connsiteX1274" fmla="*/ 4315904 w 8690808"/>
              <a:gd name="connsiteY1274" fmla="*/ 10079986 h 10287000"/>
              <a:gd name="connsiteX1275" fmla="*/ 4303250 w 8690808"/>
              <a:gd name="connsiteY1275" fmla="*/ 10079985 h 10287000"/>
              <a:gd name="connsiteX1276" fmla="*/ 4303250 w 8690808"/>
              <a:gd name="connsiteY1276" fmla="*/ 10092639 h 10287000"/>
              <a:gd name="connsiteX1277" fmla="*/ 4315901 w 8690808"/>
              <a:gd name="connsiteY1277" fmla="*/ 10105293 h 10287000"/>
              <a:gd name="connsiteX1278" fmla="*/ 4303250 w 8690808"/>
              <a:gd name="connsiteY1278" fmla="*/ 10117946 h 10287000"/>
              <a:gd name="connsiteX1279" fmla="*/ 4252632 w 8690808"/>
              <a:gd name="connsiteY1279" fmla="*/ 10067332 h 10287000"/>
              <a:gd name="connsiteX1280" fmla="*/ 4252636 w 8690808"/>
              <a:gd name="connsiteY1280" fmla="*/ 10092639 h 10287000"/>
              <a:gd name="connsiteX1281" fmla="*/ 4227329 w 8690808"/>
              <a:gd name="connsiteY1281" fmla="*/ 10079986 h 10287000"/>
              <a:gd name="connsiteX1282" fmla="*/ 4189368 w 8690808"/>
              <a:gd name="connsiteY1282" fmla="*/ 10042026 h 10287000"/>
              <a:gd name="connsiteX1283" fmla="*/ 4138756 w 8690808"/>
              <a:gd name="connsiteY1283" fmla="*/ 10004066 h 10287000"/>
              <a:gd name="connsiteX1284" fmla="*/ 4189368 w 8690808"/>
              <a:gd name="connsiteY1284" fmla="*/ 10016718 h 10287000"/>
              <a:gd name="connsiteX1285" fmla="*/ 4126100 w 8690808"/>
              <a:gd name="connsiteY1285" fmla="*/ 9940797 h 10287000"/>
              <a:gd name="connsiteX1286" fmla="*/ 4113446 w 8690808"/>
              <a:gd name="connsiteY1286" fmla="*/ 9928143 h 10287000"/>
              <a:gd name="connsiteX1287" fmla="*/ 4138754 w 8690808"/>
              <a:gd name="connsiteY1287" fmla="*/ 9928143 h 10287000"/>
              <a:gd name="connsiteX1288" fmla="*/ 4126100 w 8690808"/>
              <a:gd name="connsiteY1288" fmla="*/ 9902836 h 10287000"/>
              <a:gd name="connsiteX1289" fmla="*/ 4113446 w 8690808"/>
              <a:gd name="connsiteY1289" fmla="*/ 9890182 h 10287000"/>
              <a:gd name="connsiteX1290" fmla="*/ 4100792 w 8690808"/>
              <a:gd name="connsiteY1290" fmla="*/ 9877532 h 10287000"/>
              <a:gd name="connsiteX1291" fmla="*/ 4100790 w 8690808"/>
              <a:gd name="connsiteY1291" fmla="*/ 9890182 h 10287000"/>
              <a:gd name="connsiteX1292" fmla="*/ 4113444 w 8690808"/>
              <a:gd name="connsiteY1292" fmla="*/ 9902836 h 10287000"/>
              <a:gd name="connsiteX1293" fmla="*/ 4113446 w 8690808"/>
              <a:gd name="connsiteY1293" fmla="*/ 9915490 h 10287000"/>
              <a:gd name="connsiteX1294" fmla="*/ 4062832 w 8690808"/>
              <a:gd name="connsiteY1294" fmla="*/ 9877532 h 10287000"/>
              <a:gd name="connsiteX1295" fmla="*/ 4062832 w 8690808"/>
              <a:gd name="connsiteY1295" fmla="*/ 9902836 h 10287000"/>
              <a:gd name="connsiteX1296" fmla="*/ 4012217 w 8690808"/>
              <a:gd name="connsiteY1296" fmla="*/ 9877532 h 10287000"/>
              <a:gd name="connsiteX1297" fmla="*/ 4012217 w 8690808"/>
              <a:gd name="connsiteY1297" fmla="*/ 9890182 h 10287000"/>
              <a:gd name="connsiteX1298" fmla="*/ 3999564 w 8690808"/>
              <a:gd name="connsiteY1298" fmla="*/ 9864876 h 10287000"/>
              <a:gd name="connsiteX1299" fmla="*/ 3986910 w 8690808"/>
              <a:gd name="connsiteY1299" fmla="*/ 9852222 h 10287000"/>
              <a:gd name="connsiteX1300" fmla="*/ 3974254 w 8690808"/>
              <a:gd name="connsiteY1300" fmla="*/ 9839571 h 10287000"/>
              <a:gd name="connsiteX1301" fmla="*/ 3974256 w 8690808"/>
              <a:gd name="connsiteY1301" fmla="*/ 9852222 h 10287000"/>
              <a:gd name="connsiteX1302" fmla="*/ 3936298 w 8690808"/>
              <a:gd name="connsiteY1302" fmla="*/ 9826916 h 10287000"/>
              <a:gd name="connsiteX1303" fmla="*/ 3936296 w 8690808"/>
              <a:gd name="connsiteY1303" fmla="*/ 9814262 h 10287000"/>
              <a:gd name="connsiteX1304" fmla="*/ 3936298 w 8690808"/>
              <a:gd name="connsiteY1304" fmla="*/ 9801610 h 10287000"/>
              <a:gd name="connsiteX1305" fmla="*/ 3923640 w 8690808"/>
              <a:gd name="connsiteY1305" fmla="*/ 9801610 h 10287000"/>
              <a:gd name="connsiteX1306" fmla="*/ 3910988 w 8690808"/>
              <a:gd name="connsiteY1306" fmla="*/ 9801610 h 10287000"/>
              <a:gd name="connsiteX1307" fmla="*/ 3898332 w 8690808"/>
              <a:gd name="connsiteY1307" fmla="*/ 9788956 h 10287000"/>
              <a:gd name="connsiteX1308" fmla="*/ 3898336 w 8690808"/>
              <a:gd name="connsiteY1308" fmla="*/ 9776301 h 10287000"/>
              <a:gd name="connsiteX1309" fmla="*/ 3898336 w 8690808"/>
              <a:gd name="connsiteY1309" fmla="*/ 9750996 h 10287000"/>
              <a:gd name="connsiteX1310" fmla="*/ 3885682 w 8690808"/>
              <a:gd name="connsiteY1310" fmla="*/ 9750996 h 10287000"/>
              <a:gd name="connsiteX1311" fmla="*/ 3885680 w 8690808"/>
              <a:gd name="connsiteY1311" fmla="*/ 9763644 h 10287000"/>
              <a:gd name="connsiteX1312" fmla="*/ 3885682 w 8690808"/>
              <a:gd name="connsiteY1312" fmla="*/ 9776301 h 10287000"/>
              <a:gd name="connsiteX1313" fmla="*/ 3847722 w 8690808"/>
              <a:gd name="connsiteY1313" fmla="*/ 9738340 h 10287000"/>
              <a:gd name="connsiteX1314" fmla="*/ 3847722 w 8690808"/>
              <a:gd name="connsiteY1314" fmla="*/ 9763647 h 10287000"/>
              <a:gd name="connsiteX1315" fmla="*/ 3835066 w 8690808"/>
              <a:gd name="connsiteY1315" fmla="*/ 9738340 h 10287000"/>
              <a:gd name="connsiteX1316" fmla="*/ 3835067 w 8690808"/>
              <a:gd name="connsiteY1316" fmla="*/ 9725686 h 10287000"/>
              <a:gd name="connsiteX1317" fmla="*/ 3759146 w 8690808"/>
              <a:gd name="connsiteY1317" fmla="*/ 9649764 h 10287000"/>
              <a:gd name="connsiteX1318" fmla="*/ 3759146 w 8690808"/>
              <a:gd name="connsiteY1318" fmla="*/ 9662421 h 10287000"/>
              <a:gd name="connsiteX1319" fmla="*/ 3746490 w 8690808"/>
              <a:gd name="connsiteY1319" fmla="*/ 9637114 h 10287000"/>
              <a:gd name="connsiteX1320" fmla="*/ 3733836 w 8690808"/>
              <a:gd name="connsiteY1320" fmla="*/ 9624460 h 10287000"/>
              <a:gd name="connsiteX1321" fmla="*/ 3733836 w 8690808"/>
              <a:gd name="connsiteY1321" fmla="*/ 9636734 h 10287000"/>
              <a:gd name="connsiteX1322" fmla="*/ 3640518 w 8690808"/>
              <a:gd name="connsiteY1322" fmla="*/ 9540630 h 10287000"/>
              <a:gd name="connsiteX1323" fmla="*/ 3544034 w 8690808"/>
              <a:gd name="connsiteY1323" fmla="*/ 9459962 h 10287000"/>
              <a:gd name="connsiteX1324" fmla="*/ 3379536 w 8690808"/>
              <a:gd name="connsiteY1324" fmla="*/ 9270158 h 10287000"/>
              <a:gd name="connsiteX1325" fmla="*/ 3240347 w 8690808"/>
              <a:gd name="connsiteY1325" fmla="*/ 9118320 h 10287000"/>
              <a:gd name="connsiteX1326" fmla="*/ 3227696 w 8690808"/>
              <a:gd name="connsiteY1326" fmla="*/ 9118320 h 10287000"/>
              <a:gd name="connsiteX1327" fmla="*/ 3075851 w 8690808"/>
              <a:gd name="connsiteY1327" fmla="*/ 8903210 h 10287000"/>
              <a:gd name="connsiteX1328" fmla="*/ 3063197 w 8690808"/>
              <a:gd name="connsiteY1328" fmla="*/ 8915864 h 10287000"/>
              <a:gd name="connsiteX1329" fmla="*/ 3025236 w 8690808"/>
              <a:gd name="connsiteY1329" fmla="*/ 8827288 h 10287000"/>
              <a:gd name="connsiteX1330" fmla="*/ 3025238 w 8690808"/>
              <a:gd name="connsiteY1330" fmla="*/ 8865246 h 10287000"/>
              <a:gd name="connsiteX1331" fmla="*/ 2924008 w 8690808"/>
              <a:gd name="connsiteY1331" fmla="*/ 8688099 h 10287000"/>
              <a:gd name="connsiteX1332" fmla="*/ 2873393 w 8690808"/>
              <a:gd name="connsiteY1332" fmla="*/ 8650138 h 10287000"/>
              <a:gd name="connsiteX1333" fmla="*/ 2873393 w 8690808"/>
              <a:gd name="connsiteY1333" fmla="*/ 8637488 h 10287000"/>
              <a:gd name="connsiteX1334" fmla="*/ 2873392 w 8690808"/>
              <a:gd name="connsiteY1334" fmla="*/ 8624834 h 10287000"/>
              <a:gd name="connsiteX1335" fmla="*/ 2860744 w 8690808"/>
              <a:gd name="connsiteY1335" fmla="*/ 8624834 h 10287000"/>
              <a:gd name="connsiteX1336" fmla="*/ 2506439 w 8690808"/>
              <a:gd name="connsiteY1336" fmla="*/ 8042772 h 10287000"/>
              <a:gd name="connsiteX1337" fmla="*/ 2503470 w 8690808"/>
              <a:gd name="connsiteY1337" fmla="*/ 8056143 h 10287000"/>
              <a:gd name="connsiteX1338" fmla="*/ 2422608 w 8690808"/>
              <a:gd name="connsiteY1338" fmla="*/ 7928891 h 10287000"/>
              <a:gd name="connsiteX1339" fmla="*/ 2354598 w 8690808"/>
              <a:gd name="connsiteY1339" fmla="*/ 7777047 h 10287000"/>
              <a:gd name="connsiteX1340" fmla="*/ 2316635 w 8690808"/>
              <a:gd name="connsiteY1340" fmla="*/ 7701123 h 10287000"/>
              <a:gd name="connsiteX1341" fmla="*/ 2266022 w 8690808"/>
              <a:gd name="connsiteY1341" fmla="*/ 7637859 h 10287000"/>
              <a:gd name="connsiteX1342" fmla="*/ 2266022 w 8690808"/>
              <a:gd name="connsiteY1342" fmla="*/ 7625202 h 10287000"/>
              <a:gd name="connsiteX1343" fmla="*/ 2164794 w 8690808"/>
              <a:gd name="connsiteY1343" fmla="*/ 7397444 h 10287000"/>
              <a:gd name="connsiteX1344" fmla="*/ 2164793 w 8690808"/>
              <a:gd name="connsiteY1344" fmla="*/ 7384790 h 10287000"/>
              <a:gd name="connsiteX1345" fmla="*/ 2126832 w 8690808"/>
              <a:gd name="connsiteY1345" fmla="*/ 7334175 h 10287000"/>
              <a:gd name="connsiteX1346" fmla="*/ 2114180 w 8690808"/>
              <a:gd name="connsiteY1346" fmla="*/ 7346829 h 10287000"/>
              <a:gd name="connsiteX1347" fmla="*/ 2126832 w 8690808"/>
              <a:gd name="connsiteY1347" fmla="*/ 7372134 h 10287000"/>
              <a:gd name="connsiteX1348" fmla="*/ 2139485 w 8690808"/>
              <a:gd name="connsiteY1348" fmla="*/ 7397444 h 10287000"/>
              <a:gd name="connsiteX1349" fmla="*/ 2202752 w 8690808"/>
              <a:gd name="connsiteY1349" fmla="*/ 7549284 h 10287000"/>
              <a:gd name="connsiteX1350" fmla="*/ 2240714 w 8690808"/>
              <a:gd name="connsiteY1350" fmla="*/ 7637859 h 10287000"/>
              <a:gd name="connsiteX1351" fmla="*/ 2253368 w 8690808"/>
              <a:gd name="connsiteY1351" fmla="*/ 7663166 h 10287000"/>
              <a:gd name="connsiteX1352" fmla="*/ 2267009 w 8690808"/>
              <a:gd name="connsiteY1352" fmla="*/ 7702709 h 10287000"/>
              <a:gd name="connsiteX1353" fmla="*/ 2268472 w 8690808"/>
              <a:gd name="connsiteY1353" fmla="*/ 7706363 h 10287000"/>
              <a:gd name="connsiteX1354" fmla="*/ 2183772 w 8690808"/>
              <a:gd name="connsiteY1354" fmla="*/ 7539792 h 10287000"/>
              <a:gd name="connsiteX1355" fmla="*/ 2088870 w 8690808"/>
              <a:gd name="connsiteY1355" fmla="*/ 7372134 h 10287000"/>
              <a:gd name="connsiteX1356" fmla="*/ 2076218 w 8690808"/>
              <a:gd name="connsiteY1356" fmla="*/ 7359483 h 10287000"/>
              <a:gd name="connsiteX1357" fmla="*/ 2076220 w 8690808"/>
              <a:gd name="connsiteY1357" fmla="*/ 7346829 h 10287000"/>
              <a:gd name="connsiteX1358" fmla="*/ 1911722 w 8690808"/>
              <a:gd name="connsiteY1358" fmla="*/ 6815382 h 10287000"/>
              <a:gd name="connsiteX1359" fmla="*/ 1861103 w 8690808"/>
              <a:gd name="connsiteY1359" fmla="*/ 6676193 h 10287000"/>
              <a:gd name="connsiteX1360" fmla="*/ 1861103 w 8690808"/>
              <a:gd name="connsiteY1360" fmla="*/ 6625580 h 10287000"/>
              <a:gd name="connsiteX1361" fmla="*/ 1861106 w 8690808"/>
              <a:gd name="connsiteY1361" fmla="*/ 6612926 h 10287000"/>
              <a:gd name="connsiteX1362" fmla="*/ 1861106 w 8690808"/>
              <a:gd name="connsiteY1362" fmla="*/ 6574965 h 10287000"/>
              <a:gd name="connsiteX1363" fmla="*/ 1810492 w 8690808"/>
              <a:gd name="connsiteY1363" fmla="*/ 6359856 h 10287000"/>
              <a:gd name="connsiteX1364" fmla="*/ 1810492 w 8690808"/>
              <a:gd name="connsiteY1364" fmla="*/ 6347198 h 10287000"/>
              <a:gd name="connsiteX1365" fmla="*/ 1810493 w 8690808"/>
              <a:gd name="connsiteY1365" fmla="*/ 6334550 h 10287000"/>
              <a:gd name="connsiteX1366" fmla="*/ 1797844 w 8690808"/>
              <a:gd name="connsiteY1366" fmla="*/ 6296589 h 10287000"/>
              <a:gd name="connsiteX1367" fmla="*/ 1797840 w 8690808"/>
              <a:gd name="connsiteY1367" fmla="*/ 6283932 h 10287000"/>
              <a:gd name="connsiteX1368" fmla="*/ 1785185 w 8690808"/>
              <a:gd name="connsiteY1368" fmla="*/ 6208014 h 10287000"/>
              <a:gd name="connsiteX1369" fmla="*/ 1797839 w 8690808"/>
              <a:gd name="connsiteY1369" fmla="*/ 6182706 h 10287000"/>
              <a:gd name="connsiteX1370" fmla="*/ 1785185 w 8690808"/>
              <a:gd name="connsiteY1370" fmla="*/ 6170054 h 10287000"/>
              <a:gd name="connsiteX1371" fmla="*/ 1772531 w 8690808"/>
              <a:gd name="connsiteY1371" fmla="*/ 6106785 h 10287000"/>
              <a:gd name="connsiteX1372" fmla="*/ 1785185 w 8690808"/>
              <a:gd name="connsiteY1372" fmla="*/ 6094131 h 10287000"/>
              <a:gd name="connsiteX1373" fmla="*/ 1759878 w 8690808"/>
              <a:gd name="connsiteY1373" fmla="*/ 5841063 h 10287000"/>
              <a:gd name="connsiteX1374" fmla="*/ 1772531 w 8690808"/>
              <a:gd name="connsiteY1374" fmla="*/ 5853713 h 10287000"/>
              <a:gd name="connsiteX1375" fmla="*/ 1747224 w 8690808"/>
              <a:gd name="connsiteY1375" fmla="*/ 5714525 h 10287000"/>
              <a:gd name="connsiteX1376" fmla="*/ 1747224 w 8690808"/>
              <a:gd name="connsiteY1376" fmla="*/ 5410842 h 10287000"/>
              <a:gd name="connsiteX1377" fmla="*/ 1759878 w 8690808"/>
              <a:gd name="connsiteY1377" fmla="*/ 5398188 h 10287000"/>
              <a:gd name="connsiteX1378" fmla="*/ 1759878 w 8690808"/>
              <a:gd name="connsiteY1378" fmla="*/ 5372882 h 10287000"/>
              <a:gd name="connsiteX1379" fmla="*/ 1747224 w 8690808"/>
              <a:gd name="connsiteY1379" fmla="*/ 5360225 h 10287000"/>
              <a:gd name="connsiteX1380" fmla="*/ 1747224 w 8690808"/>
              <a:gd name="connsiteY1380" fmla="*/ 5347577 h 10287000"/>
              <a:gd name="connsiteX1381" fmla="*/ 1747224 w 8690808"/>
              <a:gd name="connsiteY1381" fmla="*/ 5309616 h 10287000"/>
              <a:gd name="connsiteX1382" fmla="*/ 1747224 w 8690808"/>
              <a:gd name="connsiteY1382" fmla="*/ 5284304 h 10287000"/>
              <a:gd name="connsiteX1383" fmla="*/ 1734570 w 8690808"/>
              <a:gd name="connsiteY1383" fmla="*/ 5221037 h 10287000"/>
              <a:gd name="connsiteX1384" fmla="*/ 1747226 w 8690808"/>
              <a:gd name="connsiteY1384" fmla="*/ 5221038 h 10287000"/>
              <a:gd name="connsiteX1385" fmla="*/ 1747224 w 8690808"/>
              <a:gd name="connsiteY1385" fmla="*/ 5208387 h 10287000"/>
              <a:gd name="connsiteX1386" fmla="*/ 1747224 w 8690808"/>
              <a:gd name="connsiteY1386" fmla="*/ 5195732 h 10287000"/>
              <a:gd name="connsiteX1387" fmla="*/ 1734570 w 8690808"/>
              <a:gd name="connsiteY1387" fmla="*/ 5195730 h 10287000"/>
              <a:gd name="connsiteX1388" fmla="*/ 1734570 w 8690808"/>
              <a:gd name="connsiteY1388" fmla="*/ 5157770 h 10287000"/>
              <a:gd name="connsiteX1389" fmla="*/ 1759878 w 8690808"/>
              <a:gd name="connsiteY1389" fmla="*/ 5183081 h 10287000"/>
              <a:gd name="connsiteX1390" fmla="*/ 1759878 w 8690808"/>
              <a:gd name="connsiteY1390" fmla="*/ 5170424 h 10287000"/>
              <a:gd name="connsiteX1391" fmla="*/ 1861106 w 8690808"/>
              <a:gd name="connsiteY1391" fmla="*/ 5663910 h 10287000"/>
              <a:gd name="connsiteX1392" fmla="*/ 1873760 w 8690808"/>
              <a:gd name="connsiteY1392" fmla="*/ 5676567 h 10287000"/>
              <a:gd name="connsiteX1393" fmla="*/ 1873760 w 8690808"/>
              <a:gd name="connsiteY1393" fmla="*/ 5663913 h 10287000"/>
              <a:gd name="connsiteX1394" fmla="*/ 1873762 w 8690808"/>
              <a:gd name="connsiteY1394" fmla="*/ 5651256 h 10287000"/>
              <a:gd name="connsiteX1395" fmla="*/ 1772531 w 8690808"/>
              <a:gd name="connsiteY1395" fmla="*/ 5145120 h 10287000"/>
              <a:gd name="connsiteX1396" fmla="*/ 1747226 w 8690808"/>
              <a:gd name="connsiteY1396" fmla="*/ 5005928 h 10287000"/>
              <a:gd name="connsiteX1397" fmla="*/ 1709264 w 8690808"/>
              <a:gd name="connsiteY1397" fmla="*/ 4980624 h 10287000"/>
              <a:gd name="connsiteX1398" fmla="*/ 1721916 w 8690808"/>
              <a:gd name="connsiteY1398" fmla="*/ 4828781 h 10287000"/>
              <a:gd name="connsiteX1399" fmla="*/ 1709264 w 8690808"/>
              <a:gd name="connsiteY1399" fmla="*/ 4816124 h 10287000"/>
              <a:gd name="connsiteX1400" fmla="*/ 1709266 w 8690808"/>
              <a:gd name="connsiteY1400" fmla="*/ 4828781 h 10287000"/>
              <a:gd name="connsiteX1401" fmla="*/ 1696613 w 8690808"/>
              <a:gd name="connsiteY1401" fmla="*/ 4980624 h 10287000"/>
              <a:gd name="connsiteX1402" fmla="*/ 1683956 w 8690808"/>
              <a:gd name="connsiteY1402" fmla="*/ 4993277 h 10287000"/>
              <a:gd name="connsiteX1403" fmla="*/ 1671304 w 8690808"/>
              <a:gd name="connsiteY1403" fmla="*/ 4980624 h 10287000"/>
              <a:gd name="connsiteX1404" fmla="*/ 1671304 w 8690808"/>
              <a:gd name="connsiteY1404" fmla="*/ 4917353 h 10287000"/>
              <a:gd name="connsiteX1405" fmla="*/ 1683956 w 8690808"/>
              <a:gd name="connsiteY1405" fmla="*/ 4866741 h 10287000"/>
              <a:gd name="connsiteX1406" fmla="*/ 1683958 w 8690808"/>
              <a:gd name="connsiteY1406" fmla="*/ 4854090 h 10287000"/>
              <a:gd name="connsiteX1407" fmla="*/ 1683956 w 8690808"/>
              <a:gd name="connsiteY1407" fmla="*/ 4841432 h 10287000"/>
              <a:gd name="connsiteX1408" fmla="*/ 1696610 w 8690808"/>
              <a:gd name="connsiteY1408" fmla="*/ 4828776 h 10287000"/>
              <a:gd name="connsiteX1409" fmla="*/ 1696610 w 8690808"/>
              <a:gd name="connsiteY1409" fmla="*/ 4816127 h 10287000"/>
              <a:gd name="connsiteX1410" fmla="*/ 1696610 w 8690808"/>
              <a:gd name="connsiteY1410" fmla="*/ 4803474 h 10287000"/>
              <a:gd name="connsiteX1411" fmla="*/ 1683956 w 8690808"/>
              <a:gd name="connsiteY1411" fmla="*/ 4803471 h 10287000"/>
              <a:gd name="connsiteX1412" fmla="*/ 1671308 w 8690808"/>
              <a:gd name="connsiteY1412" fmla="*/ 4816127 h 10287000"/>
              <a:gd name="connsiteX1413" fmla="*/ 1671304 w 8690808"/>
              <a:gd name="connsiteY1413" fmla="*/ 4752860 h 10287000"/>
              <a:gd name="connsiteX1414" fmla="*/ 1671304 w 8690808"/>
              <a:gd name="connsiteY1414" fmla="*/ 4727555 h 10287000"/>
              <a:gd name="connsiteX1415" fmla="*/ 1658650 w 8690808"/>
              <a:gd name="connsiteY1415" fmla="*/ 4702250 h 10287000"/>
              <a:gd name="connsiteX1416" fmla="*/ 1671304 w 8690808"/>
              <a:gd name="connsiteY1416" fmla="*/ 4626324 h 10287000"/>
              <a:gd name="connsiteX1417" fmla="*/ 1683956 w 8690808"/>
              <a:gd name="connsiteY1417" fmla="*/ 4563062 h 10287000"/>
              <a:gd name="connsiteX1418" fmla="*/ 1683958 w 8690808"/>
              <a:gd name="connsiteY1418" fmla="*/ 4588368 h 10287000"/>
              <a:gd name="connsiteX1419" fmla="*/ 1683960 w 8690808"/>
              <a:gd name="connsiteY1419" fmla="*/ 4638981 h 10287000"/>
              <a:gd name="connsiteX1420" fmla="*/ 1683958 w 8690808"/>
              <a:gd name="connsiteY1420" fmla="*/ 4651632 h 10287000"/>
              <a:gd name="connsiteX1421" fmla="*/ 1696612 w 8690808"/>
              <a:gd name="connsiteY1421" fmla="*/ 4714899 h 10287000"/>
              <a:gd name="connsiteX1422" fmla="*/ 1709264 w 8690808"/>
              <a:gd name="connsiteY1422" fmla="*/ 4714898 h 10287000"/>
              <a:gd name="connsiteX1423" fmla="*/ 1721918 w 8690808"/>
              <a:gd name="connsiteY1423" fmla="*/ 4702250 h 10287000"/>
              <a:gd name="connsiteX1424" fmla="*/ 1734570 w 8690808"/>
              <a:gd name="connsiteY1424" fmla="*/ 4689593 h 10287000"/>
              <a:gd name="connsiteX1425" fmla="*/ 1734570 w 8690808"/>
              <a:gd name="connsiteY1425" fmla="*/ 4676942 h 10287000"/>
              <a:gd name="connsiteX1426" fmla="*/ 1734574 w 8690808"/>
              <a:gd name="connsiteY1426" fmla="*/ 4664288 h 10287000"/>
              <a:gd name="connsiteX1427" fmla="*/ 1721916 w 8690808"/>
              <a:gd name="connsiteY1427" fmla="*/ 4676942 h 10287000"/>
              <a:gd name="connsiteX1428" fmla="*/ 1709264 w 8690808"/>
              <a:gd name="connsiteY1428" fmla="*/ 4689597 h 10287000"/>
              <a:gd name="connsiteX1429" fmla="*/ 1696610 w 8690808"/>
              <a:gd name="connsiteY1429" fmla="*/ 4651632 h 10287000"/>
              <a:gd name="connsiteX1430" fmla="*/ 1696610 w 8690808"/>
              <a:gd name="connsiteY1430" fmla="*/ 4575714 h 10287000"/>
              <a:gd name="connsiteX1431" fmla="*/ 1696610 w 8690808"/>
              <a:gd name="connsiteY1431" fmla="*/ 4537751 h 10287000"/>
              <a:gd name="connsiteX1432" fmla="*/ 1696610 w 8690808"/>
              <a:gd name="connsiteY1432" fmla="*/ 4487138 h 10287000"/>
              <a:gd name="connsiteX1433" fmla="*/ 1709267 w 8690808"/>
              <a:gd name="connsiteY1433" fmla="*/ 4436526 h 10287000"/>
              <a:gd name="connsiteX1434" fmla="*/ 1709264 w 8690808"/>
              <a:gd name="connsiteY1434" fmla="*/ 4423871 h 10287000"/>
              <a:gd name="connsiteX1435" fmla="*/ 1709264 w 8690808"/>
              <a:gd name="connsiteY1435" fmla="*/ 4385910 h 10287000"/>
              <a:gd name="connsiteX1436" fmla="*/ 1721916 w 8690808"/>
              <a:gd name="connsiteY1436" fmla="*/ 4398566 h 10287000"/>
              <a:gd name="connsiteX1437" fmla="*/ 1734570 w 8690808"/>
              <a:gd name="connsiteY1437" fmla="*/ 4373259 h 10287000"/>
              <a:gd name="connsiteX1438" fmla="*/ 1721916 w 8690808"/>
              <a:gd name="connsiteY1438" fmla="*/ 4347947 h 10287000"/>
              <a:gd name="connsiteX1439" fmla="*/ 1734570 w 8690808"/>
              <a:gd name="connsiteY1439" fmla="*/ 4335296 h 10287000"/>
              <a:gd name="connsiteX1440" fmla="*/ 1721916 w 8690808"/>
              <a:gd name="connsiteY1440" fmla="*/ 4322646 h 10287000"/>
              <a:gd name="connsiteX1441" fmla="*/ 1721918 w 8690808"/>
              <a:gd name="connsiteY1441" fmla="*/ 4297335 h 10287000"/>
              <a:gd name="connsiteX1442" fmla="*/ 1734570 w 8690808"/>
              <a:gd name="connsiteY1442" fmla="*/ 4259375 h 10287000"/>
              <a:gd name="connsiteX1443" fmla="*/ 1747226 w 8690808"/>
              <a:gd name="connsiteY1443" fmla="*/ 4246719 h 10287000"/>
              <a:gd name="connsiteX1444" fmla="*/ 1747224 w 8690808"/>
              <a:gd name="connsiteY1444" fmla="*/ 4221419 h 10287000"/>
              <a:gd name="connsiteX1445" fmla="*/ 1759880 w 8690808"/>
              <a:gd name="connsiteY1445" fmla="*/ 4183454 h 10287000"/>
              <a:gd name="connsiteX1446" fmla="*/ 1759880 w 8690808"/>
              <a:gd name="connsiteY1446" fmla="*/ 4158146 h 10287000"/>
              <a:gd name="connsiteX1447" fmla="*/ 1759882 w 8690808"/>
              <a:gd name="connsiteY1447" fmla="*/ 4132838 h 10287000"/>
              <a:gd name="connsiteX1448" fmla="*/ 1747226 w 8690808"/>
              <a:gd name="connsiteY1448" fmla="*/ 4145492 h 10287000"/>
              <a:gd name="connsiteX1449" fmla="*/ 1747224 w 8690808"/>
              <a:gd name="connsiteY1449" fmla="*/ 4094879 h 10287000"/>
              <a:gd name="connsiteX1450" fmla="*/ 1759878 w 8690808"/>
              <a:gd name="connsiteY1450" fmla="*/ 4056920 h 10287000"/>
              <a:gd name="connsiteX1451" fmla="*/ 1759880 w 8690808"/>
              <a:gd name="connsiteY1451" fmla="*/ 4044264 h 10287000"/>
              <a:gd name="connsiteX1452" fmla="*/ 1759878 w 8690808"/>
              <a:gd name="connsiteY1452" fmla="*/ 4018959 h 10287000"/>
              <a:gd name="connsiteX1453" fmla="*/ 1772531 w 8690808"/>
              <a:gd name="connsiteY1453" fmla="*/ 4018959 h 10287000"/>
              <a:gd name="connsiteX1454" fmla="*/ 1759878 w 8690808"/>
              <a:gd name="connsiteY1454" fmla="*/ 4082226 h 10287000"/>
              <a:gd name="connsiteX1455" fmla="*/ 1759878 w 8690808"/>
              <a:gd name="connsiteY1455" fmla="*/ 4094879 h 10287000"/>
              <a:gd name="connsiteX1456" fmla="*/ 1772532 w 8690808"/>
              <a:gd name="connsiteY1456" fmla="*/ 4082226 h 10287000"/>
              <a:gd name="connsiteX1457" fmla="*/ 1772531 w 8690808"/>
              <a:gd name="connsiteY1457" fmla="*/ 4018959 h 10287000"/>
              <a:gd name="connsiteX1458" fmla="*/ 1785185 w 8690808"/>
              <a:gd name="connsiteY1458" fmla="*/ 4018956 h 10287000"/>
              <a:gd name="connsiteX1459" fmla="*/ 1797839 w 8690808"/>
              <a:gd name="connsiteY1459" fmla="*/ 3993647 h 10287000"/>
              <a:gd name="connsiteX1460" fmla="*/ 1797839 w 8690808"/>
              <a:gd name="connsiteY1460" fmla="*/ 3980997 h 10287000"/>
              <a:gd name="connsiteX1461" fmla="*/ 1785185 w 8690808"/>
              <a:gd name="connsiteY1461" fmla="*/ 3943038 h 10287000"/>
              <a:gd name="connsiteX1462" fmla="*/ 1785188 w 8690808"/>
              <a:gd name="connsiteY1462" fmla="*/ 3930384 h 10287000"/>
              <a:gd name="connsiteX1463" fmla="*/ 1797839 w 8690808"/>
              <a:gd name="connsiteY1463" fmla="*/ 3892421 h 10287000"/>
              <a:gd name="connsiteX1464" fmla="*/ 1823146 w 8690808"/>
              <a:gd name="connsiteY1464" fmla="*/ 3803846 h 10287000"/>
              <a:gd name="connsiteX1465" fmla="*/ 1848454 w 8690808"/>
              <a:gd name="connsiteY1465" fmla="*/ 3702623 h 10287000"/>
              <a:gd name="connsiteX1466" fmla="*/ 1848454 w 8690808"/>
              <a:gd name="connsiteY1466" fmla="*/ 3689967 h 10287000"/>
              <a:gd name="connsiteX1467" fmla="*/ 1873760 w 8690808"/>
              <a:gd name="connsiteY1467" fmla="*/ 3614048 h 10287000"/>
              <a:gd name="connsiteX1468" fmla="*/ 1899068 w 8690808"/>
              <a:gd name="connsiteY1468" fmla="*/ 3487509 h 10287000"/>
              <a:gd name="connsiteX1469" fmla="*/ 1924374 w 8690808"/>
              <a:gd name="connsiteY1469" fmla="*/ 3398939 h 10287000"/>
              <a:gd name="connsiteX1470" fmla="*/ 1937030 w 8690808"/>
              <a:gd name="connsiteY1470" fmla="*/ 3323013 h 10287000"/>
              <a:gd name="connsiteX1471" fmla="*/ 1962335 w 8690808"/>
              <a:gd name="connsiteY1471" fmla="*/ 3259749 h 10287000"/>
              <a:gd name="connsiteX1472" fmla="*/ 1991070 w 8690808"/>
              <a:gd name="connsiteY1472" fmla="*/ 3218426 h 10287000"/>
              <a:gd name="connsiteX1473" fmla="*/ 2009375 w 8690808"/>
              <a:gd name="connsiteY1473" fmla="*/ 3131484 h 10287000"/>
              <a:gd name="connsiteX1474" fmla="*/ 2101524 w 8690808"/>
              <a:gd name="connsiteY1474" fmla="*/ 2813634 h 10287000"/>
              <a:gd name="connsiteX1475" fmla="*/ 2101523 w 8690808"/>
              <a:gd name="connsiteY1475" fmla="*/ 2804220 h 10287000"/>
              <a:gd name="connsiteX1476" fmla="*/ 2101522 w 8690808"/>
              <a:gd name="connsiteY1476" fmla="*/ 2791569 h 10287000"/>
              <a:gd name="connsiteX1477" fmla="*/ 2088870 w 8690808"/>
              <a:gd name="connsiteY1477" fmla="*/ 2791569 h 10287000"/>
              <a:gd name="connsiteX1478" fmla="*/ 2088870 w 8690808"/>
              <a:gd name="connsiteY1478" fmla="*/ 2766260 h 10287000"/>
              <a:gd name="connsiteX1479" fmla="*/ 2103107 w 8690808"/>
              <a:gd name="connsiteY1479" fmla="*/ 2764679 h 10287000"/>
              <a:gd name="connsiteX1480" fmla="*/ 2117687 w 8690808"/>
              <a:gd name="connsiteY1480" fmla="*/ 2757873 h 10287000"/>
              <a:gd name="connsiteX1481" fmla="*/ 2150044 w 8690808"/>
              <a:gd name="connsiteY1481" fmla="*/ 2646270 h 10287000"/>
              <a:gd name="connsiteX1482" fmla="*/ 2170826 w 8690808"/>
              <a:gd name="connsiteY1482" fmla="*/ 2589693 h 10287000"/>
              <a:gd name="connsiteX1483" fmla="*/ 2152136 w 8690808"/>
              <a:gd name="connsiteY1483" fmla="*/ 2627073 h 10287000"/>
              <a:gd name="connsiteX1484" fmla="*/ 2139486 w 8690808"/>
              <a:gd name="connsiteY1484" fmla="*/ 2677683 h 10287000"/>
              <a:gd name="connsiteX1485" fmla="*/ 2126832 w 8690808"/>
              <a:gd name="connsiteY1485" fmla="*/ 2677683 h 10287000"/>
              <a:gd name="connsiteX1486" fmla="*/ 2190101 w 8690808"/>
              <a:gd name="connsiteY1486" fmla="*/ 2525843 h 10287000"/>
              <a:gd name="connsiteX1487" fmla="*/ 2193160 w 8690808"/>
              <a:gd name="connsiteY1487" fmla="*/ 2528904 h 10287000"/>
              <a:gd name="connsiteX1488" fmla="*/ 2326253 w 8690808"/>
              <a:gd name="connsiteY1488" fmla="*/ 2166623 h 10287000"/>
              <a:gd name="connsiteX1489" fmla="*/ 2536276 w 8690808"/>
              <a:gd name="connsiteY1489" fmla="*/ 1692287 h 10287000"/>
              <a:gd name="connsiteX1490" fmla="*/ 2779430 w 8690808"/>
              <a:gd name="connsiteY1490" fmla="*/ 1247916 h 10287000"/>
              <a:gd name="connsiteX1491" fmla="*/ 2770664 w 8690808"/>
              <a:gd name="connsiteY1491" fmla="*/ 1177716 h 10287000"/>
              <a:gd name="connsiteX1492" fmla="*/ 2749036 w 8690808"/>
              <a:gd name="connsiteY1492" fmla="*/ 1173831 h 10287000"/>
              <a:gd name="connsiteX1493" fmla="*/ 2722301 w 8690808"/>
              <a:gd name="connsiteY1493" fmla="*/ 1216800 h 10287000"/>
              <a:gd name="connsiteX1494" fmla="*/ 2664288 w 8690808"/>
              <a:gd name="connsiteY1494" fmla="*/ 1332978 h 10287000"/>
              <a:gd name="connsiteX1495" fmla="*/ 2203618 w 8690808"/>
              <a:gd name="connsiteY1495" fmla="*/ 2299605 h 10287000"/>
              <a:gd name="connsiteX1496" fmla="*/ 1707262 w 8690808"/>
              <a:gd name="connsiteY1496" fmla="*/ 4283838 h 10287000"/>
              <a:gd name="connsiteX1497" fmla="*/ 1681160 w 8690808"/>
              <a:gd name="connsiteY1497" fmla="*/ 4307601 h 10287000"/>
              <a:gd name="connsiteX1498" fmla="*/ 1666626 w 8690808"/>
              <a:gd name="connsiteY1498" fmla="*/ 4250051 h 10287000"/>
              <a:gd name="connsiteX1499" fmla="*/ 1755719 w 8690808"/>
              <a:gd name="connsiteY1499" fmla="*/ 3618369 h 10287000"/>
              <a:gd name="connsiteX1500" fmla="*/ 2213906 w 8690808"/>
              <a:gd name="connsiteY1500" fmla="*/ 2011451 h 10287000"/>
              <a:gd name="connsiteX1501" fmla="*/ 2291730 w 8690808"/>
              <a:gd name="connsiteY1501" fmla="*/ 1839899 h 10287000"/>
              <a:gd name="connsiteX1502" fmla="*/ 2270768 w 8690808"/>
              <a:gd name="connsiteY1502" fmla="*/ 1875771 h 10287000"/>
              <a:gd name="connsiteX1503" fmla="*/ 2228062 w 8690808"/>
              <a:gd name="connsiteY1503" fmla="*/ 1969091 h 10287000"/>
              <a:gd name="connsiteX1504" fmla="*/ 2088868 w 8690808"/>
              <a:gd name="connsiteY1504" fmla="*/ 2209505 h 10287000"/>
              <a:gd name="connsiteX1505" fmla="*/ 1987640 w 8690808"/>
              <a:gd name="connsiteY1505" fmla="*/ 2449925 h 10287000"/>
              <a:gd name="connsiteX1506" fmla="*/ 1974989 w 8690808"/>
              <a:gd name="connsiteY1506" fmla="*/ 2462577 h 10287000"/>
              <a:gd name="connsiteX1507" fmla="*/ 1974990 w 8690808"/>
              <a:gd name="connsiteY1507" fmla="*/ 2475228 h 10287000"/>
              <a:gd name="connsiteX1508" fmla="*/ 1987643 w 8690808"/>
              <a:gd name="connsiteY1508" fmla="*/ 2475230 h 10287000"/>
              <a:gd name="connsiteX1509" fmla="*/ 1974989 w 8690808"/>
              <a:gd name="connsiteY1509" fmla="*/ 2538498 h 10287000"/>
              <a:gd name="connsiteX1510" fmla="*/ 1974989 w 8690808"/>
              <a:gd name="connsiteY1510" fmla="*/ 2551151 h 10287000"/>
              <a:gd name="connsiteX1511" fmla="*/ 1987643 w 8690808"/>
              <a:gd name="connsiteY1511" fmla="*/ 2551154 h 10287000"/>
              <a:gd name="connsiteX1512" fmla="*/ 2000297 w 8690808"/>
              <a:gd name="connsiteY1512" fmla="*/ 2551154 h 10287000"/>
              <a:gd name="connsiteX1513" fmla="*/ 2000296 w 8690808"/>
              <a:gd name="connsiteY1513" fmla="*/ 2563802 h 10287000"/>
              <a:gd name="connsiteX1514" fmla="*/ 1962335 w 8690808"/>
              <a:gd name="connsiteY1514" fmla="*/ 2652381 h 10287000"/>
              <a:gd name="connsiteX1515" fmla="*/ 1924374 w 8690808"/>
              <a:gd name="connsiteY1515" fmla="*/ 2690342 h 10287000"/>
              <a:gd name="connsiteX1516" fmla="*/ 1949678 w 8690808"/>
              <a:gd name="connsiteY1516" fmla="*/ 2690340 h 10287000"/>
              <a:gd name="connsiteX1517" fmla="*/ 1873757 w 8690808"/>
              <a:gd name="connsiteY1517" fmla="*/ 2867490 h 10287000"/>
              <a:gd name="connsiteX1518" fmla="*/ 1886414 w 8690808"/>
              <a:gd name="connsiteY1518" fmla="*/ 2880144 h 10287000"/>
              <a:gd name="connsiteX1519" fmla="*/ 1861106 w 8690808"/>
              <a:gd name="connsiteY1519" fmla="*/ 2905451 h 10287000"/>
              <a:gd name="connsiteX1520" fmla="*/ 1861108 w 8690808"/>
              <a:gd name="connsiteY1520" fmla="*/ 2943410 h 10287000"/>
              <a:gd name="connsiteX1521" fmla="*/ 1772531 w 8690808"/>
              <a:gd name="connsiteY1521" fmla="*/ 3196478 h 10287000"/>
              <a:gd name="connsiteX1522" fmla="*/ 1747226 w 8690808"/>
              <a:gd name="connsiteY1522" fmla="*/ 3272402 h 10287000"/>
              <a:gd name="connsiteX1523" fmla="*/ 1645997 w 8690808"/>
              <a:gd name="connsiteY1523" fmla="*/ 3576087 h 10287000"/>
              <a:gd name="connsiteX1524" fmla="*/ 1633342 w 8690808"/>
              <a:gd name="connsiteY1524" fmla="*/ 3689967 h 10287000"/>
              <a:gd name="connsiteX1525" fmla="*/ 1608035 w 8690808"/>
              <a:gd name="connsiteY1525" fmla="*/ 3715275 h 10287000"/>
              <a:gd name="connsiteX1526" fmla="*/ 1595384 w 8690808"/>
              <a:gd name="connsiteY1526" fmla="*/ 3677315 h 10287000"/>
              <a:gd name="connsiteX1527" fmla="*/ 1570074 w 8690808"/>
              <a:gd name="connsiteY1527" fmla="*/ 3727928 h 10287000"/>
              <a:gd name="connsiteX1528" fmla="*/ 1570076 w 8690808"/>
              <a:gd name="connsiteY1528" fmla="*/ 3740582 h 10287000"/>
              <a:gd name="connsiteX1529" fmla="*/ 1557420 w 8690808"/>
              <a:gd name="connsiteY1529" fmla="*/ 3740582 h 10287000"/>
              <a:gd name="connsiteX1530" fmla="*/ 1557422 w 8690808"/>
              <a:gd name="connsiteY1530" fmla="*/ 3753236 h 10287000"/>
              <a:gd name="connsiteX1531" fmla="*/ 1544766 w 8690808"/>
              <a:gd name="connsiteY1531" fmla="*/ 3765888 h 10287000"/>
              <a:gd name="connsiteX1532" fmla="*/ 1532116 w 8690808"/>
              <a:gd name="connsiteY1532" fmla="*/ 3816503 h 10287000"/>
              <a:gd name="connsiteX1533" fmla="*/ 1494154 w 8690808"/>
              <a:gd name="connsiteY1533" fmla="*/ 3955688 h 10287000"/>
              <a:gd name="connsiteX1534" fmla="*/ 1481500 w 8690808"/>
              <a:gd name="connsiteY1534" fmla="*/ 3968345 h 10287000"/>
              <a:gd name="connsiteX1535" fmla="*/ 1481500 w 8690808"/>
              <a:gd name="connsiteY1535" fmla="*/ 3993647 h 10287000"/>
              <a:gd name="connsiteX1536" fmla="*/ 1481501 w 8690808"/>
              <a:gd name="connsiteY1536" fmla="*/ 4006304 h 10287000"/>
              <a:gd name="connsiteX1537" fmla="*/ 1381853 w 8690808"/>
              <a:gd name="connsiteY1537" fmla="*/ 4214495 h 10287000"/>
              <a:gd name="connsiteX1538" fmla="*/ 1368499 w 8690808"/>
              <a:gd name="connsiteY1538" fmla="*/ 4261914 h 10287000"/>
              <a:gd name="connsiteX1539" fmla="*/ 1368140 w 8690808"/>
              <a:gd name="connsiteY1539" fmla="*/ 4265309 h 10287000"/>
              <a:gd name="connsiteX1540" fmla="*/ 1388314 w 8690808"/>
              <a:gd name="connsiteY1540" fmla="*/ 4280324 h 10287000"/>
              <a:gd name="connsiteX1541" fmla="*/ 1371136 w 8690808"/>
              <a:gd name="connsiteY1541" fmla="*/ 4408659 h 10287000"/>
              <a:gd name="connsiteX1542" fmla="*/ 1369580 w 8690808"/>
              <a:gd name="connsiteY1542" fmla="*/ 4545485 h 10287000"/>
              <a:gd name="connsiteX1543" fmla="*/ 1344680 w 8690808"/>
              <a:gd name="connsiteY1543" fmla="*/ 4621031 h 10287000"/>
              <a:gd name="connsiteX1544" fmla="*/ 1361503 w 8690808"/>
              <a:gd name="connsiteY1544" fmla="*/ 4686864 h 10287000"/>
              <a:gd name="connsiteX1545" fmla="*/ 1354621 w 8690808"/>
              <a:gd name="connsiteY1545" fmla="*/ 4885583 h 10287000"/>
              <a:gd name="connsiteX1546" fmla="*/ 1348517 w 8690808"/>
              <a:gd name="connsiteY1546" fmla="*/ 5015886 h 10287000"/>
              <a:gd name="connsiteX1547" fmla="*/ 1350493 w 8690808"/>
              <a:gd name="connsiteY1547" fmla="*/ 5004813 h 10287000"/>
              <a:gd name="connsiteX1548" fmla="*/ 1358993 w 8690808"/>
              <a:gd name="connsiteY1548" fmla="*/ 4989188 h 10287000"/>
              <a:gd name="connsiteX1549" fmla="*/ 1361566 w 8690808"/>
              <a:gd name="connsiteY1549" fmla="*/ 5006784 h 10287000"/>
              <a:gd name="connsiteX1550" fmla="*/ 1372642 w 8690808"/>
              <a:gd name="connsiteY1550" fmla="*/ 5008755 h 10287000"/>
              <a:gd name="connsiteX1551" fmla="*/ 1362166 w 8690808"/>
              <a:gd name="connsiteY1551" fmla="*/ 5035454 h 10287000"/>
              <a:gd name="connsiteX1552" fmla="*/ 1360192 w 8690808"/>
              <a:gd name="connsiteY1552" fmla="*/ 5046527 h 10287000"/>
              <a:gd name="connsiteX1553" fmla="*/ 1351691 w 8690808"/>
              <a:gd name="connsiteY1553" fmla="*/ 5062152 h 10287000"/>
              <a:gd name="connsiteX1554" fmla="*/ 1344566 w 8690808"/>
              <a:gd name="connsiteY1554" fmla="*/ 5038034 h 10287000"/>
              <a:gd name="connsiteX1555" fmla="*/ 1315892 w 8690808"/>
              <a:gd name="connsiteY1555" fmla="*/ 5038644 h 10287000"/>
              <a:gd name="connsiteX1556" fmla="*/ 1322174 w 8690808"/>
              <a:gd name="connsiteY1556" fmla="*/ 4811256 h 10287000"/>
              <a:gd name="connsiteX1557" fmla="*/ 1335581 w 8690808"/>
              <a:gd name="connsiteY1557" fmla="*/ 4607987 h 10287000"/>
              <a:gd name="connsiteX1558" fmla="*/ 1316006 w 8690808"/>
              <a:gd name="connsiteY1558" fmla="*/ 4621641 h 10287000"/>
              <a:gd name="connsiteX1559" fmla="*/ 1309060 w 8690808"/>
              <a:gd name="connsiteY1559" fmla="*/ 4500440 h 10287000"/>
              <a:gd name="connsiteX1560" fmla="*/ 1321690 w 8690808"/>
              <a:gd name="connsiteY1560" fmla="*/ 4365584 h 10287000"/>
              <a:gd name="connsiteX1561" fmla="*/ 1333078 w 8690808"/>
              <a:gd name="connsiteY1561" fmla="*/ 4329764 h 10287000"/>
              <a:gd name="connsiteX1562" fmla="*/ 1339778 w 8690808"/>
              <a:gd name="connsiteY1562" fmla="*/ 4294655 h 10287000"/>
              <a:gd name="connsiteX1563" fmla="*/ 1334128 w 8690808"/>
              <a:gd name="connsiteY1563" fmla="*/ 4283789 h 10287000"/>
              <a:gd name="connsiteX1564" fmla="*/ 1333241 w 8690808"/>
              <a:gd name="connsiteY1564" fmla="*/ 4284804 h 10287000"/>
              <a:gd name="connsiteX1565" fmla="*/ 1329890 w 8690808"/>
              <a:gd name="connsiteY1565" fmla="*/ 4279569 h 10287000"/>
              <a:gd name="connsiteX1566" fmla="*/ 1329440 w 8690808"/>
              <a:gd name="connsiteY1566" fmla="*/ 4274876 h 10287000"/>
              <a:gd name="connsiteX1567" fmla="*/ 1319377 w 8690808"/>
              <a:gd name="connsiteY1567" fmla="*/ 4260165 h 10287000"/>
              <a:gd name="connsiteX1568" fmla="*/ 1304350 w 8690808"/>
              <a:gd name="connsiteY1568" fmla="*/ 4259375 h 10287000"/>
              <a:gd name="connsiteX1569" fmla="*/ 1291700 w 8690808"/>
              <a:gd name="connsiteY1569" fmla="*/ 4411218 h 10287000"/>
              <a:gd name="connsiteX1570" fmla="*/ 1228430 w 8690808"/>
              <a:gd name="connsiteY1570" fmla="*/ 4309989 h 10287000"/>
              <a:gd name="connsiteX1571" fmla="*/ 1228429 w 8690808"/>
              <a:gd name="connsiteY1571" fmla="*/ 4297332 h 10287000"/>
              <a:gd name="connsiteX1572" fmla="*/ 1228429 w 8690808"/>
              <a:gd name="connsiteY1572" fmla="*/ 4259375 h 10287000"/>
              <a:gd name="connsiteX1573" fmla="*/ 1241081 w 8690808"/>
              <a:gd name="connsiteY1573" fmla="*/ 4272029 h 10287000"/>
              <a:gd name="connsiteX1574" fmla="*/ 1241083 w 8690808"/>
              <a:gd name="connsiteY1574" fmla="*/ 4284678 h 10287000"/>
              <a:gd name="connsiteX1575" fmla="*/ 1253735 w 8690808"/>
              <a:gd name="connsiteY1575" fmla="*/ 4272029 h 10287000"/>
              <a:gd name="connsiteX1576" fmla="*/ 1241083 w 8690808"/>
              <a:gd name="connsiteY1576" fmla="*/ 4234070 h 10287000"/>
              <a:gd name="connsiteX1577" fmla="*/ 1241081 w 8690808"/>
              <a:gd name="connsiteY1577" fmla="*/ 4221419 h 10287000"/>
              <a:gd name="connsiteX1578" fmla="*/ 1241081 w 8690808"/>
              <a:gd name="connsiteY1578" fmla="*/ 4208763 h 10287000"/>
              <a:gd name="connsiteX1579" fmla="*/ 1239502 w 8690808"/>
              <a:gd name="connsiteY1579" fmla="*/ 4197690 h 10287000"/>
              <a:gd name="connsiteX1580" fmla="*/ 1232377 w 8690808"/>
              <a:gd name="connsiteY1580" fmla="*/ 4196673 h 10287000"/>
              <a:gd name="connsiteX1581" fmla="*/ 1229462 w 8690808"/>
              <a:gd name="connsiteY1581" fmla="*/ 4233180 h 10287000"/>
              <a:gd name="connsiteX1582" fmla="*/ 1228429 w 8690808"/>
              <a:gd name="connsiteY1582" fmla="*/ 4233416 h 10287000"/>
              <a:gd name="connsiteX1583" fmla="*/ 1228429 w 8690808"/>
              <a:gd name="connsiteY1583" fmla="*/ 4234070 h 10287000"/>
              <a:gd name="connsiteX1584" fmla="*/ 1228429 w 8690808"/>
              <a:gd name="connsiteY1584" fmla="*/ 4246722 h 10287000"/>
              <a:gd name="connsiteX1585" fmla="*/ 1215775 w 8690808"/>
              <a:gd name="connsiteY1585" fmla="*/ 4259375 h 10287000"/>
              <a:gd name="connsiteX1586" fmla="*/ 1214402 w 8690808"/>
              <a:gd name="connsiteY1586" fmla="*/ 4223664 h 10287000"/>
              <a:gd name="connsiteX1587" fmla="*/ 1207888 w 8690808"/>
              <a:gd name="connsiteY1587" fmla="*/ 4209806 h 10287000"/>
              <a:gd name="connsiteX1588" fmla="*/ 1187569 w 8690808"/>
              <a:gd name="connsiteY1588" fmla="*/ 4574865 h 10287000"/>
              <a:gd name="connsiteX1589" fmla="*/ 1209595 w 8690808"/>
              <a:gd name="connsiteY1589" fmla="*/ 4587000 h 10287000"/>
              <a:gd name="connsiteX1590" fmla="*/ 1210015 w 8690808"/>
              <a:gd name="connsiteY1590" fmla="*/ 4716479 h 10287000"/>
              <a:gd name="connsiteX1591" fmla="*/ 1227065 w 8690808"/>
              <a:gd name="connsiteY1591" fmla="*/ 4852247 h 10287000"/>
              <a:gd name="connsiteX1592" fmla="*/ 1212661 w 8690808"/>
              <a:gd name="connsiteY1592" fmla="*/ 4930475 h 10287000"/>
              <a:gd name="connsiteX1593" fmla="*/ 1238272 w 8690808"/>
              <a:gd name="connsiteY1593" fmla="*/ 4993412 h 10287000"/>
              <a:gd name="connsiteX1594" fmla="*/ 1258454 w 8690808"/>
              <a:gd name="connsiteY1594" fmla="*/ 5191223 h 10287000"/>
              <a:gd name="connsiteX1595" fmla="*/ 1253197 w 8690808"/>
              <a:gd name="connsiteY1595" fmla="*/ 5210450 h 10287000"/>
              <a:gd name="connsiteX1596" fmla="*/ 1254044 w 8690808"/>
              <a:gd name="connsiteY1596" fmla="*/ 5240709 h 10287000"/>
              <a:gd name="connsiteX1597" fmla="*/ 1254724 w 8690808"/>
              <a:gd name="connsiteY1597" fmla="*/ 5240415 h 10287000"/>
              <a:gd name="connsiteX1598" fmla="*/ 1317005 w 8690808"/>
              <a:gd name="connsiteY1598" fmla="*/ 5398188 h 10287000"/>
              <a:gd name="connsiteX1599" fmla="*/ 1329656 w 8690808"/>
              <a:gd name="connsiteY1599" fmla="*/ 5372882 h 10287000"/>
              <a:gd name="connsiteX1600" fmla="*/ 1380271 w 8690808"/>
              <a:gd name="connsiteY1600" fmla="*/ 5613296 h 10287000"/>
              <a:gd name="connsiteX1601" fmla="*/ 1380271 w 8690808"/>
              <a:gd name="connsiteY1601" fmla="*/ 5651258 h 10287000"/>
              <a:gd name="connsiteX1602" fmla="*/ 1392926 w 8690808"/>
              <a:gd name="connsiteY1602" fmla="*/ 5638607 h 10287000"/>
              <a:gd name="connsiteX1603" fmla="*/ 1405579 w 8690808"/>
              <a:gd name="connsiteY1603" fmla="*/ 5651259 h 10287000"/>
              <a:gd name="connsiteX1604" fmla="*/ 1418234 w 8690808"/>
              <a:gd name="connsiteY1604" fmla="*/ 5663912 h 10287000"/>
              <a:gd name="connsiteX1605" fmla="*/ 1496526 w 8690808"/>
              <a:gd name="connsiteY1605" fmla="*/ 5884557 h 10287000"/>
              <a:gd name="connsiteX1606" fmla="*/ 1509760 w 8690808"/>
              <a:gd name="connsiteY1606" fmla="*/ 5906024 h 10287000"/>
              <a:gd name="connsiteX1607" fmla="*/ 1508820 w 8690808"/>
              <a:gd name="connsiteY1607" fmla="*/ 5901420 h 10287000"/>
              <a:gd name="connsiteX1608" fmla="*/ 1490338 w 8690808"/>
              <a:gd name="connsiteY1608" fmla="*/ 5825213 h 10287000"/>
              <a:gd name="connsiteX1609" fmla="*/ 1482641 w 8690808"/>
              <a:gd name="connsiteY1609" fmla="*/ 5729742 h 10287000"/>
              <a:gd name="connsiteX1610" fmla="*/ 1465153 w 8690808"/>
              <a:gd name="connsiteY1610" fmla="*/ 5726520 h 10287000"/>
              <a:gd name="connsiteX1611" fmla="*/ 1441958 w 8690808"/>
              <a:gd name="connsiteY1611" fmla="*/ 5479880 h 10287000"/>
              <a:gd name="connsiteX1612" fmla="*/ 1409186 w 8690808"/>
              <a:gd name="connsiteY1612" fmla="*/ 5245944 h 10287000"/>
              <a:gd name="connsiteX1613" fmla="*/ 1402835 w 8690808"/>
              <a:gd name="connsiteY1613" fmla="*/ 5241156 h 10287000"/>
              <a:gd name="connsiteX1614" fmla="*/ 1407625 w 8690808"/>
              <a:gd name="connsiteY1614" fmla="*/ 5234805 h 10287000"/>
              <a:gd name="connsiteX1615" fmla="*/ 1404505 w 8690808"/>
              <a:gd name="connsiteY1615" fmla="*/ 5212524 h 10287000"/>
              <a:gd name="connsiteX1616" fmla="*/ 1410854 w 8690808"/>
              <a:gd name="connsiteY1616" fmla="*/ 5217312 h 10287000"/>
              <a:gd name="connsiteX1617" fmla="*/ 1412483 w 8690808"/>
              <a:gd name="connsiteY1617" fmla="*/ 5218949 h 10287000"/>
              <a:gd name="connsiteX1618" fmla="*/ 1412413 w 8690808"/>
              <a:gd name="connsiteY1618" fmla="*/ 5228451 h 10287000"/>
              <a:gd name="connsiteX1619" fmla="*/ 1415812 w 8690808"/>
              <a:gd name="connsiteY1619" fmla="*/ 5222296 h 10287000"/>
              <a:gd name="connsiteX1620" fmla="*/ 1412483 w 8690808"/>
              <a:gd name="connsiteY1620" fmla="*/ 5218949 h 10287000"/>
              <a:gd name="connsiteX1621" fmla="*/ 1412731 w 8690808"/>
              <a:gd name="connsiteY1621" fmla="*/ 5185101 h 10287000"/>
              <a:gd name="connsiteX1622" fmla="*/ 1418980 w 8690808"/>
              <a:gd name="connsiteY1622" fmla="*/ 5153696 h 10287000"/>
              <a:gd name="connsiteX1623" fmla="*/ 1483608 w 8690808"/>
              <a:gd name="connsiteY1623" fmla="*/ 5371797 h 10287000"/>
              <a:gd name="connsiteX1624" fmla="*/ 1458209 w 8690808"/>
              <a:gd name="connsiteY1624" fmla="*/ 5352647 h 10287000"/>
              <a:gd name="connsiteX1625" fmla="*/ 1503359 w 8690808"/>
              <a:gd name="connsiteY1625" fmla="*/ 5715473 h 10287000"/>
              <a:gd name="connsiteX1626" fmla="*/ 1527197 w 8690808"/>
              <a:gd name="connsiteY1626" fmla="*/ 5723481 h 10287000"/>
              <a:gd name="connsiteX1627" fmla="*/ 1550714 w 8690808"/>
              <a:gd name="connsiteY1627" fmla="*/ 5850807 h 10287000"/>
              <a:gd name="connsiteX1628" fmla="*/ 1591721 w 8690808"/>
              <a:gd name="connsiteY1628" fmla="*/ 5981355 h 10287000"/>
              <a:gd name="connsiteX1629" fmla="*/ 1591505 w 8690808"/>
              <a:gd name="connsiteY1629" fmla="*/ 6060899 h 10287000"/>
              <a:gd name="connsiteX1630" fmla="*/ 1619156 w 8690808"/>
              <a:gd name="connsiteY1630" fmla="*/ 6092955 h 10287000"/>
              <a:gd name="connsiteX1631" fmla="*/ 1620138 w 8690808"/>
              <a:gd name="connsiteY1631" fmla="*/ 6095787 h 10287000"/>
              <a:gd name="connsiteX1632" fmla="*/ 1620689 w 8690808"/>
              <a:gd name="connsiteY1632" fmla="*/ 6081479 h 10287000"/>
              <a:gd name="connsiteX1633" fmla="*/ 1620694 w 8690808"/>
              <a:gd name="connsiteY1633" fmla="*/ 6068825 h 10287000"/>
              <a:gd name="connsiteX1634" fmla="*/ 1608040 w 8690808"/>
              <a:gd name="connsiteY1634" fmla="*/ 6056171 h 10287000"/>
              <a:gd name="connsiteX1635" fmla="*/ 1613374 w 8690808"/>
              <a:gd name="connsiteY1635" fmla="*/ 5872893 h 10287000"/>
              <a:gd name="connsiteX1636" fmla="*/ 1608806 w 8690808"/>
              <a:gd name="connsiteY1636" fmla="*/ 5802330 h 10287000"/>
              <a:gd name="connsiteX1637" fmla="*/ 1620689 w 8690808"/>
              <a:gd name="connsiteY1637" fmla="*/ 5790449 h 10287000"/>
              <a:gd name="connsiteX1638" fmla="*/ 1645996 w 8690808"/>
              <a:gd name="connsiteY1638" fmla="*/ 5790447 h 10287000"/>
              <a:gd name="connsiteX1639" fmla="*/ 1633342 w 8690808"/>
              <a:gd name="connsiteY1639" fmla="*/ 5841060 h 10287000"/>
              <a:gd name="connsiteX1640" fmla="*/ 1633343 w 8690808"/>
              <a:gd name="connsiteY1640" fmla="*/ 5828409 h 10287000"/>
              <a:gd name="connsiteX1641" fmla="*/ 1620689 w 8690808"/>
              <a:gd name="connsiteY1641" fmla="*/ 5828409 h 10287000"/>
              <a:gd name="connsiteX1642" fmla="*/ 1620689 w 8690808"/>
              <a:gd name="connsiteY1642" fmla="*/ 5841063 h 10287000"/>
              <a:gd name="connsiteX1643" fmla="*/ 1633344 w 8690808"/>
              <a:gd name="connsiteY1643" fmla="*/ 5853714 h 10287000"/>
              <a:gd name="connsiteX1644" fmla="*/ 1658651 w 8690808"/>
              <a:gd name="connsiteY1644" fmla="*/ 5904329 h 10287000"/>
              <a:gd name="connsiteX1645" fmla="*/ 1658650 w 8690808"/>
              <a:gd name="connsiteY1645" fmla="*/ 5992904 h 10287000"/>
              <a:gd name="connsiteX1646" fmla="*/ 1658650 w 8690808"/>
              <a:gd name="connsiteY1646" fmla="*/ 6005558 h 10287000"/>
              <a:gd name="connsiteX1647" fmla="*/ 1658650 w 8690808"/>
              <a:gd name="connsiteY1647" fmla="*/ 6030861 h 10287000"/>
              <a:gd name="connsiteX1648" fmla="*/ 1658651 w 8690808"/>
              <a:gd name="connsiteY1648" fmla="*/ 6043518 h 10287000"/>
              <a:gd name="connsiteX1649" fmla="*/ 1658652 w 8690808"/>
              <a:gd name="connsiteY1649" fmla="*/ 6119439 h 10287000"/>
              <a:gd name="connsiteX1650" fmla="*/ 1658650 w 8690808"/>
              <a:gd name="connsiteY1650" fmla="*/ 6132093 h 10287000"/>
              <a:gd name="connsiteX1651" fmla="*/ 1671304 w 8690808"/>
              <a:gd name="connsiteY1651" fmla="*/ 6144746 h 10287000"/>
              <a:gd name="connsiteX1652" fmla="*/ 1671304 w 8690808"/>
              <a:gd name="connsiteY1652" fmla="*/ 6157400 h 10287000"/>
              <a:gd name="connsiteX1653" fmla="*/ 1671304 w 8690808"/>
              <a:gd name="connsiteY1653" fmla="*/ 6182706 h 10287000"/>
              <a:gd name="connsiteX1654" fmla="*/ 1671304 w 8690808"/>
              <a:gd name="connsiteY1654" fmla="*/ 6195360 h 10287000"/>
              <a:gd name="connsiteX1655" fmla="*/ 1696612 w 8690808"/>
              <a:gd name="connsiteY1655" fmla="*/ 6271281 h 10287000"/>
              <a:gd name="connsiteX1656" fmla="*/ 1683956 w 8690808"/>
              <a:gd name="connsiteY1656" fmla="*/ 6271278 h 10287000"/>
              <a:gd name="connsiteX1657" fmla="*/ 1683956 w 8690808"/>
              <a:gd name="connsiteY1657" fmla="*/ 6283935 h 10287000"/>
              <a:gd name="connsiteX1658" fmla="*/ 1696610 w 8690808"/>
              <a:gd name="connsiteY1658" fmla="*/ 6309240 h 10287000"/>
              <a:gd name="connsiteX1659" fmla="*/ 1695425 w 8690808"/>
              <a:gd name="connsiteY1659" fmla="*/ 6372311 h 10287000"/>
              <a:gd name="connsiteX1660" fmla="*/ 1699331 w 8690808"/>
              <a:gd name="connsiteY1660" fmla="*/ 6394962 h 10287000"/>
              <a:gd name="connsiteX1661" fmla="*/ 1701635 w 8690808"/>
              <a:gd name="connsiteY1661" fmla="*/ 6401727 h 10287000"/>
              <a:gd name="connsiteX1662" fmla="*/ 1717750 w 8690808"/>
              <a:gd name="connsiteY1662" fmla="*/ 6435048 h 10287000"/>
              <a:gd name="connsiteX1663" fmla="*/ 1716190 w 8690808"/>
              <a:gd name="connsiteY1663" fmla="*/ 6423909 h 10287000"/>
              <a:gd name="connsiteX1664" fmla="*/ 1719419 w 8690808"/>
              <a:gd name="connsiteY1664" fmla="*/ 6406416 h 10287000"/>
              <a:gd name="connsiteX1665" fmla="*/ 1727328 w 8690808"/>
              <a:gd name="connsiteY1665" fmla="*/ 6422343 h 10287000"/>
              <a:gd name="connsiteX1666" fmla="*/ 1738468 w 8690808"/>
              <a:gd name="connsiteY1666" fmla="*/ 6420779 h 10287000"/>
              <a:gd name="connsiteX1667" fmla="*/ 1736798 w 8690808"/>
              <a:gd name="connsiteY1667" fmla="*/ 6449411 h 10287000"/>
              <a:gd name="connsiteX1668" fmla="*/ 1738361 w 8690808"/>
              <a:gd name="connsiteY1668" fmla="*/ 6460550 h 10287000"/>
              <a:gd name="connsiteX1669" fmla="*/ 1735132 w 8690808"/>
              <a:gd name="connsiteY1669" fmla="*/ 6478043 h 10287000"/>
              <a:gd name="connsiteX1670" fmla="*/ 1720871 w 8690808"/>
              <a:gd name="connsiteY1670" fmla="*/ 6457328 h 10287000"/>
              <a:gd name="connsiteX1671" fmla="*/ 1709114 w 8690808"/>
              <a:gd name="connsiteY1671" fmla="*/ 6447681 h 10287000"/>
              <a:gd name="connsiteX1672" fmla="*/ 1721522 w 8690808"/>
              <a:gd name="connsiteY1672" fmla="*/ 6503195 h 10287000"/>
              <a:gd name="connsiteX1673" fmla="*/ 1734572 w 8690808"/>
              <a:gd name="connsiteY1673" fmla="*/ 6587615 h 10287000"/>
              <a:gd name="connsiteX1674" fmla="*/ 1721918 w 8690808"/>
              <a:gd name="connsiteY1674" fmla="*/ 6600269 h 10287000"/>
              <a:gd name="connsiteX1675" fmla="*/ 1734570 w 8690808"/>
              <a:gd name="connsiteY1675" fmla="*/ 6625580 h 10287000"/>
              <a:gd name="connsiteX1676" fmla="*/ 1747224 w 8690808"/>
              <a:gd name="connsiteY1676" fmla="*/ 6638229 h 10287000"/>
              <a:gd name="connsiteX1677" fmla="*/ 1734570 w 8690808"/>
              <a:gd name="connsiteY1677" fmla="*/ 6638232 h 10287000"/>
              <a:gd name="connsiteX1678" fmla="*/ 1759880 w 8690808"/>
              <a:gd name="connsiteY1678" fmla="*/ 6714153 h 10287000"/>
              <a:gd name="connsiteX1679" fmla="*/ 1759882 w 8690808"/>
              <a:gd name="connsiteY1679" fmla="*/ 6726807 h 10287000"/>
              <a:gd name="connsiteX1680" fmla="*/ 1759880 w 8690808"/>
              <a:gd name="connsiteY1680" fmla="*/ 6739458 h 10287000"/>
              <a:gd name="connsiteX1681" fmla="*/ 1772531 w 8690808"/>
              <a:gd name="connsiteY1681" fmla="*/ 6752112 h 10287000"/>
              <a:gd name="connsiteX1682" fmla="*/ 1810493 w 8690808"/>
              <a:gd name="connsiteY1682" fmla="*/ 6929262 h 10287000"/>
              <a:gd name="connsiteX1683" fmla="*/ 1797839 w 8690808"/>
              <a:gd name="connsiteY1683" fmla="*/ 6929262 h 10287000"/>
              <a:gd name="connsiteX1684" fmla="*/ 1797839 w 8690808"/>
              <a:gd name="connsiteY1684" fmla="*/ 6941918 h 10287000"/>
              <a:gd name="connsiteX1685" fmla="*/ 1810493 w 8690808"/>
              <a:gd name="connsiteY1685" fmla="*/ 6967223 h 10287000"/>
              <a:gd name="connsiteX1686" fmla="*/ 1823147 w 8690808"/>
              <a:gd name="connsiteY1686" fmla="*/ 6979875 h 10287000"/>
              <a:gd name="connsiteX1687" fmla="*/ 1835800 w 8690808"/>
              <a:gd name="connsiteY1687" fmla="*/ 6967220 h 10287000"/>
              <a:gd name="connsiteX1688" fmla="*/ 1835801 w 8690808"/>
              <a:gd name="connsiteY1688" fmla="*/ 6954573 h 10287000"/>
              <a:gd name="connsiteX1689" fmla="*/ 1823147 w 8690808"/>
              <a:gd name="connsiteY1689" fmla="*/ 6941916 h 10287000"/>
              <a:gd name="connsiteX1690" fmla="*/ 1810493 w 8690808"/>
              <a:gd name="connsiteY1690" fmla="*/ 6878645 h 10287000"/>
              <a:gd name="connsiteX1691" fmla="*/ 1835800 w 8690808"/>
              <a:gd name="connsiteY1691" fmla="*/ 6916608 h 10287000"/>
              <a:gd name="connsiteX1692" fmla="*/ 1823146 w 8690808"/>
              <a:gd name="connsiteY1692" fmla="*/ 6865997 h 10287000"/>
              <a:gd name="connsiteX1693" fmla="*/ 1810492 w 8690808"/>
              <a:gd name="connsiteY1693" fmla="*/ 6865997 h 10287000"/>
              <a:gd name="connsiteX1694" fmla="*/ 1785185 w 8690808"/>
              <a:gd name="connsiteY1694" fmla="*/ 6752111 h 10287000"/>
              <a:gd name="connsiteX1695" fmla="*/ 1797840 w 8690808"/>
              <a:gd name="connsiteY1695" fmla="*/ 6739461 h 10287000"/>
              <a:gd name="connsiteX1696" fmla="*/ 1810492 w 8690808"/>
              <a:gd name="connsiteY1696" fmla="*/ 6739458 h 10287000"/>
              <a:gd name="connsiteX1697" fmla="*/ 1810492 w 8690808"/>
              <a:gd name="connsiteY1697" fmla="*/ 6752112 h 10287000"/>
              <a:gd name="connsiteX1698" fmla="*/ 1823146 w 8690808"/>
              <a:gd name="connsiteY1698" fmla="*/ 6739461 h 10287000"/>
              <a:gd name="connsiteX1699" fmla="*/ 1848454 w 8690808"/>
              <a:gd name="connsiteY1699" fmla="*/ 6815379 h 10287000"/>
              <a:gd name="connsiteX1700" fmla="*/ 1848455 w 8690808"/>
              <a:gd name="connsiteY1700" fmla="*/ 6790076 h 10287000"/>
              <a:gd name="connsiteX1701" fmla="*/ 1848455 w 8690808"/>
              <a:gd name="connsiteY1701" fmla="*/ 6865997 h 10287000"/>
              <a:gd name="connsiteX1702" fmla="*/ 1873762 w 8690808"/>
              <a:gd name="connsiteY1702" fmla="*/ 6891303 h 10287000"/>
              <a:gd name="connsiteX1703" fmla="*/ 1861106 w 8690808"/>
              <a:gd name="connsiteY1703" fmla="*/ 6891303 h 10287000"/>
              <a:gd name="connsiteX1704" fmla="*/ 1861106 w 8690808"/>
              <a:gd name="connsiteY1704" fmla="*/ 6903956 h 10287000"/>
              <a:gd name="connsiteX1705" fmla="*/ 1861103 w 8690808"/>
              <a:gd name="connsiteY1705" fmla="*/ 6916605 h 10287000"/>
              <a:gd name="connsiteX1706" fmla="*/ 1873760 w 8690808"/>
              <a:gd name="connsiteY1706" fmla="*/ 6916608 h 10287000"/>
              <a:gd name="connsiteX1707" fmla="*/ 1899070 w 8690808"/>
              <a:gd name="connsiteY1707" fmla="*/ 6967224 h 10287000"/>
              <a:gd name="connsiteX1708" fmla="*/ 1899070 w 8690808"/>
              <a:gd name="connsiteY1708" fmla="*/ 6929262 h 10287000"/>
              <a:gd name="connsiteX1709" fmla="*/ 1911720 w 8690808"/>
              <a:gd name="connsiteY1709" fmla="*/ 6992532 h 10287000"/>
              <a:gd name="connsiteX1710" fmla="*/ 1899068 w 8690808"/>
              <a:gd name="connsiteY1710" fmla="*/ 6979878 h 10287000"/>
              <a:gd name="connsiteX1711" fmla="*/ 1886411 w 8690808"/>
              <a:gd name="connsiteY1711" fmla="*/ 6992532 h 10287000"/>
              <a:gd name="connsiteX1712" fmla="*/ 1861108 w 8690808"/>
              <a:gd name="connsiteY1712" fmla="*/ 7017836 h 10287000"/>
              <a:gd name="connsiteX1713" fmla="*/ 1861108 w 8690808"/>
              <a:gd name="connsiteY1713" fmla="*/ 7043144 h 10287000"/>
              <a:gd name="connsiteX1714" fmla="*/ 1873757 w 8690808"/>
              <a:gd name="connsiteY1714" fmla="*/ 7068452 h 10287000"/>
              <a:gd name="connsiteX1715" fmla="*/ 1886414 w 8690808"/>
              <a:gd name="connsiteY1715" fmla="*/ 7068449 h 10287000"/>
              <a:gd name="connsiteX1716" fmla="*/ 1886414 w 8690808"/>
              <a:gd name="connsiteY1716" fmla="*/ 7043144 h 10287000"/>
              <a:gd name="connsiteX1717" fmla="*/ 1911718 w 8690808"/>
              <a:gd name="connsiteY1717" fmla="*/ 7068452 h 10287000"/>
              <a:gd name="connsiteX1718" fmla="*/ 1911719 w 8690808"/>
              <a:gd name="connsiteY1718" fmla="*/ 7081104 h 10287000"/>
              <a:gd name="connsiteX1719" fmla="*/ 1911720 w 8690808"/>
              <a:gd name="connsiteY1719" fmla="*/ 7106412 h 10287000"/>
              <a:gd name="connsiteX1720" fmla="*/ 1924376 w 8690808"/>
              <a:gd name="connsiteY1720" fmla="*/ 7106412 h 10287000"/>
              <a:gd name="connsiteX1721" fmla="*/ 1937026 w 8690808"/>
              <a:gd name="connsiteY1721" fmla="*/ 7106411 h 10287000"/>
              <a:gd name="connsiteX1722" fmla="*/ 1949682 w 8690808"/>
              <a:gd name="connsiteY1722" fmla="*/ 7093755 h 10287000"/>
              <a:gd name="connsiteX1723" fmla="*/ 1911722 w 8690808"/>
              <a:gd name="connsiteY1723" fmla="*/ 7131719 h 10287000"/>
              <a:gd name="connsiteX1724" fmla="*/ 1933865 w 8690808"/>
              <a:gd name="connsiteY1724" fmla="*/ 7193405 h 10287000"/>
              <a:gd name="connsiteX1725" fmla="*/ 1935281 w 8690808"/>
              <a:gd name="connsiteY1725" fmla="*/ 7216802 h 10287000"/>
              <a:gd name="connsiteX1726" fmla="*/ 1924374 w 8690808"/>
              <a:gd name="connsiteY1726" fmla="*/ 7194987 h 10287000"/>
              <a:gd name="connsiteX1727" fmla="*/ 1911720 w 8690808"/>
              <a:gd name="connsiteY1727" fmla="*/ 7220294 h 10287000"/>
              <a:gd name="connsiteX1728" fmla="*/ 1911720 w 8690808"/>
              <a:gd name="connsiteY1728" fmla="*/ 7232945 h 10287000"/>
              <a:gd name="connsiteX1729" fmla="*/ 1886416 w 8690808"/>
              <a:gd name="connsiteY1729" fmla="*/ 7169676 h 10287000"/>
              <a:gd name="connsiteX1730" fmla="*/ 1873760 w 8690808"/>
              <a:gd name="connsiteY1730" fmla="*/ 7182333 h 10287000"/>
              <a:gd name="connsiteX1731" fmla="*/ 1873760 w 8690808"/>
              <a:gd name="connsiteY1731" fmla="*/ 7220291 h 10287000"/>
              <a:gd name="connsiteX1732" fmla="*/ 1861106 w 8690808"/>
              <a:gd name="connsiteY1732" fmla="*/ 7207640 h 10287000"/>
              <a:gd name="connsiteX1733" fmla="*/ 1861106 w 8690808"/>
              <a:gd name="connsiteY1733" fmla="*/ 7220295 h 10287000"/>
              <a:gd name="connsiteX1734" fmla="*/ 1861106 w 8690808"/>
              <a:gd name="connsiteY1734" fmla="*/ 7232945 h 10287000"/>
              <a:gd name="connsiteX1735" fmla="*/ 1873762 w 8690808"/>
              <a:gd name="connsiteY1735" fmla="*/ 7245600 h 10287000"/>
              <a:gd name="connsiteX1736" fmla="*/ 1911720 w 8690808"/>
              <a:gd name="connsiteY1736" fmla="*/ 7334175 h 10287000"/>
              <a:gd name="connsiteX1737" fmla="*/ 1937030 w 8690808"/>
              <a:gd name="connsiteY1737" fmla="*/ 7321523 h 10287000"/>
              <a:gd name="connsiteX1738" fmla="*/ 1924374 w 8690808"/>
              <a:gd name="connsiteY1738" fmla="*/ 7270908 h 10287000"/>
              <a:gd name="connsiteX1739" fmla="*/ 1937028 w 8690808"/>
              <a:gd name="connsiteY1739" fmla="*/ 7283561 h 10287000"/>
              <a:gd name="connsiteX1740" fmla="*/ 1949678 w 8690808"/>
              <a:gd name="connsiteY1740" fmla="*/ 7308869 h 10287000"/>
              <a:gd name="connsiteX1741" fmla="*/ 1949681 w 8690808"/>
              <a:gd name="connsiteY1741" fmla="*/ 7270908 h 10287000"/>
              <a:gd name="connsiteX1742" fmla="*/ 1949681 w 8690808"/>
              <a:gd name="connsiteY1742" fmla="*/ 7258254 h 10287000"/>
              <a:gd name="connsiteX1743" fmla="*/ 1974986 w 8690808"/>
              <a:gd name="connsiteY1743" fmla="*/ 7346829 h 10287000"/>
              <a:gd name="connsiteX1744" fmla="*/ 1974989 w 8690808"/>
              <a:gd name="connsiteY1744" fmla="*/ 7359480 h 10287000"/>
              <a:gd name="connsiteX1745" fmla="*/ 1987643 w 8690808"/>
              <a:gd name="connsiteY1745" fmla="*/ 7372134 h 10287000"/>
              <a:gd name="connsiteX1746" fmla="*/ 2025602 w 8690808"/>
              <a:gd name="connsiteY1746" fmla="*/ 7460709 h 10287000"/>
              <a:gd name="connsiteX1747" fmla="*/ 2012950 w 8690808"/>
              <a:gd name="connsiteY1747" fmla="*/ 7448058 h 10287000"/>
              <a:gd name="connsiteX1748" fmla="*/ 2012951 w 8690808"/>
              <a:gd name="connsiteY1748" fmla="*/ 7460709 h 10287000"/>
              <a:gd name="connsiteX1749" fmla="*/ 2012946 w 8690808"/>
              <a:gd name="connsiteY1749" fmla="*/ 7486019 h 10287000"/>
              <a:gd name="connsiteX1750" fmla="*/ 2025604 w 8690808"/>
              <a:gd name="connsiteY1750" fmla="*/ 7486019 h 10287000"/>
              <a:gd name="connsiteX1751" fmla="*/ 2076218 w 8690808"/>
              <a:gd name="connsiteY1751" fmla="*/ 7574594 h 10287000"/>
              <a:gd name="connsiteX1752" fmla="*/ 2088870 w 8690808"/>
              <a:gd name="connsiteY1752" fmla="*/ 7625205 h 10287000"/>
              <a:gd name="connsiteX1753" fmla="*/ 2114180 w 8690808"/>
              <a:gd name="connsiteY1753" fmla="*/ 7688474 h 10287000"/>
              <a:gd name="connsiteX1754" fmla="*/ 2114180 w 8690808"/>
              <a:gd name="connsiteY1754" fmla="*/ 7701126 h 10287000"/>
              <a:gd name="connsiteX1755" fmla="*/ 2126834 w 8690808"/>
              <a:gd name="connsiteY1755" fmla="*/ 7713780 h 10287000"/>
              <a:gd name="connsiteX1756" fmla="*/ 2190100 w 8690808"/>
              <a:gd name="connsiteY1756" fmla="*/ 7852970 h 10287000"/>
              <a:gd name="connsiteX1757" fmla="*/ 2228060 w 8690808"/>
              <a:gd name="connsiteY1757" fmla="*/ 7928891 h 10287000"/>
              <a:gd name="connsiteX1758" fmla="*/ 2228060 w 8690808"/>
              <a:gd name="connsiteY1758" fmla="*/ 7954194 h 10287000"/>
              <a:gd name="connsiteX1759" fmla="*/ 2215406 w 8690808"/>
              <a:gd name="connsiteY1759" fmla="*/ 7941545 h 10287000"/>
              <a:gd name="connsiteX1760" fmla="*/ 2202750 w 8690808"/>
              <a:gd name="connsiteY1760" fmla="*/ 7928891 h 10287000"/>
              <a:gd name="connsiteX1761" fmla="*/ 2215406 w 8690808"/>
              <a:gd name="connsiteY1761" fmla="*/ 7954197 h 10287000"/>
              <a:gd name="connsiteX1762" fmla="*/ 2215406 w 8690808"/>
              <a:gd name="connsiteY1762" fmla="*/ 7992155 h 10287000"/>
              <a:gd name="connsiteX1763" fmla="*/ 2228060 w 8690808"/>
              <a:gd name="connsiteY1763" fmla="*/ 8004812 h 10287000"/>
              <a:gd name="connsiteX1764" fmla="*/ 2228060 w 8690808"/>
              <a:gd name="connsiteY1764" fmla="*/ 8030117 h 10287000"/>
              <a:gd name="connsiteX1765" fmla="*/ 2240711 w 8690808"/>
              <a:gd name="connsiteY1765" fmla="*/ 8030117 h 10287000"/>
              <a:gd name="connsiteX1766" fmla="*/ 2240714 w 8690808"/>
              <a:gd name="connsiteY1766" fmla="*/ 8017464 h 10287000"/>
              <a:gd name="connsiteX1767" fmla="*/ 2253366 w 8690808"/>
              <a:gd name="connsiteY1767" fmla="*/ 8042772 h 10287000"/>
              <a:gd name="connsiteX1768" fmla="*/ 2240714 w 8690808"/>
              <a:gd name="connsiteY1768" fmla="*/ 8042772 h 10287000"/>
              <a:gd name="connsiteX1769" fmla="*/ 2240714 w 8690808"/>
              <a:gd name="connsiteY1769" fmla="*/ 8055425 h 10287000"/>
              <a:gd name="connsiteX1770" fmla="*/ 2253370 w 8690808"/>
              <a:gd name="connsiteY1770" fmla="*/ 8068077 h 10287000"/>
              <a:gd name="connsiteX1771" fmla="*/ 2354597 w 8690808"/>
              <a:gd name="connsiteY1771" fmla="*/ 8232576 h 10287000"/>
              <a:gd name="connsiteX1772" fmla="*/ 2341944 w 8690808"/>
              <a:gd name="connsiteY1772" fmla="*/ 8283185 h 10287000"/>
              <a:gd name="connsiteX1773" fmla="*/ 2341943 w 8690808"/>
              <a:gd name="connsiteY1773" fmla="*/ 8245227 h 10287000"/>
              <a:gd name="connsiteX1774" fmla="*/ 2417861 w 8690808"/>
              <a:gd name="connsiteY1774" fmla="*/ 8397070 h 10287000"/>
              <a:gd name="connsiteX1775" fmla="*/ 2430518 w 8690808"/>
              <a:gd name="connsiteY1775" fmla="*/ 8397069 h 10287000"/>
              <a:gd name="connsiteX1776" fmla="*/ 2544400 w 8690808"/>
              <a:gd name="connsiteY1776" fmla="*/ 8624834 h 10287000"/>
              <a:gd name="connsiteX1777" fmla="*/ 2696243 w 8690808"/>
              <a:gd name="connsiteY1777" fmla="*/ 8903206 h 10287000"/>
              <a:gd name="connsiteX1778" fmla="*/ 2679262 w 8690808"/>
              <a:gd name="connsiteY1778" fmla="*/ 8912472 h 10287000"/>
              <a:gd name="connsiteX1779" fmla="*/ 2670938 w 8690808"/>
              <a:gd name="connsiteY1779" fmla="*/ 8903210 h 10287000"/>
              <a:gd name="connsiteX1780" fmla="*/ 2678846 w 8690808"/>
              <a:gd name="connsiteY1780" fmla="*/ 8912698 h 10287000"/>
              <a:gd name="connsiteX1781" fmla="*/ 2679262 w 8690808"/>
              <a:gd name="connsiteY1781" fmla="*/ 8912472 h 10287000"/>
              <a:gd name="connsiteX1782" fmla="*/ 2699010 w 8690808"/>
              <a:gd name="connsiteY1782" fmla="*/ 8934448 h 10287000"/>
              <a:gd name="connsiteX1783" fmla="*/ 2759512 w 8690808"/>
              <a:gd name="connsiteY1783" fmla="*/ 9080360 h 10287000"/>
              <a:gd name="connsiteX1784" fmla="*/ 2784818 w 8690808"/>
              <a:gd name="connsiteY1784" fmla="*/ 9105666 h 10287000"/>
              <a:gd name="connsiteX1785" fmla="*/ 2797472 w 8690808"/>
              <a:gd name="connsiteY1785" fmla="*/ 9105666 h 10287000"/>
              <a:gd name="connsiteX1786" fmla="*/ 2797474 w 8690808"/>
              <a:gd name="connsiteY1786" fmla="*/ 9130974 h 10287000"/>
              <a:gd name="connsiteX1787" fmla="*/ 2822778 w 8690808"/>
              <a:gd name="connsiteY1787" fmla="*/ 9156278 h 10287000"/>
              <a:gd name="connsiteX1788" fmla="*/ 2810126 w 8690808"/>
              <a:gd name="connsiteY1788" fmla="*/ 9156279 h 10287000"/>
              <a:gd name="connsiteX1789" fmla="*/ 2911354 w 8690808"/>
              <a:gd name="connsiteY1789" fmla="*/ 9308124 h 10287000"/>
              <a:gd name="connsiteX1790" fmla="*/ 2949317 w 8690808"/>
              <a:gd name="connsiteY1790" fmla="*/ 9396696 h 10287000"/>
              <a:gd name="connsiteX1791" fmla="*/ 2974622 w 8690808"/>
              <a:gd name="connsiteY1791" fmla="*/ 9396696 h 10287000"/>
              <a:gd name="connsiteX1792" fmla="*/ 2974622 w 8690808"/>
              <a:gd name="connsiteY1792" fmla="*/ 9422004 h 10287000"/>
              <a:gd name="connsiteX1793" fmla="*/ 2999928 w 8690808"/>
              <a:gd name="connsiteY1793" fmla="*/ 9459962 h 10287000"/>
              <a:gd name="connsiteX1794" fmla="*/ 3012582 w 8690808"/>
              <a:gd name="connsiteY1794" fmla="*/ 9472618 h 10287000"/>
              <a:gd name="connsiteX1795" fmla="*/ 3012584 w 8690808"/>
              <a:gd name="connsiteY1795" fmla="*/ 9485268 h 10287000"/>
              <a:gd name="connsiteX1796" fmla="*/ 3025238 w 8690808"/>
              <a:gd name="connsiteY1796" fmla="*/ 9497925 h 10287000"/>
              <a:gd name="connsiteX1797" fmla="*/ 3025235 w 8690808"/>
              <a:gd name="connsiteY1797" fmla="*/ 9485271 h 10287000"/>
              <a:gd name="connsiteX1798" fmla="*/ 3037894 w 8690808"/>
              <a:gd name="connsiteY1798" fmla="*/ 9485271 h 10287000"/>
              <a:gd name="connsiteX1799" fmla="*/ 3063194 w 8690808"/>
              <a:gd name="connsiteY1799" fmla="*/ 9535886 h 10287000"/>
              <a:gd name="connsiteX1800" fmla="*/ 3063197 w 8690808"/>
              <a:gd name="connsiteY1800" fmla="*/ 9510576 h 10287000"/>
              <a:gd name="connsiteX1801" fmla="*/ 3037892 w 8690808"/>
              <a:gd name="connsiteY1801" fmla="*/ 9472620 h 10287000"/>
              <a:gd name="connsiteX1802" fmla="*/ 3025238 w 8690808"/>
              <a:gd name="connsiteY1802" fmla="*/ 9459964 h 10287000"/>
              <a:gd name="connsiteX1803" fmla="*/ 3025236 w 8690808"/>
              <a:gd name="connsiteY1803" fmla="*/ 9447310 h 10287000"/>
              <a:gd name="connsiteX1804" fmla="*/ 3012584 w 8690808"/>
              <a:gd name="connsiteY1804" fmla="*/ 9447308 h 10287000"/>
              <a:gd name="connsiteX1805" fmla="*/ 3012582 w 8690808"/>
              <a:gd name="connsiteY1805" fmla="*/ 9434656 h 10287000"/>
              <a:gd name="connsiteX1806" fmla="*/ 2873393 w 8690808"/>
              <a:gd name="connsiteY1806" fmla="*/ 9219549 h 10287000"/>
              <a:gd name="connsiteX1807" fmla="*/ 2746858 w 8690808"/>
              <a:gd name="connsiteY1807" fmla="*/ 8991784 h 10287000"/>
              <a:gd name="connsiteX1808" fmla="*/ 2759512 w 8690808"/>
              <a:gd name="connsiteY1808" fmla="*/ 8991784 h 10287000"/>
              <a:gd name="connsiteX1809" fmla="*/ 2772164 w 8690808"/>
              <a:gd name="connsiteY1809" fmla="*/ 9004438 h 10287000"/>
              <a:gd name="connsiteX1810" fmla="*/ 2772166 w 8690808"/>
              <a:gd name="connsiteY1810" fmla="*/ 8991782 h 10287000"/>
              <a:gd name="connsiteX1811" fmla="*/ 2734200 w 8690808"/>
              <a:gd name="connsiteY1811" fmla="*/ 8915860 h 10287000"/>
              <a:gd name="connsiteX1812" fmla="*/ 2734204 w 8690808"/>
              <a:gd name="connsiteY1812" fmla="*/ 8903210 h 10287000"/>
              <a:gd name="connsiteX1813" fmla="*/ 2721550 w 8690808"/>
              <a:gd name="connsiteY1813" fmla="*/ 8890558 h 10287000"/>
              <a:gd name="connsiteX1814" fmla="*/ 2721552 w 8690808"/>
              <a:gd name="connsiteY1814" fmla="*/ 8877904 h 10287000"/>
              <a:gd name="connsiteX1815" fmla="*/ 2746858 w 8690808"/>
              <a:gd name="connsiteY1815" fmla="*/ 8890558 h 10287000"/>
              <a:gd name="connsiteX1816" fmla="*/ 2746858 w 8690808"/>
              <a:gd name="connsiteY1816" fmla="*/ 8865246 h 10287000"/>
              <a:gd name="connsiteX1817" fmla="*/ 2759512 w 8690808"/>
              <a:gd name="connsiteY1817" fmla="*/ 8890556 h 10287000"/>
              <a:gd name="connsiteX1818" fmla="*/ 2708897 w 8690808"/>
              <a:gd name="connsiteY1818" fmla="*/ 8776674 h 10287000"/>
              <a:gd name="connsiteX1819" fmla="*/ 2708898 w 8690808"/>
              <a:gd name="connsiteY1819" fmla="*/ 8772040 h 10287000"/>
              <a:gd name="connsiteX1820" fmla="*/ 2698295 w 8690808"/>
              <a:gd name="connsiteY1820" fmla="*/ 8751880 h 10287000"/>
              <a:gd name="connsiteX1821" fmla="*/ 2696243 w 8690808"/>
              <a:gd name="connsiteY1821" fmla="*/ 8751368 h 10287000"/>
              <a:gd name="connsiteX1822" fmla="*/ 2695566 w 8690808"/>
              <a:gd name="connsiteY1822" fmla="*/ 8746690 h 10287000"/>
              <a:gd name="connsiteX1823" fmla="*/ 2671432 w 8690808"/>
              <a:gd name="connsiteY1823" fmla="*/ 8700795 h 10287000"/>
              <a:gd name="connsiteX1824" fmla="*/ 2670936 w 8690808"/>
              <a:gd name="connsiteY1824" fmla="*/ 8700753 h 10287000"/>
              <a:gd name="connsiteX1825" fmla="*/ 2663276 w 8690808"/>
              <a:gd name="connsiteY1825" fmla="*/ 8686708 h 10287000"/>
              <a:gd name="connsiteX1826" fmla="*/ 2658886 w 8690808"/>
              <a:gd name="connsiteY1826" fmla="*/ 8696884 h 10287000"/>
              <a:gd name="connsiteX1827" fmla="*/ 2654159 w 8690808"/>
              <a:gd name="connsiteY1827" fmla="*/ 8707842 h 10287000"/>
              <a:gd name="connsiteX1828" fmla="*/ 2584451 w 8690808"/>
              <a:gd name="connsiteY1828" fmla="*/ 8608449 h 10287000"/>
              <a:gd name="connsiteX1829" fmla="*/ 2524196 w 8690808"/>
              <a:gd name="connsiteY1829" fmla="*/ 8487142 h 10287000"/>
              <a:gd name="connsiteX1830" fmla="*/ 2494148 w 8690808"/>
              <a:gd name="connsiteY1830" fmla="*/ 8396198 h 10287000"/>
              <a:gd name="connsiteX1831" fmla="*/ 2476394 w 8690808"/>
              <a:gd name="connsiteY1831" fmla="*/ 8397201 h 10287000"/>
              <a:gd name="connsiteX1832" fmla="*/ 2395548 w 8690808"/>
              <a:gd name="connsiteY1832" fmla="*/ 8163036 h 10287000"/>
              <a:gd name="connsiteX1833" fmla="*/ 2308400 w 8690808"/>
              <a:gd name="connsiteY1833" fmla="*/ 7943480 h 10287000"/>
              <a:gd name="connsiteX1834" fmla="*/ 2301098 w 8690808"/>
              <a:gd name="connsiteY1834" fmla="*/ 7940328 h 10287000"/>
              <a:gd name="connsiteX1835" fmla="*/ 2304250 w 8690808"/>
              <a:gd name="connsiteY1835" fmla="*/ 7933025 h 10287000"/>
              <a:gd name="connsiteX1836" fmla="*/ 2295948 w 8690808"/>
              <a:gd name="connsiteY1836" fmla="*/ 7912115 h 10287000"/>
              <a:gd name="connsiteX1837" fmla="*/ 2303249 w 8690808"/>
              <a:gd name="connsiteY1837" fmla="*/ 7915265 h 10287000"/>
              <a:gd name="connsiteX1838" fmla="*/ 2305222 w 8690808"/>
              <a:gd name="connsiteY1838" fmla="*/ 7916473 h 10287000"/>
              <a:gd name="connsiteX1839" fmla="*/ 2307401 w 8690808"/>
              <a:gd name="connsiteY1839" fmla="*/ 7925720 h 10287000"/>
              <a:gd name="connsiteX1840" fmla="*/ 2309245 w 8690808"/>
              <a:gd name="connsiteY1840" fmla="*/ 7918935 h 10287000"/>
              <a:gd name="connsiteX1841" fmla="*/ 2305222 w 8690808"/>
              <a:gd name="connsiteY1841" fmla="*/ 7916473 h 10287000"/>
              <a:gd name="connsiteX1842" fmla="*/ 2297459 w 8690808"/>
              <a:gd name="connsiteY1842" fmla="*/ 7883523 h 10287000"/>
              <a:gd name="connsiteX1843" fmla="*/ 2296104 w 8690808"/>
              <a:gd name="connsiteY1843" fmla="*/ 7851531 h 10287000"/>
              <a:gd name="connsiteX1844" fmla="*/ 2410464 w 8690808"/>
              <a:gd name="connsiteY1844" fmla="*/ 8048171 h 10287000"/>
              <a:gd name="connsiteX1845" fmla="*/ 2381258 w 8690808"/>
              <a:gd name="connsiteY1845" fmla="*/ 8035568 h 10287000"/>
              <a:gd name="connsiteX1846" fmla="*/ 2510906 w 8690808"/>
              <a:gd name="connsiteY1846" fmla="*/ 8377434 h 10287000"/>
              <a:gd name="connsiteX1847" fmla="*/ 2535962 w 8690808"/>
              <a:gd name="connsiteY1847" fmla="*/ 8379581 h 10287000"/>
              <a:gd name="connsiteX1848" fmla="*/ 2588914 w 8690808"/>
              <a:gd name="connsiteY1848" fmla="*/ 8497738 h 10287000"/>
              <a:gd name="connsiteX1849" fmla="*/ 2659620 w 8690808"/>
              <a:gd name="connsiteY1849" fmla="*/ 8614888 h 10287000"/>
              <a:gd name="connsiteX1850" fmla="*/ 2664623 w 8690808"/>
              <a:gd name="connsiteY1850" fmla="*/ 8648457 h 10287000"/>
              <a:gd name="connsiteX1851" fmla="*/ 2666112 w 8690808"/>
              <a:gd name="connsiteY1851" fmla="*/ 8659284 h 10287000"/>
              <a:gd name="connsiteX1852" fmla="*/ 2670938 w 8690808"/>
              <a:gd name="connsiteY1852" fmla="*/ 8662794 h 10287000"/>
              <a:gd name="connsiteX1853" fmla="*/ 2702213 w 8690808"/>
              <a:gd name="connsiteY1853" fmla="*/ 8709080 h 10287000"/>
              <a:gd name="connsiteX1854" fmla="*/ 2702321 w 8690808"/>
              <a:gd name="connsiteY1854" fmla="*/ 8709128 h 10287000"/>
              <a:gd name="connsiteX1855" fmla="*/ 2727173 w 8690808"/>
              <a:gd name="connsiteY1855" fmla="*/ 8739346 h 10287000"/>
              <a:gd name="connsiteX1856" fmla="*/ 2731750 w 8690808"/>
              <a:gd name="connsiteY1856" fmla="*/ 8752797 h 10287000"/>
              <a:gd name="connsiteX1857" fmla="*/ 2829106 w 8690808"/>
              <a:gd name="connsiteY1857" fmla="*/ 8896884 h 10287000"/>
              <a:gd name="connsiteX1858" fmla="*/ 2987276 w 8690808"/>
              <a:gd name="connsiteY1858" fmla="*/ 9093014 h 10287000"/>
              <a:gd name="connsiteX1859" fmla="*/ 2999928 w 8690808"/>
              <a:gd name="connsiteY1859" fmla="*/ 9105663 h 10287000"/>
              <a:gd name="connsiteX1860" fmla="*/ 3037892 w 8690808"/>
              <a:gd name="connsiteY1860" fmla="*/ 9156280 h 10287000"/>
              <a:gd name="connsiteX1861" fmla="*/ 3430151 w 8690808"/>
              <a:gd name="connsiteY1861" fmla="*/ 9561192 h 10287000"/>
              <a:gd name="connsiteX1862" fmla="*/ 3379538 w 8690808"/>
              <a:gd name="connsiteY1862" fmla="*/ 9497925 h 10287000"/>
              <a:gd name="connsiteX1863" fmla="*/ 3392189 w 8690808"/>
              <a:gd name="connsiteY1863" fmla="*/ 9497925 h 10287000"/>
              <a:gd name="connsiteX1864" fmla="*/ 3417497 w 8690808"/>
              <a:gd name="connsiteY1864" fmla="*/ 9510579 h 10287000"/>
              <a:gd name="connsiteX1865" fmla="*/ 3404846 w 8690808"/>
              <a:gd name="connsiteY1865" fmla="*/ 9485271 h 10287000"/>
              <a:gd name="connsiteX1866" fmla="*/ 3392190 w 8690808"/>
              <a:gd name="connsiteY1866" fmla="*/ 9472617 h 10287000"/>
              <a:gd name="connsiteX1867" fmla="*/ 3430151 w 8690808"/>
              <a:gd name="connsiteY1867" fmla="*/ 9485271 h 10287000"/>
              <a:gd name="connsiteX1868" fmla="*/ 3430150 w 8690808"/>
              <a:gd name="connsiteY1868" fmla="*/ 9497925 h 10287000"/>
              <a:gd name="connsiteX1869" fmla="*/ 3430152 w 8690808"/>
              <a:gd name="connsiteY1869" fmla="*/ 9510579 h 10287000"/>
              <a:gd name="connsiteX1870" fmla="*/ 3442805 w 8690808"/>
              <a:gd name="connsiteY1870" fmla="*/ 9510579 h 10287000"/>
              <a:gd name="connsiteX1871" fmla="*/ 3487091 w 8690808"/>
              <a:gd name="connsiteY1871" fmla="*/ 9562774 h 10287000"/>
              <a:gd name="connsiteX1872" fmla="*/ 3531150 w 8690808"/>
              <a:gd name="connsiteY1872" fmla="*/ 9586378 h 10287000"/>
              <a:gd name="connsiteX1873" fmla="*/ 3531419 w 8690808"/>
              <a:gd name="connsiteY1873" fmla="*/ 9586632 h 10287000"/>
              <a:gd name="connsiteX1874" fmla="*/ 3542453 w 8690808"/>
              <a:gd name="connsiteY1874" fmla="*/ 9624460 h 10287000"/>
              <a:gd name="connsiteX1875" fmla="*/ 3568812 w 8690808"/>
              <a:gd name="connsiteY1875" fmla="*/ 9649767 h 10287000"/>
              <a:gd name="connsiteX1876" fmla="*/ 3544032 w 8690808"/>
              <a:gd name="connsiteY1876" fmla="*/ 9649767 h 10287000"/>
              <a:gd name="connsiteX1877" fmla="*/ 3556686 w 8690808"/>
              <a:gd name="connsiteY1877" fmla="*/ 9675075 h 10287000"/>
              <a:gd name="connsiteX1878" fmla="*/ 3569339 w 8690808"/>
              <a:gd name="connsiteY1878" fmla="*/ 9687726 h 10287000"/>
              <a:gd name="connsiteX1879" fmla="*/ 3657916 w 8690808"/>
              <a:gd name="connsiteY1879" fmla="*/ 9788956 h 10287000"/>
              <a:gd name="connsiteX1880" fmla="*/ 3657914 w 8690808"/>
              <a:gd name="connsiteY1880" fmla="*/ 9801610 h 10287000"/>
              <a:gd name="connsiteX1881" fmla="*/ 3670571 w 8690808"/>
              <a:gd name="connsiteY1881" fmla="*/ 9814262 h 10287000"/>
              <a:gd name="connsiteX1882" fmla="*/ 3683225 w 8690808"/>
              <a:gd name="connsiteY1882" fmla="*/ 9814262 h 10287000"/>
              <a:gd name="connsiteX1883" fmla="*/ 3708532 w 8690808"/>
              <a:gd name="connsiteY1883" fmla="*/ 9826916 h 10287000"/>
              <a:gd name="connsiteX1884" fmla="*/ 3948950 w 8690808"/>
              <a:gd name="connsiteY1884" fmla="*/ 10042026 h 10287000"/>
              <a:gd name="connsiteX1885" fmla="*/ 3961601 w 8690808"/>
              <a:gd name="connsiteY1885" fmla="*/ 10042026 h 10287000"/>
              <a:gd name="connsiteX1886" fmla="*/ 3961601 w 8690808"/>
              <a:gd name="connsiteY1886" fmla="*/ 10054677 h 10287000"/>
              <a:gd name="connsiteX1887" fmla="*/ 3974255 w 8690808"/>
              <a:gd name="connsiteY1887" fmla="*/ 10067332 h 10287000"/>
              <a:gd name="connsiteX1888" fmla="*/ 3986910 w 8690808"/>
              <a:gd name="connsiteY1888" fmla="*/ 10067332 h 10287000"/>
              <a:gd name="connsiteX1889" fmla="*/ 4050180 w 8690808"/>
              <a:gd name="connsiteY1889" fmla="*/ 10117947 h 10287000"/>
              <a:gd name="connsiteX1890" fmla="*/ 4202020 w 8690808"/>
              <a:gd name="connsiteY1890" fmla="*/ 10231826 h 10287000"/>
              <a:gd name="connsiteX1891" fmla="*/ 4252636 w 8690808"/>
              <a:gd name="connsiteY1891" fmla="*/ 10269788 h 10287000"/>
              <a:gd name="connsiteX1892" fmla="*/ 4273434 w 8690808"/>
              <a:gd name="connsiteY1892" fmla="*/ 10287000 h 10287000"/>
              <a:gd name="connsiteX1893" fmla="*/ 4192550 w 8690808"/>
              <a:gd name="connsiteY1893" fmla="*/ 10287000 h 10287000"/>
              <a:gd name="connsiteX1894" fmla="*/ 4138751 w 8690808"/>
              <a:gd name="connsiteY1894" fmla="*/ 10244482 h 10287000"/>
              <a:gd name="connsiteX1895" fmla="*/ 3822414 w 8690808"/>
              <a:gd name="connsiteY1895" fmla="*/ 9991412 h 10287000"/>
              <a:gd name="connsiteX1896" fmla="*/ 3784452 w 8690808"/>
              <a:gd name="connsiteY1896" fmla="*/ 9978758 h 10287000"/>
              <a:gd name="connsiteX1897" fmla="*/ 3645262 w 8690808"/>
              <a:gd name="connsiteY1897" fmla="*/ 9864876 h 10287000"/>
              <a:gd name="connsiteX1898" fmla="*/ 4100792 w 8690808"/>
              <a:gd name="connsiteY1898" fmla="*/ 10257134 h 10287000"/>
              <a:gd name="connsiteX1899" fmla="*/ 4139230 w 8690808"/>
              <a:gd name="connsiteY1899" fmla="*/ 10287000 h 10287000"/>
              <a:gd name="connsiteX1900" fmla="*/ 4042092 w 8690808"/>
              <a:gd name="connsiteY1900" fmla="*/ 10287000 h 10287000"/>
              <a:gd name="connsiteX1901" fmla="*/ 3979991 w 8690808"/>
              <a:gd name="connsiteY1901" fmla="*/ 10235188 h 10287000"/>
              <a:gd name="connsiteX1902" fmla="*/ 3885682 w 8690808"/>
              <a:gd name="connsiteY1902" fmla="*/ 10143254 h 10287000"/>
              <a:gd name="connsiteX1903" fmla="*/ 3771802 w 8690808"/>
              <a:gd name="connsiteY1903" fmla="*/ 10029369 h 10287000"/>
              <a:gd name="connsiteX1904" fmla="*/ 3657916 w 8690808"/>
              <a:gd name="connsiteY1904" fmla="*/ 9902836 h 10287000"/>
              <a:gd name="connsiteX1905" fmla="*/ 3594650 w 8690808"/>
              <a:gd name="connsiteY1905" fmla="*/ 9852222 h 10287000"/>
              <a:gd name="connsiteX1906" fmla="*/ 3569340 w 8690808"/>
              <a:gd name="connsiteY1906" fmla="*/ 9814263 h 10287000"/>
              <a:gd name="connsiteX1907" fmla="*/ 3493422 w 8690808"/>
              <a:gd name="connsiteY1907" fmla="*/ 9738340 h 10287000"/>
              <a:gd name="connsiteX1908" fmla="*/ 3303617 w 8690808"/>
              <a:gd name="connsiteY1908" fmla="*/ 9535884 h 10287000"/>
              <a:gd name="connsiteX1909" fmla="*/ 3278308 w 8690808"/>
              <a:gd name="connsiteY1909" fmla="*/ 9535886 h 10287000"/>
              <a:gd name="connsiteX1910" fmla="*/ 3101159 w 8690808"/>
              <a:gd name="connsiteY1910" fmla="*/ 9282814 h 10287000"/>
              <a:gd name="connsiteX1911" fmla="*/ 2924009 w 8690808"/>
              <a:gd name="connsiteY1911" fmla="*/ 9055050 h 10287000"/>
              <a:gd name="connsiteX1912" fmla="*/ 2949317 w 8690808"/>
              <a:gd name="connsiteY1912" fmla="*/ 9093010 h 10287000"/>
              <a:gd name="connsiteX1913" fmla="*/ 2916180 w 8690808"/>
              <a:gd name="connsiteY1913" fmla="*/ 9059880 h 10287000"/>
              <a:gd name="connsiteX1914" fmla="*/ 2916390 w 8690808"/>
              <a:gd name="connsiteY1914" fmla="*/ 9063592 h 10287000"/>
              <a:gd name="connsiteX1915" fmla="*/ 2897638 w 8690808"/>
              <a:gd name="connsiteY1915" fmla="*/ 9046838 h 10287000"/>
              <a:gd name="connsiteX1916" fmla="*/ 2868431 w 8690808"/>
              <a:gd name="connsiteY1916" fmla="*/ 9034234 h 10287000"/>
              <a:gd name="connsiteX1917" fmla="*/ 2866349 w 8690808"/>
              <a:gd name="connsiteY1917" fmla="*/ 9036910 h 10287000"/>
              <a:gd name="connsiteX1918" fmla="*/ 2886048 w 8690808"/>
              <a:gd name="connsiteY1918" fmla="*/ 9074034 h 10287000"/>
              <a:gd name="connsiteX1919" fmla="*/ 2936662 w 8690808"/>
              <a:gd name="connsiteY1919" fmla="*/ 9156279 h 10287000"/>
              <a:gd name="connsiteX1920" fmla="*/ 2924008 w 8690808"/>
              <a:gd name="connsiteY1920" fmla="*/ 9156278 h 10287000"/>
              <a:gd name="connsiteX1921" fmla="*/ 2924009 w 8690808"/>
              <a:gd name="connsiteY1921" fmla="*/ 9168934 h 10287000"/>
              <a:gd name="connsiteX1922" fmla="*/ 2949317 w 8690808"/>
              <a:gd name="connsiteY1922" fmla="*/ 9194240 h 10287000"/>
              <a:gd name="connsiteX1923" fmla="*/ 2974624 w 8690808"/>
              <a:gd name="connsiteY1923" fmla="*/ 9257506 h 10287000"/>
              <a:gd name="connsiteX1924" fmla="*/ 2987276 w 8690808"/>
              <a:gd name="connsiteY1924" fmla="*/ 9257510 h 10287000"/>
              <a:gd name="connsiteX1925" fmla="*/ 3012584 w 8690808"/>
              <a:gd name="connsiteY1925" fmla="*/ 9270158 h 10287000"/>
              <a:gd name="connsiteX1926" fmla="*/ 3019736 w 8690808"/>
              <a:gd name="connsiteY1926" fmla="*/ 9268968 h 10287000"/>
              <a:gd name="connsiteX1927" fmla="*/ 3063198 w 8690808"/>
              <a:gd name="connsiteY1927" fmla="*/ 9338571 h 10287000"/>
              <a:gd name="connsiteX1928" fmla="*/ 3177082 w 8690808"/>
              <a:gd name="connsiteY1928" fmla="*/ 9548540 h 10287000"/>
              <a:gd name="connsiteX1929" fmla="*/ 3328922 w 8690808"/>
              <a:gd name="connsiteY1929" fmla="*/ 9826916 h 10287000"/>
              <a:gd name="connsiteX1930" fmla="*/ 3354232 w 8690808"/>
              <a:gd name="connsiteY1930" fmla="*/ 9788956 h 10287000"/>
              <a:gd name="connsiteX1931" fmla="*/ 3619955 w 8690808"/>
              <a:gd name="connsiteY1931" fmla="*/ 10181214 h 10287000"/>
              <a:gd name="connsiteX1932" fmla="*/ 3700596 w 8690808"/>
              <a:gd name="connsiteY1932" fmla="*/ 10287000 h 10287000"/>
              <a:gd name="connsiteX1933" fmla="*/ 3149945 w 8690808"/>
              <a:gd name="connsiteY1933" fmla="*/ 10287000 h 10287000"/>
              <a:gd name="connsiteX1934" fmla="*/ 2970956 w 8690808"/>
              <a:gd name="connsiteY1934" fmla="*/ 10113828 h 10287000"/>
              <a:gd name="connsiteX1935" fmla="*/ 1838543 w 8690808"/>
              <a:gd name="connsiteY1935" fmla="*/ 8560522 h 10287000"/>
              <a:gd name="connsiteX1936" fmla="*/ 1724466 w 8690808"/>
              <a:gd name="connsiteY1936" fmla="*/ 8334921 h 10287000"/>
              <a:gd name="connsiteX1937" fmla="*/ 1746474 w 8690808"/>
              <a:gd name="connsiteY1937" fmla="*/ 8411187 h 10287000"/>
              <a:gd name="connsiteX1938" fmla="*/ 1814813 w 8690808"/>
              <a:gd name="connsiteY1938" fmla="*/ 8585349 h 10287000"/>
              <a:gd name="connsiteX1939" fmla="*/ 1839782 w 8690808"/>
              <a:gd name="connsiteY1939" fmla="*/ 8588348 h 10287000"/>
              <a:gd name="connsiteX1940" fmla="*/ 1888685 w 8690808"/>
              <a:gd name="connsiteY1940" fmla="*/ 8708235 h 10287000"/>
              <a:gd name="connsiteX1941" fmla="*/ 1955369 w 8690808"/>
              <a:gd name="connsiteY1941" fmla="*/ 8827724 h 10287000"/>
              <a:gd name="connsiteX1942" fmla="*/ 1971324 w 8690808"/>
              <a:gd name="connsiteY1942" fmla="*/ 8905650 h 10287000"/>
              <a:gd name="connsiteX1943" fmla="*/ 2018652 w 8690808"/>
              <a:gd name="connsiteY1943" fmla="*/ 8954406 h 10287000"/>
              <a:gd name="connsiteX1944" fmla="*/ 2111486 w 8690808"/>
              <a:gd name="connsiteY1944" fmla="*/ 9130240 h 10287000"/>
              <a:gd name="connsiteX1945" fmla="*/ 2170978 w 8690808"/>
              <a:gd name="connsiteY1945" fmla="*/ 9246333 h 10287000"/>
              <a:gd name="connsiteX1946" fmla="*/ 2167184 w 8690808"/>
              <a:gd name="connsiteY1946" fmla="*/ 9235743 h 10287000"/>
              <a:gd name="connsiteX1947" fmla="*/ 2166791 w 8690808"/>
              <a:gd name="connsiteY1947" fmla="*/ 9217959 h 10287000"/>
              <a:gd name="connsiteX1948" fmla="*/ 2177772 w 8690808"/>
              <a:gd name="connsiteY1948" fmla="*/ 9231946 h 10287000"/>
              <a:gd name="connsiteX1949" fmla="*/ 2188362 w 8690808"/>
              <a:gd name="connsiteY1949" fmla="*/ 9228152 h 10287000"/>
              <a:gd name="connsiteX1950" fmla="*/ 2192548 w 8690808"/>
              <a:gd name="connsiteY1950" fmla="*/ 9256526 h 10287000"/>
              <a:gd name="connsiteX1951" fmla="*/ 2196340 w 8690808"/>
              <a:gd name="connsiteY1951" fmla="*/ 9267114 h 10287000"/>
              <a:gd name="connsiteX1952" fmla="*/ 2196734 w 8690808"/>
              <a:gd name="connsiteY1952" fmla="*/ 9284898 h 10287000"/>
              <a:gd name="connsiteX1953" fmla="*/ 2178560 w 8690808"/>
              <a:gd name="connsiteY1953" fmla="*/ 9267513 h 10287000"/>
              <a:gd name="connsiteX1954" fmla="*/ 2153986 w 8690808"/>
              <a:gd name="connsiteY1954" fmla="*/ 9282300 h 10287000"/>
              <a:gd name="connsiteX1955" fmla="*/ 2046378 w 8690808"/>
              <a:gd name="connsiteY1955" fmla="*/ 9081886 h 10287000"/>
              <a:gd name="connsiteX1956" fmla="*/ 1956944 w 8690808"/>
              <a:gd name="connsiteY1956" fmla="*/ 8898856 h 10287000"/>
              <a:gd name="connsiteX1957" fmla="*/ 1946748 w 8690808"/>
              <a:gd name="connsiteY1957" fmla="*/ 8920437 h 10287000"/>
              <a:gd name="connsiteX1958" fmla="*/ 1880460 w 8690808"/>
              <a:gd name="connsiteY1958" fmla="*/ 8818731 h 10287000"/>
              <a:gd name="connsiteX1959" fmla="*/ 1824366 w 8690808"/>
              <a:gd name="connsiteY1959" fmla="*/ 8695446 h 10287000"/>
              <a:gd name="connsiteX1960" fmla="*/ 1797428 w 8690808"/>
              <a:gd name="connsiteY1960" fmla="*/ 8603534 h 10287000"/>
              <a:gd name="connsiteX1961" fmla="*/ 1779650 w 8690808"/>
              <a:gd name="connsiteY1961" fmla="*/ 8603931 h 10287000"/>
              <a:gd name="connsiteX1962" fmla="*/ 1706812 w 8690808"/>
              <a:gd name="connsiteY1962" fmla="*/ 8367155 h 10287000"/>
              <a:gd name="connsiteX1963" fmla="*/ 1627178 w 8690808"/>
              <a:gd name="connsiteY1963" fmla="*/ 8144760 h 10287000"/>
              <a:gd name="connsiteX1964" fmla="*/ 1619988 w 8690808"/>
              <a:gd name="connsiteY1964" fmla="*/ 8141364 h 10287000"/>
              <a:gd name="connsiteX1965" fmla="*/ 1623386 w 8690808"/>
              <a:gd name="connsiteY1965" fmla="*/ 8134170 h 10287000"/>
              <a:gd name="connsiteX1966" fmla="*/ 1616897 w 8690808"/>
              <a:gd name="connsiteY1966" fmla="*/ 8122308 h 10287000"/>
              <a:gd name="connsiteX1967" fmla="*/ 1616332 w 8690808"/>
              <a:gd name="connsiteY1967" fmla="*/ 8117499 h 10287000"/>
              <a:gd name="connsiteX1968" fmla="*/ 1440302 w 8690808"/>
              <a:gd name="connsiteY1968" fmla="*/ 7705850 h 10287000"/>
              <a:gd name="connsiteX1969" fmla="*/ 1051280 w 8690808"/>
              <a:gd name="connsiteY1969" fmla="*/ 6321893 h 10287000"/>
              <a:gd name="connsiteX1970" fmla="*/ 1038625 w 8690808"/>
              <a:gd name="connsiteY1970" fmla="*/ 6258624 h 10287000"/>
              <a:gd name="connsiteX1971" fmla="*/ 989593 w 8690808"/>
              <a:gd name="connsiteY1971" fmla="*/ 5935962 h 10287000"/>
              <a:gd name="connsiteX1972" fmla="*/ 958919 w 8690808"/>
              <a:gd name="connsiteY1972" fmla="*/ 5685665 h 10287000"/>
              <a:gd name="connsiteX1973" fmla="*/ 957805 w 8690808"/>
              <a:gd name="connsiteY1973" fmla="*/ 5679020 h 10287000"/>
              <a:gd name="connsiteX1974" fmla="*/ 957656 w 8690808"/>
              <a:gd name="connsiteY1974" fmla="*/ 5675358 h 10287000"/>
              <a:gd name="connsiteX1975" fmla="*/ 950050 w 8690808"/>
              <a:gd name="connsiteY1975" fmla="*/ 5613296 h 10287000"/>
              <a:gd name="connsiteX1976" fmla="*/ 955616 w 8690808"/>
              <a:gd name="connsiteY1976" fmla="*/ 5625239 h 10287000"/>
              <a:gd name="connsiteX1977" fmla="*/ 954181 w 8690808"/>
              <a:gd name="connsiteY1977" fmla="*/ 5589986 h 10287000"/>
              <a:gd name="connsiteX1978" fmla="*/ 941941 w 8690808"/>
              <a:gd name="connsiteY1978" fmla="*/ 5416520 h 10287000"/>
              <a:gd name="connsiteX1979" fmla="*/ 926971 w 8690808"/>
              <a:gd name="connsiteY1979" fmla="*/ 5430338 h 10287000"/>
              <a:gd name="connsiteX1980" fmla="*/ 907037 w 8690808"/>
              <a:gd name="connsiteY1980" fmla="*/ 5328639 h 10287000"/>
              <a:gd name="connsiteX1981" fmla="*/ 902077 w 8690808"/>
              <a:gd name="connsiteY1981" fmla="*/ 5213123 h 10287000"/>
              <a:gd name="connsiteX1982" fmla="*/ 910154 w 8690808"/>
              <a:gd name="connsiteY1982" fmla="*/ 5131760 h 10287000"/>
              <a:gd name="connsiteX1983" fmla="*/ 895957 w 8690808"/>
              <a:gd name="connsiteY1983" fmla="*/ 5126390 h 10287000"/>
              <a:gd name="connsiteX1984" fmla="*/ 914044 w 8690808"/>
              <a:gd name="connsiteY1984" fmla="*/ 4915692 h 10287000"/>
              <a:gd name="connsiteX1985" fmla="*/ 922153 w 8690808"/>
              <a:gd name="connsiteY1985" fmla="*/ 4714206 h 10287000"/>
              <a:gd name="connsiteX1986" fmla="*/ 917549 w 8690808"/>
              <a:gd name="connsiteY1986" fmla="*/ 4709220 h 10287000"/>
              <a:gd name="connsiteX1987" fmla="*/ 922538 w 8690808"/>
              <a:gd name="connsiteY1987" fmla="*/ 4704612 h 10287000"/>
              <a:gd name="connsiteX1988" fmla="*/ 923311 w 8690808"/>
              <a:gd name="connsiteY1988" fmla="*/ 4685424 h 10287000"/>
              <a:gd name="connsiteX1989" fmla="*/ 927916 w 8690808"/>
              <a:gd name="connsiteY1989" fmla="*/ 4690412 h 10287000"/>
              <a:gd name="connsiteX1990" fmla="*/ 927530 w 8690808"/>
              <a:gd name="connsiteY1990" fmla="*/ 4700007 h 10287000"/>
              <a:gd name="connsiteX1991" fmla="*/ 933338 w 8690808"/>
              <a:gd name="connsiteY1991" fmla="*/ 4669263 h 10287000"/>
              <a:gd name="connsiteX1992" fmla="*/ 946591 w 8690808"/>
              <a:gd name="connsiteY1992" fmla="*/ 4403777 h 10287000"/>
              <a:gd name="connsiteX1993" fmla="*/ 1747224 w 8690808"/>
              <a:gd name="connsiteY1993" fmla="*/ 1576832 h 10287000"/>
              <a:gd name="connsiteX1994" fmla="*/ 2805480 w 8690808"/>
              <a:gd name="connsiteY1994" fmla="*/ 94493 h 10287000"/>
              <a:gd name="connsiteX1995" fmla="*/ 2896330 w 8690808"/>
              <a:gd name="connsiteY1995" fmla="*/ 0 h 10287000"/>
              <a:gd name="connsiteX1996" fmla="*/ 1640016 w 8690808"/>
              <a:gd name="connsiteY1996" fmla="*/ 0 h 10287000"/>
              <a:gd name="connsiteX1997" fmla="*/ 1735528 w 8690808"/>
              <a:gd name="connsiteY1997" fmla="*/ 0 h 10287000"/>
              <a:gd name="connsiteX1998" fmla="*/ 1681926 w 8690808"/>
              <a:gd name="connsiteY1998" fmla="*/ 81093 h 10287000"/>
              <a:gd name="connsiteX1999" fmla="*/ 1551839 w 8690808"/>
              <a:gd name="connsiteY1999" fmla="*/ 267993 h 10287000"/>
              <a:gd name="connsiteX2000" fmla="*/ 1604135 w 8690808"/>
              <a:gd name="connsiteY2000" fmla="*/ 214406 h 10287000"/>
              <a:gd name="connsiteX2001" fmla="*/ 1604198 w 8690808"/>
              <a:gd name="connsiteY2001" fmla="*/ 219425 h 10287000"/>
              <a:gd name="connsiteX2002" fmla="*/ 1636301 w 8690808"/>
              <a:gd name="connsiteY2002" fmla="*/ 176219 h 10287000"/>
              <a:gd name="connsiteX2003" fmla="*/ 1783350 w 8690808"/>
              <a:gd name="connsiteY2003" fmla="*/ 0 h 10287000"/>
              <a:gd name="connsiteX2004" fmla="*/ 2826772 w 8690808"/>
              <a:gd name="connsiteY2004" fmla="*/ 0 h 10287000"/>
              <a:gd name="connsiteX2005" fmla="*/ 2746859 w 8690808"/>
              <a:gd name="connsiteY2005" fmla="*/ 83717 h 10287000"/>
              <a:gd name="connsiteX2006" fmla="*/ 2658284 w 8690808"/>
              <a:gd name="connsiteY2006" fmla="*/ 172292 h 10287000"/>
              <a:gd name="connsiteX2007" fmla="*/ 2519093 w 8690808"/>
              <a:gd name="connsiteY2007" fmla="*/ 349442 h 10287000"/>
              <a:gd name="connsiteX2008" fmla="*/ 2544401 w 8690808"/>
              <a:gd name="connsiteY2008" fmla="*/ 336788 h 10287000"/>
              <a:gd name="connsiteX2009" fmla="*/ 1747224 w 8690808"/>
              <a:gd name="connsiteY2009" fmla="*/ 1576832 h 10287000"/>
              <a:gd name="connsiteX2010" fmla="*/ 924742 w 8690808"/>
              <a:gd name="connsiteY2010" fmla="*/ 4082226 h 10287000"/>
              <a:gd name="connsiteX2011" fmla="*/ 848822 w 8690808"/>
              <a:gd name="connsiteY2011" fmla="*/ 4904699 h 10287000"/>
              <a:gd name="connsiteX2012" fmla="*/ 848822 w 8690808"/>
              <a:gd name="connsiteY2012" fmla="*/ 5259002 h 10287000"/>
              <a:gd name="connsiteX2013" fmla="*/ 836168 w 8690808"/>
              <a:gd name="connsiteY2013" fmla="*/ 5271650 h 10287000"/>
              <a:gd name="connsiteX2014" fmla="*/ 836167 w 8690808"/>
              <a:gd name="connsiteY2014" fmla="*/ 5309613 h 10287000"/>
              <a:gd name="connsiteX2015" fmla="*/ 848822 w 8690808"/>
              <a:gd name="connsiteY2015" fmla="*/ 5322267 h 10287000"/>
              <a:gd name="connsiteX2016" fmla="*/ 874127 w 8690808"/>
              <a:gd name="connsiteY2016" fmla="*/ 5803103 h 10287000"/>
              <a:gd name="connsiteX2017" fmla="*/ 2714376 w 8690808"/>
              <a:gd name="connsiteY2017" fmla="*/ 10074994 h 10287000"/>
              <a:gd name="connsiteX2018" fmla="*/ 2912543 w 8690808"/>
              <a:gd name="connsiteY2018" fmla="*/ 10287000 h 10287000"/>
              <a:gd name="connsiteX2019" fmla="*/ 2242091 w 8690808"/>
              <a:gd name="connsiteY2019" fmla="*/ 10287000 h 10287000"/>
              <a:gd name="connsiteX2020" fmla="*/ 2206586 w 8690808"/>
              <a:gd name="connsiteY2020" fmla="*/ 10246742 h 10287000"/>
              <a:gd name="connsiteX2021" fmla="*/ 2073134 w 8690808"/>
              <a:gd name="connsiteY2021" fmla="*/ 10110816 h 10287000"/>
              <a:gd name="connsiteX2022" fmla="*/ 2072944 w 8690808"/>
              <a:gd name="connsiteY2022" fmla="*/ 10110432 h 10287000"/>
              <a:gd name="connsiteX2023" fmla="*/ 2062562 w 8690808"/>
              <a:gd name="connsiteY2023" fmla="*/ 10100046 h 10287000"/>
              <a:gd name="connsiteX2024" fmla="*/ 2073134 w 8690808"/>
              <a:gd name="connsiteY2024" fmla="*/ 10110816 h 10287000"/>
              <a:gd name="connsiteX2025" fmla="*/ 2083324 w 8690808"/>
              <a:gd name="connsiteY2025" fmla="*/ 10131204 h 10287000"/>
              <a:gd name="connsiteX2026" fmla="*/ 2052182 w 8690808"/>
              <a:gd name="connsiteY2026" fmla="*/ 10110432 h 10287000"/>
              <a:gd name="connsiteX2027" fmla="*/ 2041802 w 8690808"/>
              <a:gd name="connsiteY2027" fmla="*/ 10100046 h 10287000"/>
              <a:gd name="connsiteX2028" fmla="*/ 2041802 w 8690808"/>
              <a:gd name="connsiteY2028" fmla="*/ 10110432 h 10287000"/>
              <a:gd name="connsiteX2029" fmla="*/ 2162470 w 8690808"/>
              <a:gd name="connsiteY2029" fmla="*/ 10248039 h 10287000"/>
              <a:gd name="connsiteX2030" fmla="*/ 2195141 w 8690808"/>
              <a:gd name="connsiteY2030" fmla="*/ 10287000 h 10287000"/>
              <a:gd name="connsiteX2031" fmla="*/ 2149260 w 8690808"/>
              <a:gd name="connsiteY2031" fmla="*/ 10287000 h 10287000"/>
              <a:gd name="connsiteX2032" fmla="*/ 2124520 w 8690808"/>
              <a:gd name="connsiteY2032" fmla="*/ 10248201 h 10287000"/>
              <a:gd name="connsiteX2033" fmla="*/ 2093704 w 8690808"/>
              <a:gd name="connsiteY2033" fmla="*/ 10203902 h 10287000"/>
              <a:gd name="connsiteX2034" fmla="*/ 1740782 w 8690808"/>
              <a:gd name="connsiteY2034" fmla="*/ 9778100 h 10287000"/>
              <a:gd name="connsiteX2035" fmla="*/ 1720022 w 8690808"/>
              <a:gd name="connsiteY2035" fmla="*/ 9726174 h 10287000"/>
              <a:gd name="connsiteX2036" fmla="*/ 1595462 w 8690808"/>
              <a:gd name="connsiteY2036" fmla="*/ 9539236 h 10287000"/>
              <a:gd name="connsiteX2037" fmla="*/ 1564320 w 8690808"/>
              <a:gd name="connsiteY2037" fmla="*/ 9518468 h 10287000"/>
              <a:gd name="connsiteX2038" fmla="*/ 1512419 w 8690808"/>
              <a:gd name="connsiteY2038" fmla="*/ 9425000 h 10287000"/>
              <a:gd name="connsiteX2039" fmla="*/ 1512419 w 8690808"/>
              <a:gd name="connsiteY2039" fmla="*/ 9445772 h 10287000"/>
              <a:gd name="connsiteX2040" fmla="*/ 1496198 w 8690808"/>
              <a:gd name="connsiteY2040" fmla="*/ 9418281 h 10287000"/>
              <a:gd name="connsiteX2041" fmla="*/ 1485197 w 8690808"/>
              <a:gd name="connsiteY2041" fmla="*/ 9418202 h 10287000"/>
              <a:gd name="connsiteX2042" fmla="*/ 1469904 w 8690808"/>
              <a:gd name="connsiteY2042" fmla="*/ 9414448 h 10287000"/>
              <a:gd name="connsiteX2043" fmla="*/ 1457402 w 8690808"/>
              <a:gd name="connsiteY2043" fmla="*/ 9430466 h 10287000"/>
              <a:gd name="connsiteX2044" fmla="*/ 1583290 w 8690808"/>
              <a:gd name="connsiteY2044" fmla="*/ 9593630 h 10287000"/>
              <a:gd name="connsiteX2045" fmla="*/ 1713180 w 8690808"/>
              <a:gd name="connsiteY2045" fmla="*/ 9789388 h 10287000"/>
              <a:gd name="connsiteX2046" fmla="*/ 1709069 w 8690808"/>
              <a:gd name="connsiteY2046" fmla="*/ 9809750 h 10287000"/>
              <a:gd name="connsiteX2047" fmla="*/ 1804538 w 8690808"/>
              <a:gd name="connsiteY2047" fmla="*/ 9913796 h 10287000"/>
              <a:gd name="connsiteX2048" fmla="*/ 1861366 w 8690808"/>
              <a:gd name="connsiteY2048" fmla="*/ 9999440 h 10287000"/>
              <a:gd name="connsiteX2049" fmla="*/ 2041901 w 8690808"/>
              <a:gd name="connsiteY2049" fmla="*/ 10193510 h 10287000"/>
              <a:gd name="connsiteX2050" fmla="*/ 2117966 w 8690808"/>
              <a:gd name="connsiteY2050" fmla="*/ 10287000 h 10287000"/>
              <a:gd name="connsiteX2051" fmla="*/ 2016236 w 8690808"/>
              <a:gd name="connsiteY2051" fmla="*/ 10287000 h 10287000"/>
              <a:gd name="connsiteX2052" fmla="*/ 1972859 w 8690808"/>
              <a:gd name="connsiteY2052" fmla="*/ 10233862 h 10287000"/>
              <a:gd name="connsiteX2053" fmla="*/ 1940588 w 8690808"/>
              <a:gd name="connsiteY2053" fmla="*/ 10210128 h 10287000"/>
              <a:gd name="connsiteX2054" fmla="*/ 1917792 w 8690808"/>
              <a:gd name="connsiteY2054" fmla="*/ 10186852 h 10287000"/>
              <a:gd name="connsiteX2055" fmla="*/ 1917737 w 8690808"/>
              <a:gd name="connsiteY2055" fmla="*/ 10185646 h 10287000"/>
              <a:gd name="connsiteX2056" fmla="*/ 1909860 w 8690808"/>
              <a:gd name="connsiteY2056" fmla="*/ 10178757 h 10287000"/>
              <a:gd name="connsiteX2057" fmla="*/ 1917792 w 8690808"/>
              <a:gd name="connsiteY2057" fmla="*/ 10186852 h 10287000"/>
              <a:gd name="connsiteX2058" fmla="*/ 1917978 w 8690808"/>
              <a:gd name="connsiteY2058" fmla="*/ 10190992 h 10287000"/>
              <a:gd name="connsiteX2059" fmla="*/ 1924584 w 8690808"/>
              <a:gd name="connsiteY2059" fmla="*/ 10197622 h 10287000"/>
              <a:gd name="connsiteX2060" fmla="*/ 1920834 w 8690808"/>
              <a:gd name="connsiteY2060" fmla="*/ 10199162 h 10287000"/>
              <a:gd name="connsiteX2061" fmla="*/ 1651610 w 8690808"/>
              <a:gd name="connsiteY2061" fmla="*/ 9866038 h 10287000"/>
              <a:gd name="connsiteX2062" fmla="*/ 1658088 w 8690808"/>
              <a:gd name="connsiteY2062" fmla="*/ 9852428 h 10287000"/>
              <a:gd name="connsiteX2063" fmla="*/ 1467258 w 8690808"/>
              <a:gd name="connsiteY2063" fmla="*/ 9591382 h 10287000"/>
              <a:gd name="connsiteX2064" fmla="*/ 1430779 w 8690808"/>
              <a:gd name="connsiteY2064" fmla="*/ 9509848 h 10287000"/>
              <a:gd name="connsiteX2065" fmla="*/ 1197406 w 8690808"/>
              <a:gd name="connsiteY2065" fmla="*/ 9144856 h 10287000"/>
              <a:gd name="connsiteX2066" fmla="*/ 1094453 w 8690808"/>
              <a:gd name="connsiteY2066" fmla="*/ 8966456 h 10287000"/>
              <a:gd name="connsiteX2067" fmla="*/ 990553 w 8690808"/>
              <a:gd name="connsiteY2067" fmla="*/ 8806798 h 10287000"/>
              <a:gd name="connsiteX2068" fmla="*/ 990442 w 8690808"/>
              <a:gd name="connsiteY2068" fmla="*/ 8806383 h 10287000"/>
              <a:gd name="connsiteX2069" fmla="*/ 982324 w 8690808"/>
              <a:gd name="connsiteY2069" fmla="*/ 8794148 h 10287000"/>
              <a:gd name="connsiteX2070" fmla="*/ 990553 w 8690808"/>
              <a:gd name="connsiteY2070" fmla="*/ 8806798 h 10287000"/>
              <a:gd name="connsiteX2071" fmla="*/ 996503 w 8690808"/>
              <a:gd name="connsiteY2071" fmla="*/ 8828799 h 10287000"/>
              <a:gd name="connsiteX2072" fmla="*/ 970094 w 8690808"/>
              <a:gd name="connsiteY2072" fmla="*/ 8802273 h 10287000"/>
              <a:gd name="connsiteX2073" fmla="*/ 961973 w 8690808"/>
              <a:gd name="connsiteY2073" fmla="*/ 8790038 h 10287000"/>
              <a:gd name="connsiteX2074" fmla="*/ 959918 w 8690808"/>
              <a:gd name="connsiteY2074" fmla="*/ 8800218 h 10287000"/>
              <a:gd name="connsiteX2075" fmla="*/ 1146532 w 8690808"/>
              <a:gd name="connsiteY2075" fmla="*/ 9134578 h 10287000"/>
              <a:gd name="connsiteX2076" fmla="*/ 1113953 w 8690808"/>
              <a:gd name="connsiteY2076" fmla="*/ 9138590 h 10287000"/>
              <a:gd name="connsiteX2077" fmla="*/ 1069355 w 8690808"/>
              <a:gd name="connsiteY2077" fmla="*/ 9044823 h 10287000"/>
              <a:gd name="connsiteX2078" fmla="*/ 992285 w 8690808"/>
              <a:gd name="connsiteY2078" fmla="*/ 8902113 h 10287000"/>
              <a:gd name="connsiteX2079" fmla="*/ 730658 w 8690808"/>
              <a:gd name="connsiteY2079" fmla="*/ 8414864 h 10287000"/>
              <a:gd name="connsiteX2080" fmla="*/ 720590 w 8690808"/>
              <a:gd name="connsiteY2080" fmla="*/ 8359856 h 10287000"/>
              <a:gd name="connsiteX2081" fmla="*/ 635510 w 8690808"/>
              <a:gd name="connsiteY2081" fmla="*/ 8151957 h 10287000"/>
              <a:gd name="connsiteX2082" fmla="*/ 609097 w 8690808"/>
              <a:gd name="connsiteY2082" fmla="*/ 8125434 h 10287000"/>
              <a:gd name="connsiteX2083" fmla="*/ 576730 w 8690808"/>
              <a:gd name="connsiteY2083" fmla="*/ 8023539 h 10287000"/>
              <a:gd name="connsiteX2084" fmla="*/ 572618 w 8690808"/>
              <a:gd name="connsiteY2084" fmla="*/ 8043899 h 10287000"/>
              <a:gd name="connsiteX2085" fmla="*/ 503882 w 8690808"/>
              <a:gd name="connsiteY2085" fmla="*/ 7807515 h 10287000"/>
              <a:gd name="connsiteX2086" fmla="*/ 584957 w 8690808"/>
              <a:gd name="connsiteY2086" fmla="*/ 7982819 h 10287000"/>
              <a:gd name="connsiteX2087" fmla="*/ 666584 w 8690808"/>
              <a:gd name="connsiteY2087" fmla="*/ 8135721 h 10287000"/>
              <a:gd name="connsiteX2088" fmla="*/ 737858 w 8690808"/>
              <a:gd name="connsiteY2088" fmla="*/ 8285064 h 10287000"/>
              <a:gd name="connsiteX2089" fmla="*/ 741046 w 8690808"/>
              <a:gd name="connsiteY2089" fmla="*/ 8311013 h 10287000"/>
              <a:gd name="connsiteX2090" fmla="*/ 751222 w 8690808"/>
              <a:gd name="connsiteY2090" fmla="*/ 8313069 h 10287000"/>
              <a:gd name="connsiteX2091" fmla="*/ 737858 w 8690808"/>
              <a:gd name="connsiteY2091" fmla="*/ 8285064 h 10287000"/>
              <a:gd name="connsiteX2092" fmla="*/ 737039 w 8690808"/>
              <a:gd name="connsiteY2092" fmla="*/ 8278418 h 10287000"/>
              <a:gd name="connsiteX2093" fmla="*/ 755335 w 8690808"/>
              <a:gd name="connsiteY2093" fmla="*/ 8292708 h 10287000"/>
              <a:gd name="connsiteX2094" fmla="*/ 765508 w 8690808"/>
              <a:gd name="connsiteY2094" fmla="*/ 8294763 h 10287000"/>
              <a:gd name="connsiteX2095" fmla="*/ 619700 w 8690808"/>
              <a:gd name="connsiteY2095" fmla="*/ 7915673 h 10287000"/>
              <a:gd name="connsiteX2096" fmla="*/ 595768 w 8690808"/>
              <a:gd name="connsiteY2096" fmla="*/ 7799183 h 10287000"/>
              <a:gd name="connsiteX2097" fmla="*/ 566957 w 8690808"/>
              <a:gd name="connsiteY2097" fmla="*/ 7711010 h 10287000"/>
              <a:gd name="connsiteX2098" fmla="*/ 544270 w 8690808"/>
              <a:gd name="connsiteY2098" fmla="*/ 7665315 h 10287000"/>
              <a:gd name="connsiteX2099" fmla="*/ 490513 w 8690808"/>
              <a:gd name="connsiteY2099" fmla="*/ 7517186 h 10287000"/>
              <a:gd name="connsiteX2100" fmla="*/ 368836 w 8690808"/>
              <a:gd name="connsiteY2100" fmla="*/ 7144805 h 10287000"/>
              <a:gd name="connsiteX2101" fmla="*/ 329147 w 8690808"/>
              <a:gd name="connsiteY2101" fmla="*/ 7030430 h 10287000"/>
              <a:gd name="connsiteX2102" fmla="*/ 240769 w 8690808"/>
              <a:gd name="connsiteY2102" fmla="*/ 6618203 h 10287000"/>
              <a:gd name="connsiteX2103" fmla="*/ 223714 w 8690808"/>
              <a:gd name="connsiteY2103" fmla="*/ 6581958 h 10287000"/>
              <a:gd name="connsiteX2104" fmla="*/ 214768 w 8690808"/>
              <a:gd name="connsiteY2104" fmla="*/ 6550631 h 10287000"/>
              <a:gd name="connsiteX2105" fmla="*/ 215294 w 8690808"/>
              <a:gd name="connsiteY2105" fmla="*/ 6549543 h 10287000"/>
              <a:gd name="connsiteX2106" fmla="*/ 211654 w 8690808"/>
              <a:gd name="connsiteY2106" fmla="*/ 6539733 h 10287000"/>
              <a:gd name="connsiteX2107" fmla="*/ 214768 w 8690808"/>
              <a:gd name="connsiteY2107" fmla="*/ 6550631 h 10287000"/>
              <a:gd name="connsiteX2108" fmla="*/ 212959 w 8690808"/>
              <a:gd name="connsiteY2108" fmla="*/ 6554360 h 10287000"/>
              <a:gd name="connsiteX2109" fmla="*/ 215606 w 8690808"/>
              <a:gd name="connsiteY2109" fmla="*/ 6563334 h 10287000"/>
              <a:gd name="connsiteX2110" fmla="*/ 211577 w 8690808"/>
              <a:gd name="connsiteY2110" fmla="*/ 6562901 h 10287000"/>
              <a:gd name="connsiteX2111" fmla="*/ 133682 w 8690808"/>
              <a:gd name="connsiteY2111" fmla="*/ 6141731 h 10287000"/>
              <a:gd name="connsiteX2112" fmla="*/ 145867 w 8690808"/>
              <a:gd name="connsiteY2112" fmla="*/ 6132851 h 10287000"/>
              <a:gd name="connsiteX2113" fmla="*/ 102532 w 8690808"/>
              <a:gd name="connsiteY2113" fmla="*/ 5812410 h 10287000"/>
              <a:gd name="connsiteX2114" fmla="*/ 109325 w 8690808"/>
              <a:gd name="connsiteY2114" fmla="*/ 5723345 h 10287000"/>
              <a:gd name="connsiteX2115" fmla="*/ 78142 w 8690808"/>
              <a:gd name="connsiteY2115" fmla="*/ 5291246 h 10287000"/>
              <a:gd name="connsiteX2116" fmla="*/ 72668 w 8690808"/>
              <a:gd name="connsiteY2116" fmla="*/ 5085344 h 10287000"/>
              <a:gd name="connsiteX2117" fmla="*/ 57433 w 8690808"/>
              <a:gd name="connsiteY2117" fmla="*/ 4895465 h 10287000"/>
              <a:gd name="connsiteX2118" fmla="*/ 57532 w 8690808"/>
              <a:gd name="connsiteY2118" fmla="*/ 4895049 h 10287000"/>
              <a:gd name="connsiteX2119" fmla="*/ 56227 w 8690808"/>
              <a:gd name="connsiteY2119" fmla="*/ 4880423 h 10287000"/>
              <a:gd name="connsiteX2120" fmla="*/ 57433 w 8690808"/>
              <a:gd name="connsiteY2120" fmla="*/ 4895465 h 10287000"/>
              <a:gd name="connsiteX2121" fmla="*/ 52177 w 8690808"/>
              <a:gd name="connsiteY2121" fmla="*/ 4917644 h 10287000"/>
              <a:gd name="connsiteX2122" fmla="*/ 41602 w 8690808"/>
              <a:gd name="connsiteY2122" fmla="*/ 4881735 h 10287000"/>
              <a:gd name="connsiteX2123" fmla="*/ 40297 w 8690808"/>
              <a:gd name="connsiteY2123" fmla="*/ 4867110 h 10287000"/>
              <a:gd name="connsiteX2124" fmla="*/ 33638 w 8690808"/>
              <a:gd name="connsiteY2124" fmla="*/ 4875080 h 10287000"/>
              <a:gd name="connsiteX2125" fmla="*/ 38317 w 8690808"/>
              <a:gd name="connsiteY2125" fmla="*/ 5257962 h 10287000"/>
              <a:gd name="connsiteX2126" fmla="*/ 7763 w 8690808"/>
              <a:gd name="connsiteY2126" fmla="*/ 5245961 h 10287000"/>
              <a:gd name="connsiteX2127" fmla="*/ 13253 w 8690808"/>
              <a:gd name="connsiteY2127" fmla="*/ 5142273 h 10287000"/>
              <a:gd name="connsiteX2128" fmla="*/ 13523 w 8690808"/>
              <a:gd name="connsiteY2128" fmla="*/ 4980081 h 10287000"/>
              <a:gd name="connsiteX2129" fmla="*/ 15772 w 8690808"/>
              <a:gd name="connsiteY2129" fmla="*/ 4427040 h 10287000"/>
              <a:gd name="connsiteX2130" fmla="*/ 33140 w 8690808"/>
              <a:gd name="connsiteY2130" fmla="*/ 4373885 h 10287000"/>
              <a:gd name="connsiteX2131" fmla="*/ 57440 w 8690808"/>
              <a:gd name="connsiteY2131" fmla="*/ 4150566 h 10287000"/>
              <a:gd name="connsiteX2132" fmla="*/ 46864 w 8690808"/>
              <a:gd name="connsiteY2132" fmla="*/ 4114664 h 10287000"/>
              <a:gd name="connsiteX2133" fmla="*/ 67012 w 8690808"/>
              <a:gd name="connsiteY2133" fmla="*/ 4026818 h 10287000"/>
              <a:gd name="connsiteX2134" fmla="*/ 67000 w 8690808"/>
              <a:gd name="connsiteY2134" fmla="*/ 4020699 h 10287000"/>
              <a:gd name="connsiteX2135" fmla="*/ 65014 w 8690808"/>
              <a:gd name="connsiteY2135" fmla="*/ 4025822 h 10287000"/>
              <a:gd name="connsiteX2136" fmla="*/ 64348 w 8690808"/>
              <a:gd name="connsiteY2136" fmla="*/ 4027533 h 10287000"/>
              <a:gd name="connsiteX2137" fmla="*/ 61525 w 8690808"/>
              <a:gd name="connsiteY2137" fmla="*/ 4021134 h 10287000"/>
              <a:gd name="connsiteX2138" fmla="*/ 53659 w 8690808"/>
              <a:gd name="connsiteY2138" fmla="*/ 4025597 h 10287000"/>
              <a:gd name="connsiteX2139" fmla="*/ 56329 w 8690808"/>
              <a:gd name="connsiteY2139" fmla="*/ 4009362 h 10287000"/>
              <a:gd name="connsiteX2140" fmla="*/ 51775 w 8690808"/>
              <a:gd name="connsiteY2140" fmla="*/ 3999042 h 10287000"/>
              <a:gd name="connsiteX2141" fmla="*/ 57086 w 8690808"/>
              <a:gd name="connsiteY2141" fmla="*/ 3985355 h 10287000"/>
              <a:gd name="connsiteX2142" fmla="*/ 58274 w 8690808"/>
              <a:gd name="connsiteY2142" fmla="*/ 3984828 h 10287000"/>
              <a:gd name="connsiteX2143" fmla="*/ 60529 w 8690808"/>
              <a:gd name="connsiteY2143" fmla="*/ 3983834 h 10287000"/>
              <a:gd name="connsiteX2144" fmla="*/ 62828 w 8690808"/>
              <a:gd name="connsiteY2144" fmla="*/ 3969863 h 10287000"/>
              <a:gd name="connsiteX2145" fmla="*/ 56248 w 8690808"/>
              <a:gd name="connsiteY2145" fmla="*/ 3950091 h 10287000"/>
              <a:gd name="connsiteX2146" fmla="*/ 73595 w 8690808"/>
              <a:gd name="connsiteY2146" fmla="*/ 3739805 h 10287000"/>
              <a:gd name="connsiteX2147" fmla="*/ 129517 w 8690808"/>
              <a:gd name="connsiteY2147" fmla="*/ 3352061 h 10287000"/>
              <a:gd name="connsiteX2148" fmla="*/ 144617 w 8690808"/>
              <a:gd name="connsiteY2148" fmla="*/ 3231939 h 10287000"/>
              <a:gd name="connsiteX2149" fmla="*/ 248047 w 8690808"/>
              <a:gd name="connsiteY2149" fmla="*/ 2823230 h 10287000"/>
              <a:gd name="connsiteX2150" fmla="*/ 248816 w 8690808"/>
              <a:gd name="connsiteY2150" fmla="*/ 2783181 h 10287000"/>
              <a:gd name="connsiteX2151" fmla="*/ 254678 w 8690808"/>
              <a:gd name="connsiteY2151" fmla="*/ 2751132 h 10287000"/>
              <a:gd name="connsiteX2152" fmla="*/ 255632 w 8690808"/>
              <a:gd name="connsiteY2152" fmla="*/ 2750391 h 10287000"/>
              <a:gd name="connsiteX2153" fmla="*/ 256715 w 8690808"/>
              <a:gd name="connsiteY2153" fmla="*/ 2739984 h 10287000"/>
              <a:gd name="connsiteX2154" fmla="*/ 254678 w 8690808"/>
              <a:gd name="connsiteY2154" fmla="*/ 2751132 h 10287000"/>
              <a:gd name="connsiteX2155" fmla="*/ 251404 w 8690808"/>
              <a:gd name="connsiteY2155" fmla="*/ 2753673 h 10287000"/>
              <a:gd name="connsiteX2156" fmla="*/ 249802 w 8690808"/>
              <a:gd name="connsiteY2156" fmla="*/ 2762892 h 10287000"/>
              <a:gd name="connsiteX2157" fmla="*/ 246382 w 8690808"/>
              <a:gd name="connsiteY2157" fmla="*/ 2760717 h 10287000"/>
              <a:gd name="connsiteX2158" fmla="*/ 363172 w 8690808"/>
              <a:gd name="connsiteY2158" fmla="*/ 2348637 h 10287000"/>
              <a:gd name="connsiteX2159" fmla="*/ 378028 w 8690808"/>
              <a:gd name="connsiteY2159" fmla="*/ 2346074 h 10287000"/>
              <a:gd name="connsiteX2160" fmla="*/ 481169 w 8690808"/>
              <a:gd name="connsiteY2160" fmla="*/ 2039606 h 10287000"/>
              <a:gd name="connsiteX2161" fmla="*/ 526723 w 8690808"/>
              <a:gd name="connsiteY2161" fmla="*/ 1962774 h 10287000"/>
              <a:gd name="connsiteX2162" fmla="*/ 690233 w 8690808"/>
              <a:gd name="connsiteY2162" fmla="*/ 1561589 h 10287000"/>
              <a:gd name="connsiteX2163" fmla="*/ 776561 w 8690808"/>
              <a:gd name="connsiteY2163" fmla="*/ 1374578 h 10287000"/>
              <a:gd name="connsiteX2164" fmla="*/ 847036 w 8690808"/>
              <a:gd name="connsiteY2164" fmla="*/ 1197606 h 10287000"/>
              <a:gd name="connsiteX2165" fmla="*/ 847310 w 8690808"/>
              <a:gd name="connsiteY2165" fmla="*/ 1197278 h 10287000"/>
              <a:gd name="connsiteX2166" fmla="*/ 852622 w 8690808"/>
              <a:gd name="connsiteY2166" fmla="*/ 1183587 h 10287000"/>
              <a:gd name="connsiteX2167" fmla="*/ 847036 w 8690808"/>
              <a:gd name="connsiteY2167" fmla="*/ 1197606 h 10287000"/>
              <a:gd name="connsiteX2168" fmla="*/ 832498 w 8690808"/>
              <a:gd name="connsiteY2168" fmla="*/ 1215161 h 10287000"/>
              <a:gd name="connsiteX2169" fmla="*/ 838928 w 8690808"/>
              <a:gd name="connsiteY2169" fmla="*/ 1178285 h 10287000"/>
              <a:gd name="connsiteX2170" fmla="*/ 844240 w 8690808"/>
              <a:gd name="connsiteY2170" fmla="*/ 1164594 h 10287000"/>
              <a:gd name="connsiteX2171" fmla="*/ 834739 w 8690808"/>
              <a:gd name="connsiteY2171" fmla="*/ 1168788 h 10287000"/>
              <a:gd name="connsiteX2172" fmla="*/ 669278 w 8690808"/>
              <a:gd name="connsiteY2172" fmla="*/ 1514108 h 10287000"/>
              <a:gd name="connsiteX2173" fmla="*/ 647206 w 8690808"/>
              <a:gd name="connsiteY2173" fmla="*/ 1489808 h 10287000"/>
              <a:gd name="connsiteX2174" fmla="*/ 698071 w 8690808"/>
              <a:gd name="connsiteY2174" fmla="*/ 1399286 h 10287000"/>
              <a:gd name="connsiteX2175" fmla="*/ 770180 w 8690808"/>
              <a:gd name="connsiteY2175" fmla="*/ 1254008 h 10287000"/>
              <a:gd name="connsiteX2176" fmla="*/ 1017248 w 8690808"/>
              <a:gd name="connsiteY2176" fmla="*/ 759218 h 10287000"/>
              <a:gd name="connsiteX2177" fmla="*/ 1056373 w 8690808"/>
              <a:gd name="connsiteY2177" fmla="*/ 719261 h 10287000"/>
              <a:gd name="connsiteX2178" fmla="*/ 1177109 w 8690808"/>
              <a:gd name="connsiteY2178" fmla="*/ 529832 h 10287000"/>
              <a:gd name="connsiteX2179" fmla="*/ 1183537 w 8690808"/>
              <a:gd name="connsiteY2179" fmla="*/ 492956 h 10287000"/>
              <a:gd name="connsiteX2180" fmla="*/ 1248095 w 8690808"/>
              <a:gd name="connsiteY2180" fmla="*/ 407736 h 10287000"/>
              <a:gd name="connsiteX2181" fmla="*/ 1229092 w 8690808"/>
              <a:gd name="connsiteY2181" fmla="*/ 416123 h 10287000"/>
              <a:gd name="connsiteX2182" fmla="*/ 1382525 w 8690808"/>
              <a:gd name="connsiteY2182" fmla="*/ 223613 h 10287000"/>
              <a:gd name="connsiteX2183" fmla="*/ 1286102 w 8690808"/>
              <a:gd name="connsiteY2183" fmla="*/ 390965 h 10287000"/>
              <a:gd name="connsiteX2184" fmla="*/ 1208299 w 8690808"/>
              <a:gd name="connsiteY2184" fmla="*/ 545849 h 10287000"/>
              <a:gd name="connsiteX2185" fmla="*/ 1127428 w 8690808"/>
              <a:gd name="connsiteY2185" fmla="*/ 690221 h 10287000"/>
              <a:gd name="connsiteX2186" fmla="*/ 1108069 w 8690808"/>
              <a:gd name="connsiteY2186" fmla="*/ 707793 h 10287000"/>
              <a:gd name="connsiteX2187" fmla="*/ 1112260 w 8690808"/>
              <a:gd name="connsiteY2187" fmla="*/ 717290 h 10287000"/>
              <a:gd name="connsiteX2188" fmla="*/ 1127428 w 8690808"/>
              <a:gd name="connsiteY2188" fmla="*/ 690221 h 10287000"/>
              <a:gd name="connsiteX2189" fmla="*/ 1132385 w 8690808"/>
              <a:gd name="connsiteY2189" fmla="*/ 685718 h 10287000"/>
              <a:gd name="connsiteX2190" fmla="*/ 1131265 w 8690808"/>
              <a:gd name="connsiteY2190" fmla="*/ 708903 h 10287000"/>
              <a:gd name="connsiteX2191" fmla="*/ 1135454 w 8690808"/>
              <a:gd name="connsiteY2191" fmla="*/ 718400 h 10287000"/>
              <a:gd name="connsiteX2192" fmla="*/ 1256921 w 8690808"/>
              <a:gd name="connsiteY2192" fmla="*/ 549921 h 10287000"/>
              <a:gd name="connsiteX2193" fmla="*/ 1309982 w 8690808"/>
              <a:gd name="connsiteY2193" fmla="*/ 467855 h 10287000"/>
              <a:gd name="connsiteX2194" fmla="*/ 1323848 w 8690808"/>
              <a:gd name="connsiteY2194" fmla="*/ 443909 h 10287000"/>
              <a:gd name="connsiteX2195" fmla="*/ 1324727 w 8690808"/>
              <a:gd name="connsiteY2195" fmla="*/ 443033 h 10287000"/>
              <a:gd name="connsiteX2196" fmla="*/ 1360994 w 8690808"/>
              <a:gd name="connsiteY2196" fmla="*/ 380607 h 10287000"/>
              <a:gd name="connsiteX2197" fmla="*/ 1424365 w 8690808"/>
              <a:gd name="connsiteY2197" fmla="*/ 313029 h 10287000"/>
              <a:gd name="connsiteX2198" fmla="*/ 1496720 w 8690808"/>
              <a:gd name="connsiteY2198" fmla="*/ 196157 h 10287000"/>
              <a:gd name="connsiteX2199" fmla="*/ 1626158 w 8690808"/>
              <a:gd name="connsiteY2199" fmla="*/ 18683 h 10287000"/>
              <a:gd name="connsiteX2200" fmla="*/ 1640016 w 8690808"/>
              <a:gd name="connsiteY2200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</a:cxnLst>
            <a:rect l="l" t="t" r="r" b="b"/>
            <a:pathLst>
              <a:path w="869080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lnTo>
                  <a:pt x="3847970" y="10176154"/>
                </a:ln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cubicBezTo>
                  <a:pt x="1244332" y="9735469"/>
                  <a:pt x="1244333" y="9738909"/>
                  <a:pt x="1244333" y="9742350"/>
                </a:cubicBez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lnTo>
                  <a:pt x="1244332" y="9732028"/>
                </a:ln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lnTo>
                  <a:pt x="3569508" y="9650436"/>
                </a:ln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lnTo>
                  <a:pt x="3568812" y="9649767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ubicBezTo>
                  <a:pt x="3733837" y="9636987"/>
                  <a:pt x="3733837" y="9636860"/>
                  <a:pt x="3733836" y="9636734"/>
                </a:cubicBez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lnTo>
                  <a:pt x="3494952" y="9551220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lnTo>
                  <a:pt x="3455460" y="9510579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cubicBezTo>
                  <a:pt x="4404477" y="10172779"/>
                  <a:pt x="4404477" y="10176997"/>
                  <a:pt x="4404476" y="10181214"/>
                </a:cubicBez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cubicBezTo>
                  <a:pt x="3974256" y="9999848"/>
                  <a:pt x="3974255" y="9995630"/>
                  <a:pt x="3974255" y="9991412"/>
                </a:cubicBez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lnTo>
                  <a:pt x="3948952" y="9966104"/>
                </a:ln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cubicBezTo>
                  <a:pt x="3721186" y="9759430"/>
                  <a:pt x="3721187" y="9755213"/>
                  <a:pt x="3721187" y="9750996"/>
                </a:cubicBez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cubicBezTo>
                  <a:pt x="3531383" y="9569626"/>
                  <a:pt x="3531382" y="9565409"/>
                  <a:pt x="3531382" y="9561192"/>
                </a:cubicBez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lnTo>
                  <a:pt x="3392190" y="9409350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lnTo>
                  <a:pt x="3012584" y="9257510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cubicBezTo>
                  <a:pt x="2872103" y="9003682"/>
                  <a:pt x="2871958" y="9002181"/>
                  <a:pt x="2871814" y="9000681"/>
                </a:cubicBez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lnTo>
                  <a:pt x="2847455" y="8968533"/>
                </a:ln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lnTo>
                  <a:pt x="1261949" y="8958783"/>
                </a:ln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lnTo>
                  <a:pt x="1119280" y="8584360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lnTo>
                  <a:pt x="993608" y="8563178"/>
                </a:ln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lnTo>
                  <a:pt x="1488438" y="9290780"/>
                </a:ln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lnTo>
                  <a:pt x="1626314" y="9514282"/>
                </a:ln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lnTo>
                  <a:pt x="1740784" y="9674248"/>
                </a:ln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lnTo>
                  <a:pt x="1751162" y="9653476"/>
                </a:ln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lnTo>
                  <a:pt x="978416" y="8451138"/>
                </a:ln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lnTo>
                  <a:pt x="676129" y="8720408"/>
                </a:ln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lnTo>
                  <a:pt x="789766" y="8916537"/>
                </a:ln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cubicBezTo>
                  <a:pt x="1017051" y="9385435"/>
                  <a:pt x="1017051" y="9383247"/>
                  <a:pt x="1017052" y="9381058"/>
                </a:cubicBez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cubicBezTo>
                  <a:pt x="1017051" y="9388877"/>
                  <a:pt x="1017051" y="9390130"/>
                  <a:pt x="1017052" y="9391383"/>
                </a:cubicBez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cubicBezTo>
                  <a:pt x="1285657" y="9807724"/>
                  <a:pt x="1285658" y="9811165"/>
                  <a:pt x="1285658" y="9814605"/>
                </a:cubicBez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cubicBezTo>
                  <a:pt x="1316651" y="9883425"/>
                  <a:pt x="1316650" y="9879985"/>
                  <a:pt x="1316650" y="9876544"/>
                </a:cubicBezTo>
                <a:lnTo>
                  <a:pt x="1306318" y="9866220"/>
                </a:lnTo>
                <a:cubicBezTo>
                  <a:pt x="1306318" y="9862779"/>
                  <a:pt x="1306319" y="9859339"/>
                  <a:pt x="1306319" y="9855898"/>
                </a:cubicBez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cubicBezTo>
                  <a:pt x="1533601" y="10107084"/>
                  <a:pt x="1533601" y="10110526"/>
                  <a:pt x="1533600" y="10113968"/>
                </a:cubicBez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cubicBezTo>
                  <a:pt x="1554262" y="10169019"/>
                  <a:pt x="1554263" y="10172461"/>
                  <a:pt x="1554263" y="10175902"/>
                </a:cubicBez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lnTo>
                  <a:pt x="1430290" y="10093320"/>
                </a:ln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lnTo>
                  <a:pt x="806632" y="8255612"/>
                </a:ln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lnTo>
                  <a:pt x="764668" y="8009342"/>
                </a:ln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lnTo>
                  <a:pt x="3442472" y="7922889"/>
                </a:ln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cubicBezTo>
                  <a:pt x="662678" y="7888912"/>
                  <a:pt x="663016" y="7883339"/>
                  <a:pt x="663355" y="7877766"/>
                </a:cubicBezTo>
                <a:lnTo>
                  <a:pt x="662722" y="7877663"/>
                </a:lnTo>
                <a:lnTo>
                  <a:pt x="633680" y="7810980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cubicBezTo>
                  <a:pt x="2316635" y="7810789"/>
                  <a:pt x="2316636" y="7806572"/>
                  <a:pt x="2316636" y="7802355"/>
                </a:cubicBezTo>
                <a:lnTo>
                  <a:pt x="2312033" y="7793150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lnTo>
                  <a:pt x="2296450" y="7769516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lnTo>
                  <a:pt x="2276478" y="7726433"/>
                </a:ln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lnTo>
                  <a:pt x="2268472" y="770636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lnTo>
                  <a:pt x="3256018" y="7704129"/>
                </a:ln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lnTo>
                  <a:pt x="3694056" y="8227773"/>
                </a:ln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lnTo>
                  <a:pt x="3534954" y="8055099"/>
                </a:lnTo>
                <a:cubicBezTo>
                  <a:pt x="3534956" y="8044778"/>
                  <a:pt x="3524626" y="8034453"/>
                  <a:pt x="3514292" y="8034456"/>
                </a:cubicBezTo>
                <a:cubicBezTo>
                  <a:pt x="3514293" y="8037897"/>
                  <a:pt x="3514293" y="8041337"/>
                  <a:pt x="3514294" y="8044778"/>
                </a:cubicBezTo>
                <a:lnTo>
                  <a:pt x="3524627" y="8055099"/>
                </a:lnTo>
                <a:cubicBezTo>
                  <a:pt x="3524627" y="8058540"/>
                  <a:pt x="3524626" y="8061980"/>
                  <a:pt x="3524626" y="8065421"/>
                </a:cubicBez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cubicBezTo>
                  <a:pt x="3493633" y="8000046"/>
                  <a:pt x="3493633" y="7996604"/>
                  <a:pt x="3493634" y="7993163"/>
                </a:cubicBezTo>
                <a:cubicBezTo>
                  <a:pt x="3493633" y="7989722"/>
                  <a:pt x="3493633" y="7986282"/>
                  <a:pt x="3493632" y="7982841"/>
                </a:cubicBez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lnTo>
                  <a:pt x="3452306" y="7931229"/>
                </a:ln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lnTo>
                  <a:pt x="3256018" y="7683485"/>
                </a:lnTo>
                <a:cubicBezTo>
                  <a:pt x="3256018" y="7673160"/>
                  <a:pt x="3245690" y="7662839"/>
                  <a:pt x="3245690" y="7662839"/>
                </a:cubicBezTo>
                <a:cubicBezTo>
                  <a:pt x="3245689" y="7666280"/>
                  <a:pt x="3245689" y="7669721"/>
                  <a:pt x="3245688" y="7673162"/>
                </a:cubicBezTo>
                <a:lnTo>
                  <a:pt x="3233204" y="7637403"/>
                </a:lnTo>
                <a:lnTo>
                  <a:pt x="3206446" y="7625214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cubicBezTo>
                  <a:pt x="3225025" y="7561803"/>
                  <a:pt x="3225025" y="7563992"/>
                  <a:pt x="3225026" y="7566182"/>
                </a:cubicBez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lnTo>
                  <a:pt x="3217256" y="7536666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lnTo>
                  <a:pt x="576853" y="7500311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lnTo>
                  <a:pt x="3058964" y="7357428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cubicBezTo>
                  <a:pt x="1937029" y="7224512"/>
                  <a:pt x="1937029" y="7228730"/>
                  <a:pt x="1937028" y="7232948"/>
                </a:cubicBezTo>
                <a:lnTo>
                  <a:pt x="1937028" y="7245597"/>
                </a:lnTo>
                <a:lnTo>
                  <a:pt x="1935281" y="7216802"/>
                </a:ln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lnTo>
                  <a:pt x="2891850" y="7157030"/>
                </a:ln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lnTo>
                  <a:pt x="404158" y="7137999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lnTo>
                  <a:pt x="2918046" y="7071500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lnTo>
                  <a:pt x="2849382" y="6895821"/>
                </a:lnTo>
                <a:close/>
                <a:moveTo>
                  <a:pt x="385241" y="6674598"/>
                </a:moveTo>
                <a:cubicBezTo>
                  <a:pt x="385372" y="6676066"/>
                  <a:pt x="385502" y="6677533"/>
                  <a:pt x="385633" y="6679001"/>
                </a:cubicBez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lnTo>
                  <a:pt x="385241" y="6674598"/>
                </a:ln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lnTo>
                  <a:pt x="2698146" y="6455090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lnTo>
                  <a:pt x="1578806" y="6051324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lnTo>
                  <a:pt x="3157676" y="5831444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ubicBezTo>
                  <a:pt x="1608036" y="5798884"/>
                  <a:pt x="1608035" y="5794665"/>
                  <a:pt x="1608035" y="5790446"/>
                </a:cubicBezTo>
                <a:close/>
                <a:moveTo>
                  <a:pt x="1620094" y="5777793"/>
                </a:moveTo>
                <a:lnTo>
                  <a:pt x="1620690" y="5777793"/>
                </a:lnTo>
                <a:cubicBezTo>
                  <a:pt x="1620690" y="5782012"/>
                  <a:pt x="1620689" y="5786230"/>
                  <a:pt x="1620689" y="5790449"/>
                </a:cubicBez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lnTo>
                  <a:pt x="987599" y="5658741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lnTo>
                  <a:pt x="254494" y="6358982"/>
                </a:ln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cubicBezTo>
                  <a:pt x="207529" y="5520426"/>
                  <a:pt x="207743" y="5524686"/>
                  <a:pt x="207958" y="5528946"/>
                </a:cubicBezTo>
                <a:lnTo>
                  <a:pt x="211150" y="5547980"/>
                </a:lnTo>
                <a:cubicBezTo>
                  <a:pt x="210956" y="5540694"/>
                  <a:pt x="210763" y="5533409"/>
                  <a:pt x="210569" y="5526123"/>
                </a:cubicBezTo>
                <a:lnTo>
                  <a:pt x="207314" y="5516166"/>
                </a:lnTo>
                <a:close/>
                <a:moveTo>
                  <a:pt x="192424" y="5257115"/>
                </a:moveTo>
                <a:cubicBezTo>
                  <a:pt x="192825" y="5262129"/>
                  <a:pt x="193227" y="5267143"/>
                  <a:pt x="193628" y="5272157"/>
                </a:cubicBez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cubicBezTo>
                  <a:pt x="193662" y="5272018"/>
                  <a:pt x="193695" y="5271880"/>
                  <a:pt x="193729" y="5271741"/>
                </a:cubicBezTo>
                <a:lnTo>
                  <a:pt x="192424" y="5257115"/>
                </a:ln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cubicBezTo>
                  <a:pt x="175839" y="5480746"/>
                  <a:pt x="175935" y="5480191"/>
                  <a:pt x="176030" y="5479637"/>
                </a:cubicBez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lnTo>
                  <a:pt x="167189" y="5242794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lnTo>
                  <a:pt x="1645996" y="5183081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cubicBezTo>
                  <a:pt x="1633342" y="5212605"/>
                  <a:pt x="1633343" y="5216823"/>
                  <a:pt x="1633343" y="5221041"/>
                </a:cubicBez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cubicBezTo>
                  <a:pt x="1620689" y="5516288"/>
                  <a:pt x="1620690" y="5520504"/>
                  <a:pt x="1620690" y="5524721"/>
                </a:cubicBezTo>
                <a:cubicBezTo>
                  <a:pt x="1620690" y="5533158"/>
                  <a:pt x="1620689" y="5541595"/>
                  <a:pt x="1620689" y="5550032"/>
                </a:cubicBez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lnTo>
                  <a:pt x="1620689" y="5676567"/>
                </a:ln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cubicBezTo>
                  <a:pt x="1608035" y="5773575"/>
                  <a:pt x="1608036" y="5769357"/>
                  <a:pt x="1608036" y="5765139"/>
                </a:cubicBez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cubicBezTo>
                  <a:pt x="142873" y="5061524"/>
                  <a:pt x="142883" y="5039313"/>
                  <a:pt x="142894" y="5017103"/>
                </a:cubicBezTo>
                <a:lnTo>
                  <a:pt x="139210" y="4996022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lnTo>
                  <a:pt x="3812542" y="7888224"/>
                </a:ln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lnTo>
                  <a:pt x="3833136" y="7879172"/>
                </a:lnTo>
                <a:cubicBezTo>
                  <a:pt x="3857000" y="7905546"/>
                  <a:pt x="3848336" y="7927785"/>
                  <a:pt x="3839292" y="7907186"/>
                </a:cubicBezTo>
                <a:lnTo>
                  <a:pt x="3843814" y="7917485"/>
                </a:ln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lnTo>
                  <a:pt x="3735718" y="7567386"/>
                </a:lnTo>
                <a:lnTo>
                  <a:pt x="3737522" y="7559636"/>
                </a:ln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lnTo>
                  <a:pt x="3534720" y="7058904"/>
                </a:ln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lnTo>
                  <a:pt x="3556652" y="7053894"/>
                </a:lnTo>
                <a:cubicBezTo>
                  <a:pt x="3575120" y="7084290"/>
                  <a:pt x="3562421" y="7104500"/>
                  <a:pt x="3557422" y="7082565"/>
                </a:cubicBezTo>
                <a:lnTo>
                  <a:pt x="3559922" y="7093532"/>
                </a:ln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lnTo>
                  <a:pt x="175099" y="4684419"/>
                </a:ln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cubicBezTo>
                  <a:pt x="1051231" y="5422347"/>
                  <a:pt x="1051184" y="5421198"/>
                  <a:pt x="1051136" y="5420049"/>
                </a:cubicBez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ubicBezTo>
                  <a:pt x="1004591" y="4636423"/>
                  <a:pt x="1004588" y="4636390"/>
                  <a:pt x="1004585" y="4636356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cubicBezTo>
                  <a:pt x="143422" y="4502614"/>
                  <a:pt x="143579" y="4514184"/>
                  <a:pt x="143735" y="4525754"/>
                </a:cubicBez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lnTo>
                  <a:pt x="149099" y="4457675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lnTo>
                  <a:pt x="1160026" y="4212987"/>
                </a:ln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lnTo>
                  <a:pt x="82370" y="4347356"/>
                </a:ln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cubicBezTo>
                  <a:pt x="101752" y="4279982"/>
                  <a:pt x="102884" y="4224426"/>
                  <a:pt x="104017" y="4168869"/>
                </a:cubicBezTo>
                <a:cubicBezTo>
                  <a:pt x="100312" y="4173339"/>
                  <a:pt x="96818" y="4173462"/>
                  <a:pt x="93514" y="4171199"/>
                </a:cubicBezTo>
                <a:lnTo>
                  <a:pt x="91588" y="4168734"/>
                </a:lnTo>
                <a:close/>
                <a:moveTo>
                  <a:pt x="1747226" y="4145492"/>
                </a:moveTo>
                <a:cubicBezTo>
                  <a:pt x="1747225" y="4162364"/>
                  <a:pt x="1747225" y="4179237"/>
                  <a:pt x="1747224" y="4196109"/>
                </a:cubicBez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lnTo>
                  <a:pt x="218566" y="4724043"/>
                </a:ln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lnTo>
                  <a:pt x="239851" y="4714763"/>
                </a:ln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cubicBezTo>
                  <a:pt x="132153" y="4164689"/>
                  <a:pt x="132126" y="4161985"/>
                  <a:pt x="132100" y="4159281"/>
                </a:cubicBezTo>
                <a:lnTo>
                  <a:pt x="136856" y="4085625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lnTo>
                  <a:pt x="146296" y="3904146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lnTo>
                  <a:pt x="154664" y="3409040"/>
                </a:lnTo>
                <a:lnTo>
                  <a:pt x="159973" y="3395351"/>
                </a:lnTo>
                <a:lnTo>
                  <a:pt x="164165" y="3404847"/>
                </a:lnTo>
                <a:lnTo>
                  <a:pt x="168355" y="3414344"/>
                </a:lnTo>
                <a:cubicBezTo>
                  <a:pt x="158852" y="3418536"/>
                  <a:pt x="163045" y="3428033"/>
                  <a:pt x="163045" y="3428033"/>
                </a:cubicBezTo>
                <a:lnTo>
                  <a:pt x="153542" y="3432227"/>
                </a:lnTo>
                <a:cubicBezTo>
                  <a:pt x="172546" y="3423840"/>
                  <a:pt x="154373" y="3511281"/>
                  <a:pt x="150184" y="3501785"/>
                </a:cubicBezTo>
                <a:lnTo>
                  <a:pt x="145991" y="3492288"/>
                </a:lnTo>
                <a:cubicBezTo>
                  <a:pt x="145991" y="3492288"/>
                  <a:pt x="150184" y="3501785"/>
                  <a:pt x="144872" y="3515475"/>
                </a:cubicBezTo>
                <a:lnTo>
                  <a:pt x="139562" y="3529161"/>
                </a:lnTo>
                <a:cubicBezTo>
                  <a:pt x="139562" y="3529161"/>
                  <a:pt x="130060" y="3533354"/>
                  <a:pt x="135371" y="3519663"/>
                </a:cubicBezTo>
                <a:lnTo>
                  <a:pt x="131180" y="3510168"/>
                </a:ln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lnTo>
                  <a:pt x="375211" y="2596926"/>
                </a:ln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lnTo>
                  <a:pt x="517693" y="2292438"/>
                </a:lnTo>
                <a:lnTo>
                  <a:pt x="509698" y="2304755"/>
                </a:lnTo>
                <a:lnTo>
                  <a:pt x="503212" y="2274299"/>
                </a:lnTo>
                <a:lnTo>
                  <a:pt x="511207" y="2261982"/>
                </a:lnTo>
                <a:lnTo>
                  <a:pt x="521365" y="2259818"/>
                </a:lnTo>
                <a:cubicBezTo>
                  <a:pt x="517202" y="2252744"/>
                  <a:pt x="516173" y="2241687"/>
                  <a:pt x="517589" y="2227290"/>
                </a:cubicBezTo>
                <a:lnTo>
                  <a:pt x="523040" y="2200926"/>
                </a:ln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lnTo>
                  <a:pt x="609370" y="1937486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lnTo>
                  <a:pt x="2354597" y="1627446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lnTo>
                  <a:pt x="2453333" y="150473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lnTo>
                  <a:pt x="2455824" y="966746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lnTo>
                  <a:pt x="1106269" y="967827"/>
                </a:ln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lnTo>
                  <a:pt x="3139120" y="159641"/>
                </a:ln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cubicBezTo>
                  <a:pt x="3063198" y="227124"/>
                  <a:pt x="3063197" y="231342"/>
                  <a:pt x="3063197" y="235560"/>
                </a:cubicBez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cubicBezTo>
                  <a:pt x="2936663" y="395838"/>
                  <a:pt x="2936662" y="391620"/>
                  <a:pt x="2936662" y="387402"/>
                </a:cubicBez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lnTo>
                  <a:pt x="2924008" y="412712"/>
                </a:ln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cubicBezTo>
                  <a:pt x="2848087" y="484415"/>
                  <a:pt x="2848087" y="480198"/>
                  <a:pt x="2848086" y="475980"/>
                </a:cubicBez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cubicBezTo>
                  <a:pt x="2253369" y="1205662"/>
                  <a:pt x="2253369" y="1201444"/>
                  <a:pt x="2253368" y="1197225"/>
                </a:cubicBez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cubicBezTo>
                  <a:pt x="2228061" y="1226753"/>
                  <a:pt x="2228061" y="1230972"/>
                  <a:pt x="2228062" y="1235190"/>
                </a:cubicBez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cubicBezTo>
                  <a:pt x="2126833" y="1429209"/>
                  <a:pt x="2126833" y="1433425"/>
                  <a:pt x="2126832" y="1437641"/>
                </a:cubicBez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cubicBezTo>
                  <a:pt x="1380271" y="3276619"/>
                  <a:pt x="1380272" y="3280836"/>
                  <a:pt x="1380272" y="3285053"/>
                </a:cubicBezTo>
                <a:cubicBezTo>
                  <a:pt x="1380272" y="3289270"/>
                  <a:pt x="1380271" y="3293488"/>
                  <a:pt x="1380271" y="3297705"/>
                </a:cubicBez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cubicBezTo>
                  <a:pt x="1380272" y="3365193"/>
                  <a:pt x="1380271" y="3369412"/>
                  <a:pt x="1380271" y="3373631"/>
                </a:cubicBez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cubicBezTo>
                  <a:pt x="1430886" y="3331450"/>
                  <a:pt x="1430886" y="3327232"/>
                  <a:pt x="1430887" y="3323013"/>
                </a:cubicBez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cubicBezTo>
                  <a:pt x="2139486" y="1568397"/>
                  <a:pt x="2139485" y="1559961"/>
                  <a:pt x="2139485" y="1551525"/>
                </a:cubicBez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cubicBezTo>
                  <a:pt x="1557421" y="3154304"/>
                  <a:pt x="1557421" y="3162740"/>
                  <a:pt x="1557422" y="3171176"/>
                </a:cubicBez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cubicBezTo>
                  <a:pt x="1582726" y="3192263"/>
                  <a:pt x="1582727" y="3188045"/>
                  <a:pt x="1582727" y="3183827"/>
                </a:cubicBezTo>
                <a:cubicBezTo>
                  <a:pt x="1582727" y="3179610"/>
                  <a:pt x="1582726" y="3175393"/>
                  <a:pt x="1582726" y="3171176"/>
                </a:cubicBez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cubicBezTo>
                  <a:pt x="2202754" y="1779288"/>
                  <a:pt x="2202755" y="1766635"/>
                  <a:pt x="2202755" y="1753982"/>
                </a:cubicBez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cubicBezTo>
                  <a:pt x="2367250" y="1509347"/>
                  <a:pt x="2367251" y="1505129"/>
                  <a:pt x="2367251" y="1500911"/>
                </a:cubicBez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cubicBezTo>
                  <a:pt x="2531747" y="1306892"/>
                  <a:pt x="2531748" y="1302675"/>
                  <a:pt x="2531748" y="1298457"/>
                </a:cubicBez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cubicBezTo>
                  <a:pt x="2455825" y="1391247"/>
                  <a:pt x="2455825" y="1395465"/>
                  <a:pt x="2455826" y="1399683"/>
                </a:cubicBez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cubicBezTo>
                  <a:pt x="2341944" y="1631664"/>
                  <a:pt x="2341943" y="1635882"/>
                  <a:pt x="2341943" y="1640100"/>
                </a:cubicBez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cubicBezTo>
                  <a:pt x="2316635" y="1682278"/>
                  <a:pt x="2316636" y="1686495"/>
                  <a:pt x="2316636" y="1690712"/>
                </a:cubicBezTo>
                <a:cubicBezTo>
                  <a:pt x="2316636" y="1694930"/>
                  <a:pt x="2316635" y="1699149"/>
                  <a:pt x="2316635" y="1703367"/>
                </a:cubicBez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cubicBezTo>
                  <a:pt x="2215409" y="1859424"/>
                  <a:pt x="2215408" y="1863643"/>
                  <a:pt x="2215408" y="1867862"/>
                </a:cubicBez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cubicBezTo>
                  <a:pt x="2139485" y="2023921"/>
                  <a:pt x="2139486" y="2028138"/>
                  <a:pt x="2139486" y="2032355"/>
                </a:cubicBezTo>
                <a:cubicBezTo>
                  <a:pt x="2139486" y="2036574"/>
                  <a:pt x="2139485" y="2040793"/>
                  <a:pt x="2139485" y="2045012"/>
                </a:cubicBez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lnTo>
                  <a:pt x="2164794" y="1994397"/>
                </a:ln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cubicBezTo>
                  <a:pt x="2329289" y="1707584"/>
                  <a:pt x="2329290" y="1711803"/>
                  <a:pt x="2329290" y="1716023"/>
                </a:cubicBez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8666317" y="0"/>
                </a:lnTo>
                <a:cubicBezTo>
                  <a:pt x="8674481" y="3429000"/>
                  <a:pt x="8682644" y="6858000"/>
                  <a:pt x="8690808" y="10287000"/>
                </a:cubicBez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lnTo>
                  <a:pt x="4315904" y="10079986"/>
                </a:ln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cubicBezTo>
                  <a:pt x="4113445" y="9907054"/>
                  <a:pt x="4113445" y="9911272"/>
                  <a:pt x="4113446" y="9915490"/>
                </a:cubicBez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cubicBezTo>
                  <a:pt x="3936297" y="9822698"/>
                  <a:pt x="3936297" y="9818480"/>
                  <a:pt x="3936296" y="9814262"/>
                </a:cubicBezTo>
                <a:cubicBezTo>
                  <a:pt x="3936297" y="9810045"/>
                  <a:pt x="3936297" y="9805827"/>
                  <a:pt x="3936298" y="9801610"/>
                </a:cubicBez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cubicBezTo>
                  <a:pt x="3885681" y="9755212"/>
                  <a:pt x="3885681" y="9759428"/>
                  <a:pt x="3885680" y="9763644"/>
                </a:cubicBezTo>
                <a:cubicBezTo>
                  <a:pt x="3885681" y="9767863"/>
                  <a:pt x="3885681" y="9772082"/>
                  <a:pt x="3885682" y="9776301"/>
                </a:cubicBez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cubicBezTo>
                  <a:pt x="3835066" y="9734122"/>
                  <a:pt x="3835067" y="9729904"/>
                  <a:pt x="3835067" y="9725686"/>
                </a:cubicBez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cubicBezTo>
                  <a:pt x="2164794" y="7393226"/>
                  <a:pt x="2164793" y="7389008"/>
                  <a:pt x="2164793" y="7384790"/>
                </a:cubicBez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cubicBezTo>
                  <a:pt x="2076219" y="7355265"/>
                  <a:pt x="2076219" y="7351047"/>
                  <a:pt x="2076220" y="7346829"/>
                </a:cubicBez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lnTo>
                  <a:pt x="1861106" y="6574965"/>
                </a:ln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cubicBezTo>
                  <a:pt x="1810492" y="6342982"/>
                  <a:pt x="1810493" y="6338766"/>
                  <a:pt x="1810493" y="6334550"/>
                </a:cubicBez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lnTo>
                  <a:pt x="1772531" y="5853713"/>
                </a:ln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cubicBezTo>
                  <a:pt x="1747225" y="5216821"/>
                  <a:pt x="1747225" y="5212604"/>
                  <a:pt x="1747224" y="5208387"/>
                </a:cubicBez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cubicBezTo>
                  <a:pt x="1873761" y="5659694"/>
                  <a:pt x="1873761" y="5655475"/>
                  <a:pt x="1873762" y="5651256"/>
                </a:cubicBez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lnTo>
                  <a:pt x="1709264" y="4816124"/>
                </a:lnTo>
                <a:cubicBezTo>
                  <a:pt x="1709265" y="4820343"/>
                  <a:pt x="1709265" y="4824562"/>
                  <a:pt x="1709266" y="4828781"/>
                </a:cubicBezTo>
                <a:cubicBezTo>
                  <a:pt x="1696610" y="4879395"/>
                  <a:pt x="1696610" y="4930007"/>
                  <a:pt x="1696613" y="4980624"/>
                </a:cubicBezTo>
                <a:lnTo>
                  <a:pt x="1683956" y="4993277"/>
                </a:lnTo>
                <a:lnTo>
                  <a:pt x="1671304" y="4980624"/>
                </a:lnTo>
                <a:lnTo>
                  <a:pt x="1671304" y="4917353"/>
                </a:lnTo>
                <a:cubicBezTo>
                  <a:pt x="1671305" y="4904702"/>
                  <a:pt x="1683956" y="4879392"/>
                  <a:pt x="1683956" y="4866741"/>
                </a:cubicBezTo>
                <a:cubicBezTo>
                  <a:pt x="1683957" y="4862524"/>
                  <a:pt x="1683957" y="4858307"/>
                  <a:pt x="1683958" y="4854090"/>
                </a:cubicBezTo>
                <a:cubicBezTo>
                  <a:pt x="1683957" y="4849871"/>
                  <a:pt x="1683957" y="4845651"/>
                  <a:pt x="1683956" y="4841432"/>
                </a:cubicBez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cubicBezTo>
                  <a:pt x="1683957" y="4571497"/>
                  <a:pt x="1683957" y="4579933"/>
                  <a:pt x="1683958" y="4588368"/>
                </a:cubicBez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lnTo>
                  <a:pt x="1721916" y="4322646"/>
                </a:lnTo>
                <a:cubicBezTo>
                  <a:pt x="1721917" y="4314209"/>
                  <a:pt x="1721917" y="4305772"/>
                  <a:pt x="1721918" y="4297335"/>
                </a:cubicBez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cubicBezTo>
                  <a:pt x="1747225" y="4238286"/>
                  <a:pt x="1747225" y="4229852"/>
                  <a:pt x="1747224" y="4221419"/>
                </a:cubicBez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cubicBezTo>
                  <a:pt x="1747225" y="4128621"/>
                  <a:pt x="1747225" y="4111750"/>
                  <a:pt x="1747224" y="4094879"/>
                </a:cubicBezTo>
                <a:cubicBezTo>
                  <a:pt x="1747224" y="4082222"/>
                  <a:pt x="1759878" y="4069572"/>
                  <a:pt x="1759878" y="4056920"/>
                </a:cubicBezTo>
                <a:cubicBezTo>
                  <a:pt x="1759879" y="4052701"/>
                  <a:pt x="1759879" y="4048483"/>
                  <a:pt x="1759880" y="4044264"/>
                </a:cubicBezTo>
                <a:cubicBezTo>
                  <a:pt x="1759879" y="4035829"/>
                  <a:pt x="1759879" y="4027394"/>
                  <a:pt x="1759878" y="4018959"/>
                </a:cubicBez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cubicBezTo>
                  <a:pt x="1772532" y="4061137"/>
                  <a:pt x="1772531" y="4040048"/>
                  <a:pt x="1772531" y="4018959"/>
                </a:cubicBez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cubicBezTo>
                  <a:pt x="2101523" y="2800003"/>
                  <a:pt x="2101522" y="2795786"/>
                  <a:pt x="2101522" y="2791569"/>
                </a:cubicBez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cubicBezTo>
                  <a:pt x="1974989" y="2466794"/>
                  <a:pt x="1974990" y="2471011"/>
                  <a:pt x="1974990" y="2475228"/>
                </a:cubicBez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cubicBezTo>
                  <a:pt x="1570075" y="3732146"/>
                  <a:pt x="1570075" y="3736364"/>
                  <a:pt x="1570076" y="3740582"/>
                </a:cubicBezTo>
                <a:cubicBezTo>
                  <a:pt x="1570076" y="3740582"/>
                  <a:pt x="1557422" y="3727925"/>
                  <a:pt x="1557420" y="3740582"/>
                </a:cubicBezTo>
                <a:cubicBezTo>
                  <a:pt x="1557421" y="3744800"/>
                  <a:pt x="1557421" y="3749018"/>
                  <a:pt x="1557422" y="3753236"/>
                </a:cubicBez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cubicBezTo>
                  <a:pt x="1481500" y="3997866"/>
                  <a:pt x="1481501" y="4002085"/>
                  <a:pt x="1481501" y="4006304"/>
                </a:cubicBez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cubicBezTo>
                  <a:pt x="1368379" y="4263046"/>
                  <a:pt x="1368260" y="4264177"/>
                  <a:pt x="1368140" y="4265309"/>
                </a:cubicBez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lnTo>
                  <a:pt x="1350493" y="5004813"/>
                </a:ln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lnTo>
                  <a:pt x="1372642" y="5008755"/>
                </a:lnTo>
                <a:cubicBezTo>
                  <a:pt x="1377790" y="5043947"/>
                  <a:pt x="1358216" y="5057601"/>
                  <a:pt x="1362166" y="5035454"/>
                </a:cubicBezTo>
                <a:lnTo>
                  <a:pt x="1360192" y="5046527"/>
                </a:ln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cubicBezTo>
                  <a:pt x="1228430" y="4305770"/>
                  <a:pt x="1228429" y="4301551"/>
                  <a:pt x="1228429" y="4297332"/>
                </a:cubicBezTo>
                <a:lnTo>
                  <a:pt x="1228429" y="4259375"/>
                </a:lnTo>
                <a:lnTo>
                  <a:pt x="1241081" y="4272029"/>
                </a:lnTo>
                <a:cubicBezTo>
                  <a:pt x="1241082" y="4276245"/>
                  <a:pt x="1241082" y="4280462"/>
                  <a:pt x="1241083" y="4284678"/>
                </a:cubicBez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cubicBezTo>
                  <a:pt x="1241082" y="4229853"/>
                  <a:pt x="1241082" y="4225636"/>
                  <a:pt x="1241081" y="4221419"/>
                </a:cubicBez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lnTo>
                  <a:pt x="1215775" y="4259375"/>
                </a:lnTo>
                <a:cubicBezTo>
                  <a:pt x="1215317" y="4247471"/>
                  <a:pt x="1214860" y="4235568"/>
                  <a:pt x="1214402" y="4223664"/>
                </a:cubicBez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cubicBezTo>
                  <a:pt x="1253479" y="5220536"/>
                  <a:pt x="1253762" y="5230623"/>
                  <a:pt x="1254044" y="5240709"/>
                </a:cubicBez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lnTo>
                  <a:pt x="1405579" y="5651259"/>
                </a:ln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lnTo>
                  <a:pt x="1402835" y="5241156"/>
                </a:lnTo>
                <a:lnTo>
                  <a:pt x="1407625" y="5234805"/>
                </a:ln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cubicBezTo>
                  <a:pt x="1412460" y="5222116"/>
                  <a:pt x="1412436" y="5225284"/>
                  <a:pt x="1412413" y="5228451"/>
                </a:cubicBez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cubicBezTo>
                  <a:pt x="1412566" y="5207666"/>
                  <a:pt x="1412648" y="5196384"/>
                  <a:pt x="1412731" y="5185101"/>
                </a:cubicBez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cubicBezTo>
                  <a:pt x="1620322" y="6091018"/>
                  <a:pt x="1620505" y="6086248"/>
                  <a:pt x="1620689" y="6081479"/>
                </a:cubicBez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cubicBezTo>
                  <a:pt x="1633342" y="5836843"/>
                  <a:pt x="1633343" y="5832626"/>
                  <a:pt x="1633343" y="5828409"/>
                </a:cubicBez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cubicBezTo>
                  <a:pt x="1658650" y="6035080"/>
                  <a:pt x="1658651" y="6039299"/>
                  <a:pt x="1658651" y="6043518"/>
                </a:cubicBez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lnTo>
                  <a:pt x="1671304" y="6144746"/>
                </a:ln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lnTo>
                  <a:pt x="1716190" y="6423909"/>
                </a:ln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lnTo>
                  <a:pt x="1738468" y="6420779"/>
                </a:lnTo>
                <a:cubicBezTo>
                  <a:pt x="1754290" y="6452633"/>
                  <a:pt x="1739921" y="6471690"/>
                  <a:pt x="1736798" y="6449411"/>
                </a:cubicBezTo>
                <a:lnTo>
                  <a:pt x="1738361" y="6460550"/>
                </a:ln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cubicBezTo>
                  <a:pt x="1835800" y="6963004"/>
                  <a:pt x="1835801" y="6958789"/>
                  <a:pt x="1835801" y="6954573"/>
                </a:cubicBez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lnTo>
                  <a:pt x="1911718" y="7068452"/>
                </a:lnTo>
                <a:cubicBezTo>
                  <a:pt x="1911718" y="7072669"/>
                  <a:pt x="1911719" y="7076887"/>
                  <a:pt x="1911719" y="7081104"/>
                </a:cubicBez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lnTo>
                  <a:pt x="1987643" y="7372134"/>
                </a:ln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cubicBezTo>
                  <a:pt x="2012950" y="7452275"/>
                  <a:pt x="2012951" y="7456492"/>
                  <a:pt x="2012951" y="7460709"/>
                </a:cubicBez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lnTo>
                  <a:pt x="2215406" y="7941545"/>
                </a:ln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cubicBezTo>
                  <a:pt x="2797473" y="9114102"/>
                  <a:pt x="2797473" y="9122538"/>
                  <a:pt x="2797474" y="9130974"/>
                </a:cubicBez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cubicBezTo>
                  <a:pt x="3012583" y="9476835"/>
                  <a:pt x="3012583" y="9481051"/>
                  <a:pt x="3012584" y="9485268"/>
                </a:cubicBez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cubicBezTo>
                  <a:pt x="3025237" y="9455746"/>
                  <a:pt x="3025237" y="9451528"/>
                  <a:pt x="3025236" y="9447310"/>
                </a:cubicBez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cubicBezTo>
                  <a:pt x="2772165" y="9000219"/>
                  <a:pt x="2772165" y="8996001"/>
                  <a:pt x="2772166" y="8991782"/>
                </a:cubicBez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lnTo>
                  <a:pt x="2721550" y="8890558"/>
                </a:ln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cubicBezTo>
                  <a:pt x="2708897" y="8775129"/>
                  <a:pt x="2708898" y="8773585"/>
                  <a:pt x="2708898" y="8772040"/>
                </a:cubicBezTo>
                <a:lnTo>
                  <a:pt x="2698295" y="8751880"/>
                </a:lnTo>
                <a:lnTo>
                  <a:pt x="2696243" y="8751368"/>
                </a:lnTo>
                <a:cubicBezTo>
                  <a:pt x="2696017" y="8749809"/>
                  <a:pt x="2695792" y="8748249"/>
                  <a:pt x="2695566" y="8746690"/>
                </a:cubicBez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lnTo>
                  <a:pt x="2301098" y="7940328"/>
                </a:lnTo>
                <a:lnTo>
                  <a:pt x="2304250" y="7933025"/>
                </a:ln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cubicBezTo>
                  <a:pt x="2924008" y="9160497"/>
                  <a:pt x="2924009" y="9164715"/>
                  <a:pt x="2924009" y="9168934"/>
                </a:cubicBez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lnTo>
                  <a:pt x="2167184" y="9235743"/>
                </a:ln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lnTo>
                  <a:pt x="2188362" y="9228152"/>
                </a:lnTo>
                <a:cubicBezTo>
                  <a:pt x="2210327" y="9256125"/>
                  <a:pt x="2200132" y="9277704"/>
                  <a:pt x="2192548" y="9256526"/>
                </a:cubicBezTo>
                <a:lnTo>
                  <a:pt x="2196340" y="9267114"/>
                </a:ln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lnTo>
                  <a:pt x="1619988" y="8141364"/>
                </a:lnTo>
                <a:lnTo>
                  <a:pt x="1623386" y="8134170"/>
                </a:lnTo>
                <a:cubicBezTo>
                  <a:pt x="1619790" y="8132472"/>
                  <a:pt x="1617894" y="8127177"/>
                  <a:pt x="1616897" y="8122308"/>
                </a:cubicBezTo>
                <a:cubicBezTo>
                  <a:pt x="1616709" y="8120705"/>
                  <a:pt x="1616520" y="8119102"/>
                  <a:pt x="1616332" y="8117499"/>
                </a:cubicBez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cubicBezTo>
                  <a:pt x="957755" y="5677799"/>
                  <a:pt x="957706" y="5676579"/>
                  <a:pt x="957656" y="5675358"/>
                </a:cubicBezTo>
                <a:lnTo>
                  <a:pt x="950050" y="5613296"/>
                </a:lnTo>
                <a:lnTo>
                  <a:pt x="955616" y="5625239"/>
                </a:lnTo>
                <a:cubicBezTo>
                  <a:pt x="955138" y="5613488"/>
                  <a:pt x="954659" y="5601737"/>
                  <a:pt x="954181" y="5589986"/>
                </a:cubicBez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lnTo>
                  <a:pt x="917549" y="4709220"/>
                </a:lnTo>
                <a:lnTo>
                  <a:pt x="922538" y="4704612"/>
                </a:ln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lnTo>
                  <a:pt x="2896330" y="0"/>
                </a:ln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cubicBezTo>
                  <a:pt x="836168" y="5284304"/>
                  <a:pt x="836167" y="5296959"/>
                  <a:pt x="836167" y="5309613"/>
                </a:cubicBezTo>
                <a:lnTo>
                  <a:pt x="848822" y="5322267"/>
                </a:ln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cubicBezTo>
                  <a:pt x="2073071" y="10110688"/>
                  <a:pt x="2073007" y="10110560"/>
                  <a:pt x="2072944" y="10110432"/>
                </a:cubicBezTo>
                <a:lnTo>
                  <a:pt x="2062562" y="10100046"/>
                </a:ln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lnTo>
                  <a:pt x="2041802" y="10100046"/>
                </a:ln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lnTo>
                  <a:pt x="1861366" y="9999440"/>
                </a:ln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cubicBezTo>
                  <a:pt x="1917774" y="10186450"/>
                  <a:pt x="1917755" y="10186048"/>
                  <a:pt x="1917737" y="10185646"/>
                </a:cubicBez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lnTo>
                  <a:pt x="982324" y="8794148"/>
                </a:ln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lnTo>
                  <a:pt x="961973" y="8790038"/>
                </a:ln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lnTo>
                  <a:pt x="751222" y="8313069"/>
                </a:ln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lnTo>
                  <a:pt x="765508" y="8294763"/>
                </a:ln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cubicBezTo>
                  <a:pt x="57466" y="4895326"/>
                  <a:pt x="57499" y="4895188"/>
                  <a:pt x="57532" y="4895049"/>
                </a:cubicBezTo>
                <a:lnTo>
                  <a:pt x="56227" y="4880423"/>
                </a:ln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lnTo>
                  <a:pt x="40297" y="4867110"/>
                </a:ln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cubicBezTo>
                  <a:pt x="67008" y="4024778"/>
                  <a:pt x="67004" y="4022739"/>
                  <a:pt x="67000" y="4020699"/>
                </a:cubicBezTo>
                <a:lnTo>
                  <a:pt x="65014" y="4025822"/>
                </a:lnTo>
                <a:lnTo>
                  <a:pt x="64348" y="4027533"/>
                </a:ln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lnTo>
                  <a:pt x="57086" y="3985355"/>
                </a:lnTo>
                <a:lnTo>
                  <a:pt x="58274" y="3984828"/>
                </a:ln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lnTo>
                  <a:pt x="852622" y="1183587"/>
                </a:ln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lnTo>
                  <a:pt x="844240" y="1164594"/>
                </a:ln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lnTo>
                  <a:pt x="1112260" y="717290"/>
                </a:ln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lnTo>
                  <a:pt x="1135454" y="718400"/>
                </a:ln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lnTo>
                  <a:pt x="164001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4135" y="2945363"/>
            <a:ext cx="6286500" cy="17837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0" y="4961008"/>
            <a:ext cx="4362450" cy="0"/>
          </a:xfrm>
          <a:prstGeom prst="line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603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25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97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19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19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3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86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751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AA35F21-EF3A-4461-97BF-24E6714EB08F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93E5188-F928-452F-8C5A-F34AAAB9FEA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3998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ds.org.pl/" TargetMode="External"/><Relationship Id="rId3" Type="http://schemas.openxmlformats.org/officeDocument/2006/relationships/hyperlink" Target="http://www.associazioneprism.eu/" TargetMode="External"/><Relationship Id="rId7" Type="http://schemas.openxmlformats.org/officeDocument/2006/relationships/hyperlink" Target="http://www.indigo-coop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noros.com.cy/" TargetMode="External"/><Relationship Id="rId5" Type="http://schemas.openxmlformats.org/officeDocument/2006/relationships/hyperlink" Target="http://www.organizationearth.org/" TargetMode="External"/><Relationship Id="rId10" Type="http://schemas.openxmlformats.org/officeDocument/2006/relationships/image" Target="../media/image39.png"/><Relationship Id="rId4" Type="http://schemas.openxmlformats.org/officeDocument/2006/relationships/hyperlink" Target="http://www.pireasnet.gr/" TargetMode="External"/><Relationship Id="rId9" Type="http://schemas.openxmlformats.org/officeDocument/2006/relationships/hyperlink" Target="http://www.asdary.com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a.melillo@prismonline.eu" TargetMode="External"/><Relationship Id="rId2" Type="http://schemas.openxmlformats.org/officeDocument/2006/relationships/hyperlink" Target="http://www.prismonline.eu/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7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290FE681-1E05-478A-89DC-5F7AB37CF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300F02A-CA66-5BEC-952A-0A8E34188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3747111" cy="4892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300"/>
              <a:t>LE OPPORTUNITÀ DEI PROGRAMMI A GESTIONE DIRETTA DELL’UNIONE EUROPEA</a:t>
            </a:r>
            <a:br>
              <a:rPr lang="en-US" sz="3300"/>
            </a:br>
            <a:r>
              <a:rPr lang="en-US" sz="3300"/>
              <a:t>FOCUS SULLE INIZIATIVE DI INTERESSE DEGLI ENTI LOCALI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2F21DC-5F0E-42CF-B89C-C1E25E17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783" y="1532373"/>
            <a:ext cx="0" cy="3198892"/>
          </a:xfrm>
          <a:prstGeom prst="line">
            <a:avLst/>
          </a:prstGeom>
          <a:ln w="19050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ottotitolo 2">
            <a:extLst>
              <a:ext uri="{FF2B5EF4-FFF2-40B4-BE49-F238E27FC236}">
                <a16:creationId xmlns:a16="http://schemas.microsoft.com/office/drawing/2014/main" id="{C5789043-DD2C-4AA0-7136-E260E146A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9962" y="685799"/>
            <a:ext cx="6288260" cy="4892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r>
              <a:rPr lang="en-US">
                <a:solidFill>
                  <a:schemeClr val="tx1"/>
                </a:solidFill>
              </a:rPr>
              <a:t>Webinar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11 dicembre 2024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ore 9.30-13.00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>
              <a:solidFill>
                <a:schemeClr val="tx1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r>
              <a:rPr lang="en-US">
                <a:solidFill>
                  <a:schemeClr val="tx1"/>
                </a:solidFill>
              </a:rPr>
              <a:t>Dott. Alessandro Melillo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en-US">
                <a:solidFill>
                  <a:schemeClr val="tx1"/>
                </a:solidFill>
              </a:rPr>
              <a:t>Esperto in Europrogettazione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en-US">
                <a:solidFill>
                  <a:schemeClr val="tx1"/>
                </a:solidFill>
              </a:rPr>
              <a:t>Ambasciatore Erasmus +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en-US">
                <a:solidFill>
                  <a:schemeClr val="tx1"/>
                </a:solidFill>
              </a:rPr>
              <a:t>Presidente PRISM Impresa Sociale srl</a:t>
            </a:r>
          </a:p>
        </p:txBody>
      </p:sp>
    </p:spTree>
    <p:extLst>
      <p:ext uri="{BB962C8B-B14F-4D97-AF65-F5344CB8AC3E}">
        <p14:creationId xmlns:p14="http://schemas.microsoft.com/office/powerpoint/2010/main" val="282096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 txBox="1">
            <a:spLocks noGrp="1"/>
          </p:cNvSpPr>
          <p:nvPr>
            <p:ph type="title"/>
          </p:nvPr>
        </p:nvSpPr>
        <p:spPr>
          <a:xfrm>
            <a:off x="2197442" y="375005"/>
            <a:ext cx="8036719" cy="171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just">
              <a:lnSpc>
                <a:spcPct val="115000"/>
              </a:lnSpc>
              <a:buSzPts val="1100"/>
            </a:pPr>
            <a:r>
              <a:rPr lang="en-US" sz="2531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n-US" sz="2531" b="1" i="1" dirty="0">
                <a:solidFill>
                  <a:srgbClr val="89CB4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1" b="1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Partnership</a:t>
            </a:r>
            <a:endParaRPr sz="2531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222307" y="1656928"/>
            <a:ext cx="7779253" cy="38540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endParaRPr sz="1687" i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0729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      LP: 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Municipality of </a:t>
            </a:r>
            <a:r>
              <a:rPr lang="en-US" sz="168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Trabia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Italy</a:t>
            </a:r>
            <a:endParaRPr sz="1687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0729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      PP1: 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International Promotion Sicily-World - PRISM,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Italy</a:t>
            </a:r>
            <a:endParaRPr sz="1687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0729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      PP2: </a:t>
            </a:r>
            <a:r>
              <a:rPr lang="en-US" sz="168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Promimpresa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8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srl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Italy</a:t>
            </a:r>
            <a:endParaRPr sz="1687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0729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      PP3: 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Delfi Partners &amp; Co,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Cyprus</a:t>
            </a:r>
            <a:endParaRPr sz="1687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60729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      PP4: 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University of Piraeus,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Greece</a:t>
            </a:r>
            <a:endParaRPr sz="1687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0729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      PP5: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CYPRUS UNIVERSITY OF TECHNOLOGY,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Cyprus</a:t>
            </a:r>
            <a:endParaRPr sz="1687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60729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      PP6: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Durres Municipality,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Albania</a:t>
            </a:r>
            <a:endParaRPr sz="1687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0729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      PP7: 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Italian Chamber of Commerce for France in Marseille,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France</a:t>
            </a:r>
            <a:endParaRPr sz="1687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0729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  PP8: </a:t>
            </a:r>
            <a:r>
              <a:rPr lang="en-US" sz="168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Coopérative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pour le </a:t>
            </a:r>
            <a:r>
              <a:rPr lang="en-US" sz="168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développement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68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l’emploi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dans les 	métiers du </a:t>
            </a:r>
            <a:r>
              <a:rPr lang="en-US" sz="168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patrimoine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- PETRA  PATRIMONIA CORSICA,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France</a:t>
            </a:r>
            <a:endParaRPr dirty="0">
              <a:solidFill>
                <a:schemeClr val="tx1"/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  -       PP9: </a:t>
            </a:r>
            <a:r>
              <a:rPr lang="en-US" sz="168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Haliéus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Italy</a:t>
            </a:r>
            <a:endParaRPr sz="1687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0729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-       PP10: </a:t>
            </a:r>
            <a:r>
              <a:rPr lang="en-US" sz="1687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Valenciaport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Foundation,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Spain</a:t>
            </a:r>
            <a:endParaRPr sz="1687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spcBef>
                <a:spcPts val="0"/>
              </a:spcBef>
              <a:buNone/>
            </a:pPr>
            <a:endParaRPr sz="1477" i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6580" y="5771100"/>
            <a:ext cx="2018672" cy="101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2077641" y="178594"/>
            <a:ext cx="8036719" cy="171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2531" b="1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Objectives and results</a:t>
            </a:r>
            <a:endParaRPr sz="2531" b="1" i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5"/>
          <p:cNvSpPr txBox="1">
            <a:spLocks noGrp="1"/>
          </p:cNvSpPr>
          <p:nvPr>
            <p:ph type="body" idx="1"/>
          </p:nvPr>
        </p:nvSpPr>
        <p:spPr>
          <a:xfrm>
            <a:off x="2956901" y="1752119"/>
            <a:ext cx="6227567" cy="38539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b="1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Overall objective:</a:t>
            </a:r>
            <a:endParaRPr sz="1687" b="1" i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47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The project overall objective is to </a:t>
            </a:r>
            <a:r>
              <a:rPr lang="en-US" sz="147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promote fishing tourism </a:t>
            </a:r>
            <a:r>
              <a:rPr lang="en-US" sz="147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as a sustainable coastal and maritime tourism practice in the MED area.</a:t>
            </a:r>
            <a:endParaRPr sz="147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47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7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b="1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Specific objectives:</a:t>
            </a:r>
            <a:endParaRPr sz="1687" b="1" i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47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1. To preserve and value maritime culture and artisanal fisheries traditions</a:t>
            </a:r>
            <a:endParaRPr sz="147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47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2. To contribute to local economies through innovative and alternative eco-tourism products</a:t>
            </a:r>
            <a:endParaRPr sz="147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47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3. To boost a sustainable use of marine ecosystems and fishing resources</a:t>
            </a:r>
            <a:endParaRPr sz="147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477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77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endParaRPr sz="1477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6580" y="5771100"/>
            <a:ext cx="2018746" cy="1011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 txBox="1">
            <a:spLocks noGrp="1"/>
          </p:cNvSpPr>
          <p:nvPr>
            <p:ph type="title"/>
          </p:nvPr>
        </p:nvSpPr>
        <p:spPr>
          <a:xfrm>
            <a:off x="6856105" y="91496"/>
            <a:ext cx="2752594" cy="1714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just">
              <a:lnSpc>
                <a:spcPct val="115000"/>
              </a:lnSpc>
              <a:buSzPts val="1100"/>
            </a:pPr>
            <a:r>
              <a:rPr lang="en-US" sz="253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Achieved results</a:t>
            </a:r>
            <a:r>
              <a:rPr lang="en-US" sz="2531" dirty="0"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253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6"/>
          <p:cNvSpPr txBox="1">
            <a:spLocks noGrp="1"/>
          </p:cNvSpPr>
          <p:nvPr>
            <p:ph type="body" idx="1"/>
          </p:nvPr>
        </p:nvSpPr>
        <p:spPr>
          <a:xfrm>
            <a:off x="6247892" y="1757164"/>
            <a:ext cx="3645405" cy="38540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241093" indent="-241093" algn="just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SzPts val="1100"/>
              <a:buFont typeface="Noto Sans Symbols"/>
              <a:buChar char="✔"/>
            </a:pPr>
            <a:r>
              <a:rPr lang="en-US" sz="1406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120 fishermen </a:t>
            </a:r>
            <a:r>
              <a:rPr lang="en-US" sz="1406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trained (expected 90) in the management of a sustainable sea-based business</a:t>
            </a:r>
            <a:endParaRPr dirty="0">
              <a:solidFill>
                <a:schemeClr val="tx1"/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endParaRPr sz="1406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1093" indent="-241093" algn="just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SzPts val="1100"/>
              <a:buFont typeface="Noto Sans Symbols"/>
              <a:buChar char="✔"/>
            </a:pPr>
            <a:r>
              <a:rPr lang="en-US" sz="1406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6 tourism itineraries </a:t>
            </a:r>
            <a:r>
              <a:rPr lang="en-US" sz="1406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linked to the maritime traditional heritage and valorization of local seafood products</a:t>
            </a:r>
            <a:endParaRPr dirty="0">
              <a:solidFill>
                <a:schemeClr val="tx1"/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endParaRPr sz="1406" b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1093" indent="-241093" algn="just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SzPts val="1100"/>
              <a:buFont typeface="Noto Sans Symbols"/>
              <a:buChar char="✔"/>
            </a:pPr>
            <a:r>
              <a:rPr lang="en-US" sz="1406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1 integrated fishing-tourism business model</a:t>
            </a:r>
            <a:r>
              <a:rPr lang="en-US" sz="1406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linking sustainable fishing, local natural resources and traditional products</a:t>
            </a:r>
            <a:endParaRPr dirty="0">
              <a:solidFill>
                <a:schemeClr val="tx1"/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406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>
              <a:solidFill>
                <a:schemeClr val="tx1"/>
              </a:solidFill>
            </a:endParaRPr>
          </a:p>
          <a:p>
            <a:pPr marL="241093" indent="-241093" algn="just">
              <a:lnSpc>
                <a:spcPct val="115000"/>
              </a:lnSpc>
              <a:spcBef>
                <a:spcPts val="0"/>
              </a:spcBef>
              <a:buClr>
                <a:schemeClr val="lt1"/>
              </a:buClr>
              <a:buSzPts val="1100"/>
              <a:buFont typeface="Noto Sans Symbols"/>
              <a:buChar char="✔"/>
            </a:pPr>
            <a:r>
              <a:rPr lang="en-US" sz="1406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1 international fishing tourism association </a:t>
            </a:r>
            <a:r>
              <a:rPr lang="en-US" sz="1406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adopting the integrated business model with local branch offices (instead </a:t>
            </a:r>
            <a:r>
              <a:rPr lang="en-US" sz="1406" dirty="0">
                <a:latin typeface="Montserrat"/>
                <a:ea typeface="Montserrat"/>
                <a:cs typeface="Montserrat"/>
                <a:sym typeface="Montserrat"/>
              </a:rPr>
              <a:t>of 6 regional consortia)</a:t>
            </a:r>
            <a:endParaRPr sz="1406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Google Shape;7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6580" y="5771100"/>
            <a:ext cx="2018672" cy="101165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"/>
          <p:cNvSpPr/>
          <p:nvPr/>
        </p:nvSpPr>
        <p:spPr>
          <a:xfrm>
            <a:off x="2082543" y="1757165"/>
            <a:ext cx="3645405" cy="3929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spAutoFit/>
          </a:bodyPr>
          <a:lstStyle/>
          <a:p>
            <a:pPr marL="241093" indent="-241093" algn="just">
              <a:buClr>
                <a:schemeClr val="lt1"/>
              </a:buClr>
              <a:buSzPts val="1100"/>
              <a:buFont typeface="Noto Sans Symbols"/>
              <a:buChar char="❑"/>
            </a:pPr>
            <a:r>
              <a:rPr lang="en-US" sz="1477" b="1" i="1" dirty="0">
                <a:latin typeface="Montserrat"/>
                <a:ea typeface="Montserrat"/>
                <a:cs typeface="Montserrat"/>
                <a:sym typeface="Montserrat"/>
              </a:rPr>
              <a:t>90 fishermen</a:t>
            </a:r>
            <a:r>
              <a:rPr lang="en-US" sz="1477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477" dirty="0">
                <a:latin typeface="Montserrat"/>
                <a:ea typeface="Montserrat"/>
                <a:cs typeface="Montserrat"/>
                <a:sym typeface="Montserrat"/>
              </a:rPr>
              <a:t>trained in the management of a sustainable sea-based business</a:t>
            </a:r>
            <a:endParaRPr sz="1266" dirty="0"/>
          </a:p>
          <a:p>
            <a:pPr algn="just"/>
            <a:endParaRPr sz="1477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1093" indent="-241093" algn="just">
              <a:buClr>
                <a:schemeClr val="lt1"/>
              </a:buClr>
              <a:buSzPts val="1100"/>
              <a:buFont typeface="Noto Sans Symbols"/>
              <a:buChar char="❑"/>
            </a:pPr>
            <a:r>
              <a:rPr lang="en-US" sz="1477" b="1" dirty="0">
                <a:latin typeface="Montserrat"/>
                <a:ea typeface="Montserrat"/>
                <a:cs typeface="Montserrat"/>
                <a:sym typeface="Montserrat"/>
              </a:rPr>
              <a:t>6 tourism itineraries </a:t>
            </a:r>
            <a:r>
              <a:rPr lang="en-US" sz="1477" dirty="0">
                <a:latin typeface="Montserrat"/>
                <a:ea typeface="Montserrat"/>
                <a:cs typeface="Montserrat"/>
                <a:sym typeface="Montserrat"/>
              </a:rPr>
              <a:t>linked to the maritime traditional heritage and valorization of local seafood products</a:t>
            </a:r>
            <a:endParaRPr sz="1266" dirty="0"/>
          </a:p>
          <a:p>
            <a:pPr algn="just"/>
            <a:endParaRPr sz="1477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41093" indent="-241093" algn="just">
              <a:buClr>
                <a:schemeClr val="lt1"/>
              </a:buClr>
              <a:buSzPts val="1100"/>
              <a:buFont typeface="Noto Sans Symbols"/>
              <a:buChar char="❑"/>
            </a:pPr>
            <a:r>
              <a:rPr lang="en-US" sz="1477" b="1" dirty="0"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lang="en-US" sz="1477" dirty="0">
                <a:latin typeface="Montserrat"/>
                <a:ea typeface="Montserrat"/>
                <a:cs typeface="Montserrat"/>
                <a:sym typeface="Montserrat"/>
              </a:rPr>
              <a:t>integrated fishing-tourism </a:t>
            </a:r>
            <a:r>
              <a:rPr lang="en-US" sz="1477" b="1" dirty="0">
                <a:latin typeface="Montserrat"/>
                <a:ea typeface="Montserrat"/>
                <a:cs typeface="Montserrat"/>
                <a:sym typeface="Montserrat"/>
              </a:rPr>
              <a:t>business model </a:t>
            </a:r>
            <a:r>
              <a:rPr lang="en-US" sz="1477" dirty="0">
                <a:latin typeface="Montserrat"/>
                <a:ea typeface="Montserrat"/>
                <a:cs typeface="Montserrat"/>
                <a:sym typeface="Montserrat"/>
              </a:rPr>
              <a:t>linking sustainable fishing, local natural resources and traditional products</a:t>
            </a:r>
            <a:endParaRPr sz="1266" dirty="0"/>
          </a:p>
          <a:p>
            <a:pPr algn="just"/>
            <a:r>
              <a:rPr lang="en-US" sz="1477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66" dirty="0"/>
          </a:p>
          <a:p>
            <a:pPr marL="241093" indent="-241093">
              <a:buClr>
                <a:srgbClr val="FFFFFF"/>
              </a:buClr>
              <a:buSzPts val="1080"/>
              <a:buFont typeface="Noto Sans Symbols"/>
              <a:buChar char="❑"/>
            </a:pPr>
            <a:r>
              <a:rPr lang="en-US" sz="1477" b="1" dirty="0">
                <a:latin typeface="Montserrat"/>
                <a:ea typeface="Montserrat"/>
                <a:cs typeface="Montserrat"/>
                <a:sym typeface="Montserrat"/>
              </a:rPr>
              <a:t>6 regional fishing tourism consortia </a:t>
            </a:r>
            <a:r>
              <a:rPr lang="en-US" sz="1477" dirty="0">
                <a:latin typeface="Montserrat"/>
                <a:ea typeface="Montserrat"/>
                <a:cs typeface="Montserrat"/>
                <a:sym typeface="Montserrat"/>
              </a:rPr>
              <a:t>adopting the integrated business </a:t>
            </a:r>
            <a:r>
              <a:rPr lang="en-US" sz="147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model </a:t>
            </a:r>
            <a:endParaRPr sz="984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" name="Google Shape;75;p6"/>
          <p:cNvSpPr/>
          <p:nvPr/>
        </p:nvSpPr>
        <p:spPr>
          <a:xfrm>
            <a:off x="2583301" y="658969"/>
            <a:ext cx="2901411" cy="512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531">
                <a:latin typeface="Montserrat"/>
                <a:ea typeface="Montserrat"/>
                <a:cs typeface="Montserrat"/>
                <a:sym typeface="Montserrat"/>
              </a:rPr>
              <a:t>Expected</a:t>
            </a:r>
            <a:r>
              <a:rPr lang="en-US" sz="2531" i="1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531">
                <a:latin typeface="Montserrat"/>
                <a:ea typeface="Montserrat"/>
                <a:cs typeface="Montserrat"/>
                <a:sym typeface="Montserrat"/>
              </a:rPr>
              <a:t>results:</a:t>
            </a:r>
            <a:endParaRPr sz="1266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 descr="C:\Users\Administrator\Desktop\Tourismed pic\grecia 1.JPG"/>
          <p:cNvPicPr preferRelativeResize="0"/>
          <p:nvPr/>
        </p:nvPicPr>
        <p:blipFill rotWithShape="1">
          <a:blip r:embed="rId3">
            <a:alphaModFix/>
          </a:blip>
          <a:srcRect l="15047" t="4231" r="17543"/>
          <a:stretch/>
        </p:blipFill>
        <p:spPr>
          <a:xfrm>
            <a:off x="6529592" y="628023"/>
            <a:ext cx="3240360" cy="3069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 descr="C:\Users\Administrator\Desktop\Tourismed pic\grecia 2.jpg"/>
          <p:cNvPicPr preferRelativeResize="0"/>
          <p:nvPr/>
        </p:nvPicPr>
        <p:blipFill rotWithShape="1">
          <a:blip r:embed="rId4">
            <a:alphaModFix/>
          </a:blip>
          <a:srcRect l="4229" r="4854"/>
          <a:stretch/>
        </p:blipFill>
        <p:spPr>
          <a:xfrm>
            <a:off x="2566533" y="3592422"/>
            <a:ext cx="3758124" cy="2753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 descr="Immagine che contiene persona, uomo, inpiedi, acqua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2487" y="628023"/>
            <a:ext cx="3750261" cy="280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 descr="Immagine che contiene persona, interni, uomo, persone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5565" y="3906013"/>
            <a:ext cx="3250997" cy="2434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6" descr="C:\Users\Administrator\Desktop\Tourismed pic\01.jpg"/>
          <p:cNvPicPr preferRelativeResize="0"/>
          <p:nvPr/>
        </p:nvPicPr>
        <p:blipFill rotWithShape="1">
          <a:blip r:embed="rId3">
            <a:alphaModFix/>
          </a:blip>
          <a:srcRect l="4386" r="10316"/>
          <a:stretch/>
        </p:blipFill>
        <p:spPr>
          <a:xfrm>
            <a:off x="6443959" y="2050490"/>
            <a:ext cx="3759990" cy="275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 descr="Immagine che contiene persona, acqua, persone, barca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8703" y="3781318"/>
            <a:ext cx="3875923" cy="258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 descr="Immagine che contiene persona, animale, pesce, tavol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98703" y="846838"/>
            <a:ext cx="3875923" cy="258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7" descr="C:\Users\Administrator\Desktop\Tourismed pic\spain.jpg"/>
          <p:cNvPicPr preferRelativeResize="0"/>
          <p:nvPr/>
        </p:nvPicPr>
        <p:blipFill rotWithShape="1">
          <a:blip r:embed="rId3">
            <a:alphaModFix/>
          </a:blip>
          <a:srcRect l="1332"/>
          <a:stretch/>
        </p:blipFill>
        <p:spPr>
          <a:xfrm>
            <a:off x="6096001" y="829802"/>
            <a:ext cx="4042351" cy="230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 descr="C:\Users\Administrator\Desktop\Tourismed pic\0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7442" y="833528"/>
            <a:ext cx="3684631" cy="230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 descr="Immagine che contiene acqua, barca, esterni, piccol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7442" y="3347598"/>
            <a:ext cx="4097012" cy="262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 descr="C:\Users\Administrator\Desktop\Tourismed pic\DSC05269.jpg"/>
          <p:cNvPicPr preferRelativeResize="0"/>
          <p:nvPr/>
        </p:nvPicPr>
        <p:blipFill rotWithShape="1">
          <a:blip r:embed="rId6">
            <a:alphaModFix/>
          </a:blip>
          <a:srcRect l="6439" r="2464"/>
          <a:stretch/>
        </p:blipFill>
        <p:spPr>
          <a:xfrm>
            <a:off x="6551676" y="3347598"/>
            <a:ext cx="3597105" cy="2637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50" y="1017985"/>
            <a:ext cx="8572500" cy="4822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FB0BF7-55FF-D0FF-35A2-9099157D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tx1"/>
                </a:solidFill>
              </a:rPr>
              <a:t>Tourismed</a:t>
            </a:r>
            <a:r>
              <a:rPr lang="it-IT" b="1" dirty="0">
                <a:solidFill>
                  <a:schemeClr val="tx1"/>
                </a:solidFill>
              </a:rPr>
              <a:t> Plus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4F6B30-0CA5-55C3-3DAC-FF6AF1081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1B4367"/>
                </a:solidFill>
                <a:latin typeface="+mj-lt"/>
              </a:rPr>
              <a:t>Capitalise</a:t>
            </a:r>
            <a:r>
              <a:rPr lang="en-US" b="1" dirty="0">
                <a:solidFill>
                  <a:srgbClr val="1B4367"/>
                </a:solidFill>
                <a:latin typeface="+mj-lt"/>
              </a:rPr>
              <a:t> the “fishing tourism business model” developed within the TOURISMED project into regional and local policies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407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5653" y="1191975"/>
            <a:ext cx="1182190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dirty="0">
                <a:solidFill>
                  <a:srgbClr val="0563C1"/>
                </a:solidFill>
                <a:latin typeface="Open Sans"/>
                <a:ea typeface="+mj-ea"/>
                <a:cs typeface="+mj-cs"/>
              </a:rPr>
              <a:t>Fishing Tourism Model Multiplied and Mainstreamed at MED Level</a:t>
            </a:r>
            <a:endParaRPr lang="en-GB" sz="3200" dirty="0">
              <a:solidFill>
                <a:srgbClr val="0563C1"/>
              </a:solidFill>
              <a:latin typeface="Open Sans"/>
              <a:ea typeface="+mj-ea"/>
              <a:cs typeface="+mj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18697" y="3267085"/>
            <a:ext cx="5892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solidFill>
                  <a:srgbClr val="002060"/>
                </a:solidFill>
                <a:latin typeface="Myriad Pro"/>
              </a:rPr>
              <a:t>Aims to </a:t>
            </a:r>
            <a:r>
              <a:rPr lang="en-US" sz="2400" b="1" dirty="0" err="1">
                <a:solidFill>
                  <a:srgbClr val="002060"/>
                </a:solidFill>
                <a:latin typeface="Myriad Pro"/>
              </a:rPr>
              <a:t>capitalise</a:t>
            </a:r>
            <a:r>
              <a:rPr lang="en-US" sz="2400" b="1" dirty="0">
                <a:solidFill>
                  <a:srgbClr val="002060"/>
                </a:solidFill>
                <a:latin typeface="Myriad Pro"/>
              </a:rPr>
              <a:t> the “fishing tourism business model” developed within the TOURISMED project into regional and local policies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2862646" y="2225821"/>
            <a:ext cx="11821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TOURISMED MED PLUS</a:t>
            </a:r>
            <a:endParaRPr lang="en-GB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463" y="2203368"/>
            <a:ext cx="2699617" cy="3943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839" y="1776750"/>
            <a:ext cx="2988611" cy="406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1483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A43911B-C930-CB4D-A7D7-6CEAA99EF300}"/>
              </a:ext>
            </a:extLst>
          </p:cNvPr>
          <p:cNvSpPr txBox="1">
            <a:spLocks/>
          </p:cNvSpPr>
          <p:nvPr/>
        </p:nvSpPr>
        <p:spPr>
          <a:xfrm>
            <a:off x="575653" y="0"/>
            <a:ext cx="9900758" cy="14361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Open Sans"/>
                <a:ea typeface="+mj-ea"/>
                <a:cs typeface="+mj-cs"/>
              </a:rPr>
              <a:t>Partner</a:t>
            </a:r>
            <a:r>
              <a:rPr lang="en-US" dirty="0">
                <a:solidFill>
                  <a:srgbClr val="0563C1"/>
                </a:solidFill>
                <a:latin typeface="Open Sans"/>
              </a:rPr>
              <a:t>ship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Open Sans"/>
              <a:ea typeface="+mj-ea"/>
              <a:cs typeface="+mj-cs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0" y="1613069"/>
            <a:ext cx="6582009" cy="4670288"/>
          </a:xfrm>
          <a:prstGeom prst="rect">
            <a:avLst/>
          </a:prstGeom>
          <a:gradFill flip="none" rotWithShape="1">
            <a:gsLst>
              <a:gs pos="0">
                <a:srgbClr val="1B4367">
                  <a:shade val="30000"/>
                  <a:satMod val="115000"/>
                </a:srgbClr>
              </a:gs>
              <a:gs pos="50000">
                <a:srgbClr val="1B4367">
                  <a:shade val="67500"/>
                  <a:satMod val="115000"/>
                </a:srgbClr>
              </a:gs>
              <a:gs pos="100000">
                <a:srgbClr val="1B4367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" t="4840" b="4034"/>
          <a:stretch/>
        </p:blipFill>
        <p:spPr>
          <a:xfrm>
            <a:off x="0" y="1646829"/>
            <a:ext cx="6582009" cy="4646428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2156414" y="4432031"/>
            <a:ext cx="15120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FVP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Spani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)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3687215" y="5257437"/>
            <a:ext cx="19150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PRISM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(Italy)</a:t>
            </a:r>
          </a:p>
        </p:txBody>
      </p:sp>
      <p:sp>
        <p:nvSpPr>
          <p:cNvPr id="46" name="Rectángulo 45"/>
          <p:cNvSpPr/>
          <p:nvPr/>
        </p:nvSpPr>
        <p:spPr>
          <a:xfrm>
            <a:off x="2737215" y="4129807"/>
            <a:ext cx="1263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PETRA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(France)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3085499" y="3506919"/>
            <a:ext cx="1437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Azienda soggiorno e turismo Molise </a:t>
            </a:r>
            <a:r>
              <a:rPr kumimoji="0" lang="it-IT" sz="10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(Italy)</a:t>
            </a: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4012191" y="3175842"/>
            <a:ext cx="1399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Municipality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of </a:t>
            </a:r>
            <a:r>
              <a:rPr kumimoji="0" 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Neum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(Bosnia-Herzegovina)</a:t>
            </a:r>
          </a:p>
        </p:txBody>
      </p:sp>
      <p:sp>
        <p:nvSpPr>
          <p:cNvPr id="49" name="Rectángulo 48"/>
          <p:cNvSpPr/>
          <p:nvPr/>
        </p:nvSpPr>
        <p:spPr>
          <a:xfrm>
            <a:off x="4634193" y="2676567"/>
            <a:ext cx="13352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Municipality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 of </a:t>
            </a:r>
            <a:r>
              <a:rPr kumimoji="0" 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Ulcinj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(Montenegro)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404583" y="6016148"/>
            <a:ext cx="7862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Receivers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3CC7FC60-8144-4110-A8E4-CBB4D680F02C}"/>
              </a:ext>
            </a:extLst>
          </p:cNvPr>
          <p:cNvSpPr txBox="1"/>
          <p:nvPr/>
        </p:nvSpPr>
        <p:spPr>
          <a:xfrm>
            <a:off x="1311299" y="6010805"/>
            <a:ext cx="63285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Givers</a:t>
            </a: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4495492" y="5341649"/>
            <a:ext cx="269923" cy="269923"/>
            <a:chOff x="13045439" y="4483122"/>
            <a:chExt cx="540091" cy="540091"/>
          </a:xfrm>
        </p:grpSpPr>
        <p:sp>
          <p:nvSpPr>
            <p:cNvPr id="53" name="Lágrima 52"/>
            <p:cNvSpPr/>
            <p:nvPr/>
          </p:nvSpPr>
          <p:spPr>
            <a:xfrm rot="8100000">
              <a:off x="13045439" y="4483122"/>
              <a:ext cx="540091" cy="540091"/>
            </a:xfrm>
            <a:prstGeom prst="teardrop">
              <a:avLst>
                <a:gd name="adj" fmla="val 133302"/>
              </a:avLst>
            </a:prstGeom>
            <a:solidFill>
              <a:srgbClr val="8CC0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54" name="Elipse 53"/>
            <p:cNvSpPr/>
            <p:nvPr/>
          </p:nvSpPr>
          <p:spPr>
            <a:xfrm>
              <a:off x="13158909" y="4597052"/>
              <a:ext cx="313151" cy="313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grpSp>
        <p:nvGrpSpPr>
          <p:cNvPr id="55" name="Grupo 54"/>
          <p:cNvGrpSpPr/>
          <p:nvPr/>
        </p:nvGrpSpPr>
        <p:grpSpPr>
          <a:xfrm>
            <a:off x="4618042" y="4288328"/>
            <a:ext cx="269923" cy="269923"/>
            <a:chOff x="13045439" y="4483122"/>
            <a:chExt cx="540091" cy="540091"/>
          </a:xfrm>
        </p:grpSpPr>
        <p:sp>
          <p:nvSpPr>
            <p:cNvPr id="56" name="Lágrima 55"/>
            <p:cNvSpPr/>
            <p:nvPr/>
          </p:nvSpPr>
          <p:spPr>
            <a:xfrm rot="8100000">
              <a:off x="13045439" y="4483122"/>
              <a:ext cx="540091" cy="540091"/>
            </a:xfrm>
            <a:prstGeom prst="teardrop">
              <a:avLst>
                <a:gd name="adj" fmla="val 133302"/>
              </a:avLst>
            </a:pr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57" name="Elipse 56"/>
            <p:cNvSpPr/>
            <p:nvPr/>
          </p:nvSpPr>
          <p:spPr>
            <a:xfrm>
              <a:off x="13158909" y="4597052"/>
              <a:ext cx="313151" cy="313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sp>
        <p:nvSpPr>
          <p:cNvPr id="58" name="Elipse 57"/>
          <p:cNvSpPr/>
          <p:nvPr/>
        </p:nvSpPr>
        <p:spPr>
          <a:xfrm>
            <a:off x="298227" y="6076993"/>
            <a:ext cx="148079" cy="148079"/>
          </a:xfrm>
          <a:prstGeom prst="ellipse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59" name="Elipse 58"/>
          <p:cNvSpPr/>
          <p:nvPr/>
        </p:nvSpPr>
        <p:spPr>
          <a:xfrm>
            <a:off x="1190824" y="6071222"/>
            <a:ext cx="148079" cy="148079"/>
          </a:xfrm>
          <a:prstGeom prst="ellipse">
            <a:avLst/>
          </a:prstGeom>
          <a:solidFill>
            <a:srgbClr val="8CC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grpSp>
        <p:nvGrpSpPr>
          <p:cNvPr id="60" name="Grupo 59"/>
          <p:cNvGrpSpPr/>
          <p:nvPr/>
        </p:nvGrpSpPr>
        <p:grpSpPr>
          <a:xfrm>
            <a:off x="1812909" y="4268385"/>
            <a:ext cx="269923" cy="269923"/>
            <a:chOff x="13045439" y="4483122"/>
            <a:chExt cx="540091" cy="540091"/>
          </a:xfrm>
        </p:grpSpPr>
        <p:sp>
          <p:nvSpPr>
            <p:cNvPr id="61" name="Lágrima 60"/>
            <p:cNvSpPr/>
            <p:nvPr/>
          </p:nvSpPr>
          <p:spPr>
            <a:xfrm rot="8100000">
              <a:off x="13045439" y="4483122"/>
              <a:ext cx="540091" cy="540091"/>
            </a:xfrm>
            <a:prstGeom prst="teardrop">
              <a:avLst>
                <a:gd name="adj" fmla="val 133302"/>
              </a:avLst>
            </a:prstGeom>
            <a:solidFill>
              <a:srgbClr val="8CC0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62" name="Elipse 61"/>
            <p:cNvSpPr/>
            <p:nvPr/>
          </p:nvSpPr>
          <p:spPr>
            <a:xfrm>
              <a:off x="13158909" y="4597052"/>
              <a:ext cx="313151" cy="313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grpSp>
        <p:nvGrpSpPr>
          <p:cNvPr id="63" name="Grupo 62"/>
          <p:cNvGrpSpPr/>
          <p:nvPr/>
        </p:nvGrpSpPr>
        <p:grpSpPr>
          <a:xfrm>
            <a:off x="3669079" y="4049382"/>
            <a:ext cx="269923" cy="269923"/>
            <a:chOff x="13045439" y="4483122"/>
            <a:chExt cx="540091" cy="540091"/>
          </a:xfrm>
        </p:grpSpPr>
        <p:sp>
          <p:nvSpPr>
            <p:cNvPr id="64" name="Lágrima 63"/>
            <p:cNvSpPr/>
            <p:nvPr/>
          </p:nvSpPr>
          <p:spPr>
            <a:xfrm rot="8100000">
              <a:off x="13045439" y="4483122"/>
              <a:ext cx="540091" cy="540091"/>
            </a:xfrm>
            <a:prstGeom prst="teardrop">
              <a:avLst>
                <a:gd name="adj" fmla="val 133302"/>
              </a:avLst>
            </a:prstGeom>
            <a:solidFill>
              <a:srgbClr val="8CC0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65" name="Elipse 64"/>
            <p:cNvSpPr/>
            <p:nvPr/>
          </p:nvSpPr>
          <p:spPr>
            <a:xfrm>
              <a:off x="13158909" y="4597052"/>
              <a:ext cx="313151" cy="313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grpSp>
        <p:nvGrpSpPr>
          <p:cNvPr id="66" name="Grupo 65"/>
          <p:cNvGrpSpPr/>
          <p:nvPr/>
        </p:nvGrpSpPr>
        <p:grpSpPr>
          <a:xfrm>
            <a:off x="5217094" y="3929642"/>
            <a:ext cx="269923" cy="269923"/>
            <a:chOff x="13045439" y="4483122"/>
            <a:chExt cx="540091" cy="540091"/>
          </a:xfrm>
        </p:grpSpPr>
        <p:sp>
          <p:nvSpPr>
            <p:cNvPr id="67" name="Lágrima 66"/>
            <p:cNvSpPr/>
            <p:nvPr/>
          </p:nvSpPr>
          <p:spPr>
            <a:xfrm rot="8100000">
              <a:off x="13045439" y="4483122"/>
              <a:ext cx="540091" cy="540091"/>
            </a:xfrm>
            <a:prstGeom prst="teardrop">
              <a:avLst>
                <a:gd name="adj" fmla="val 133302"/>
              </a:avLst>
            </a:pr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68" name="Elipse 67"/>
            <p:cNvSpPr/>
            <p:nvPr/>
          </p:nvSpPr>
          <p:spPr>
            <a:xfrm>
              <a:off x="13158909" y="4597052"/>
              <a:ext cx="313151" cy="313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cxnSp>
        <p:nvCxnSpPr>
          <p:cNvPr id="69" name="Conector recto 68"/>
          <p:cNvCxnSpPr/>
          <p:nvPr/>
        </p:nvCxnSpPr>
        <p:spPr>
          <a:xfrm>
            <a:off x="3264638" y="3870034"/>
            <a:ext cx="922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/>
          <p:cNvCxnSpPr/>
          <p:nvPr/>
        </p:nvCxnSpPr>
        <p:spPr>
          <a:xfrm>
            <a:off x="3865233" y="3866767"/>
            <a:ext cx="843472" cy="787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>
            <a:off x="4238891" y="3575952"/>
            <a:ext cx="922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/>
          <p:cNvCxnSpPr/>
          <p:nvPr/>
        </p:nvCxnSpPr>
        <p:spPr>
          <a:xfrm>
            <a:off x="4787363" y="3598633"/>
            <a:ext cx="523900" cy="6991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/>
          <p:cNvCxnSpPr/>
          <p:nvPr/>
        </p:nvCxnSpPr>
        <p:spPr>
          <a:xfrm>
            <a:off x="4482718" y="3222684"/>
            <a:ext cx="922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>
            <a:endCxn id="76" idx="7"/>
          </p:cNvCxnSpPr>
          <p:nvPr/>
        </p:nvCxnSpPr>
        <p:spPr>
          <a:xfrm>
            <a:off x="5357899" y="3222684"/>
            <a:ext cx="294105" cy="13426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upo 74"/>
          <p:cNvGrpSpPr/>
          <p:nvPr/>
        </p:nvGrpSpPr>
        <p:grpSpPr>
          <a:xfrm>
            <a:off x="5517042" y="4175924"/>
            <a:ext cx="269923" cy="269923"/>
            <a:chOff x="13045439" y="4483122"/>
            <a:chExt cx="540091" cy="540091"/>
          </a:xfrm>
        </p:grpSpPr>
        <p:sp>
          <p:nvSpPr>
            <p:cNvPr id="76" name="Lágrima 75"/>
            <p:cNvSpPr/>
            <p:nvPr/>
          </p:nvSpPr>
          <p:spPr>
            <a:xfrm rot="8100000">
              <a:off x="13045439" y="4483122"/>
              <a:ext cx="540091" cy="540091"/>
            </a:xfrm>
            <a:prstGeom prst="teardrop">
              <a:avLst>
                <a:gd name="adj" fmla="val 133302"/>
              </a:avLst>
            </a:prstGeom>
            <a:solidFill>
              <a:srgbClr val="00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  <p:sp>
          <p:nvSpPr>
            <p:cNvPr id="77" name="Elipse 76"/>
            <p:cNvSpPr/>
            <p:nvPr/>
          </p:nvSpPr>
          <p:spPr>
            <a:xfrm>
              <a:off x="13158909" y="4597052"/>
              <a:ext cx="313151" cy="313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endParaRPr>
            </a:p>
          </p:txBody>
        </p:sp>
      </p:grpSp>
      <p:cxnSp>
        <p:nvCxnSpPr>
          <p:cNvPr id="78" name="Conector recto 77"/>
          <p:cNvCxnSpPr/>
          <p:nvPr/>
        </p:nvCxnSpPr>
        <p:spPr>
          <a:xfrm>
            <a:off x="2912419" y="4368516"/>
            <a:ext cx="606865" cy="0"/>
          </a:xfrm>
          <a:prstGeom prst="line">
            <a:avLst/>
          </a:prstGeom>
          <a:ln>
            <a:solidFill>
              <a:srgbClr val="8CC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/>
          <p:cNvCxnSpPr/>
          <p:nvPr/>
        </p:nvCxnSpPr>
        <p:spPr>
          <a:xfrm>
            <a:off x="2102671" y="4653845"/>
            <a:ext cx="606865" cy="0"/>
          </a:xfrm>
          <a:prstGeom prst="line">
            <a:avLst/>
          </a:prstGeom>
          <a:ln>
            <a:solidFill>
              <a:srgbClr val="8CC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3813614" y="5503658"/>
            <a:ext cx="606865" cy="0"/>
          </a:xfrm>
          <a:prstGeom prst="line">
            <a:avLst/>
          </a:prstGeom>
          <a:ln>
            <a:solidFill>
              <a:srgbClr val="8CC0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010" y="1651030"/>
            <a:ext cx="1291731" cy="9242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976" y="1759005"/>
            <a:ext cx="775831" cy="7758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313" y="2994701"/>
            <a:ext cx="762389" cy="7623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095" y="3101622"/>
            <a:ext cx="1588900" cy="54854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911" y="2878634"/>
            <a:ext cx="1624582" cy="101536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996039" y="1393566"/>
            <a:ext cx="120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+mj-lt"/>
              </a:rPr>
              <a:t>Partners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615" y="4481828"/>
            <a:ext cx="976928" cy="57231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89" y="9745419"/>
            <a:ext cx="178242" cy="11697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12" y="5557874"/>
            <a:ext cx="1334061" cy="416894"/>
          </a:xfrm>
          <a:prstGeom prst="rect">
            <a:avLst/>
          </a:prstGeom>
        </p:spPr>
      </p:pic>
      <p:pic>
        <p:nvPicPr>
          <p:cNvPr id="1026" name="Picture 2" descr="7dd17595-13ed-4387-afc3-510f147d6fb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911" y="4594211"/>
            <a:ext cx="1487346" cy="46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570" y="5240062"/>
            <a:ext cx="880500" cy="8805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60" y="4370818"/>
            <a:ext cx="1048483" cy="68806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10" y="1762898"/>
            <a:ext cx="927999" cy="818462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7366258" y="2522255"/>
            <a:ext cx="1245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latin typeface="+mj-lt"/>
              </a:rPr>
              <a:t>Leader</a:t>
            </a:r>
          </a:p>
        </p:txBody>
      </p:sp>
      <p:sp>
        <p:nvSpPr>
          <p:cNvPr id="81" name="CuadroTexto 80"/>
          <p:cNvSpPr txBox="1"/>
          <p:nvPr/>
        </p:nvSpPr>
        <p:spPr>
          <a:xfrm>
            <a:off x="6956867" y="3842698"/>
            <a:ext cx="157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+mj-lt"/>
              </a:rPr>
              <a:t>Associated</a:t>
            </a:r>
          </a:p>
        </p:txBody>
      </p:sp>
    </p:spTree>
    <p:extLst>
      <p:ext uri="{BB962C8B-B14F-4D97-AF65-F5344CB8AC3E}">
        <p14:creationId xmlns:p14="http://schemas.microsoft.com/office/powerpoint/2010/main" val="386766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/>
          <p:nvPr/>
        </p:nvSpPr>
        <p:spPr>
          <a:xfrm>
            <a:off x="2573320" y="1534022"/>
            <a:ext cx="5881363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r>
              <a:rPr lang="it-IT" sz="2400" b="1">
                <a:solidFill>
                  <a:srgbClr val="2B4390"/>
                </a:solidFill>
                <a:latin typeface="Open Sans"/>
                <a:ea typeface="Open Sans"/>
                <a:cs typeface="Open Sans"/>
                <a:sym typeface="Open Sans"/>
              </a:rPr>
              <a:t>Definizione</a:t>
            </a:r>
            <a:endParaRPr sz="2400" b="1">
              <a:solidFill>
                <a:srgbClr val="2B439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" name="Google Shape;47;p3"/>
          <p:cNvSpPr txBox="1"/>
          <p:nvPr/>
        </p:nvSpPr>
        <p:spPr>
          <a:xfrm>
            <a:off x="2573320" y="415211"/>
            <a:ext cx="6081546" cy="81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r>
              <a:rPr lang="it-IT" sz="5000" b="1" dirty="0">
                <a:solidFill>
                  <a:srgbClr val="2B439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Il progetto</a:t>
            </a:r>
            <a:endParaRPr sz="5000" b="1" dirty="0">
              <a:solidFill>
                <a:srgbClr val="2B439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018516" y="2225577"/>
            <a:ext cx="8154968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800" dirty="0"/>
              <a:t>Un progetto è un'iniziativa temporanea, pianificata e finalizzata a raggiungere un obiettivo specifico. Esso rappresenta un insieme di attività coordinate per contribuire a </a:t>
            </a:r>
            <a:r>
              <a:rPr lang="it-IT" sz="2800" b="1" dirty="0"/>
              <a:t>risolvere un problema o rispondere a un bisogno individuato.</a:t>
            </a:r>
            <a:endParaRPr sz="2800" b="1" u="sng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9830" y="578881"/>
            <a:ext cx="10515600" cy="1022351"/>
          </a:xfrm>
        </p:spPr>
        <p:txBody>
          <a:bodyPr/>
          <a:lstStyle/>
          <a:p>
            <a:r>
              <a:rPr lang="en-GB" dirty="0"/>
              <a:t>Results in each receiving territory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0993"/>
            <a:ext cx="2709076" cy="38576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076" y="2533614"/>
            <a:ext cx="2428875" cy="362500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48943" y="1798937"/>
            <a:ext cx="43715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Letter of commitment from the Ministry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137951" y="1720355"/>
            <a:ext cx="43715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Amendment for the legislation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706" y="2434223"/>
            <a:ext cx="3123301" cy="256860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934" y="2300993"/>
            <a:ext cx="2535308" cy="35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96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5452F2-C4F2-E2B4-B2F2-286F05DF4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Collaborazioni con il comune </a:t>
            </a:r>
            <a:r>
              <a:rPr lang="it-IT" dirty="0"/>
              <a:t>di </a:t>
            </a:r>
            <a:r>
              <a:rPr lang="it-IT" dirty="0">
                <a:solidFill>
                  <a:schemeClr val="tx1"/>
                </a:solidFill>
              </a:rPr>
              <a:t>Marineo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32F55C-AE27-A160-E790-07A015852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2510" indent="0">
              <a:buNone/>
            </a:pPr>
            <a:r>
              <a:rPr lang="it-IT" dirty="0"/>
              <a:t>Laboratorio di sperimentazione su progetti in corso, target:</a:t>
            </a:r>
          </a:p>
          <a:p>
            <a:pPr marL="112510" indent="0">
              <a:buNone/>
            </a:pPr>
            <a:r>
              <a:rPr lang="it-IT" dirty="0"/>
              <a:t>- Migranti</a:t>
            </a:r>
          </a:p>
          <a:p>
            <a:pPr marL="112510" indent="0">
              <a:buNone/>
            </a:pPr>
            <a:r>
              <a:rPr lang="it-IT" dirty="0"/>
              <a:t>- Scuole</a:t>
            </a:r>
          </a:p>
          <a:p>
            <a:pPr marL="112510" indent="0">
              <a:buNone/>
            </a:pPr>
            <a:r>
              <a:rPr lang="it-IT" dirty="0"/>
              <a:t>- Attività e produttori locali</a:t>
            </a:r>
          </a:p>
          <a:p>
            <a:pPr marL="112510" indent="0">
              <a:buNone/>
            </a:pPr>
            <a:r>
              <a:rPr lang="it-IT" dirty="0"/>
              <a:t>- Giovani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71D41EFC-9E21-A264-65FF-E7EFC41AE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1" y="1035844"/>
            <a:ext cx="2494306" cy="103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575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5199554" y="1604977"/>
            <a:ext cx="5946579" cy="269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it-IT" sz="4400" b="1" dirty="0" err="1">
                <a:solidFill>
                  <a:schemeClr val="bg1"/>
                </a:solidFill>
              </a:rPr>
              <a:t>Migrants</a:t>
            </a:r>
            <a:r>
              <a:rPr lang="it-IT" sz="4400" b="1" dirty="0">
                <a:solidFill>
                  <a:schemeClr val="bg1"/>
                </a:solidFill>
              </a:rPr>
              <a:t>’ Integration </a:t>
            </a:r>
            <a:r>
              <a:rPr lang="it-IT" sz="4400" b="1" dirty="0" err="1">
                <a:solidFill>
                  <a:schemeClr val="bg1"/>
                </a:solidFill>
              </a:rPr>
              <a:t>through</a:t>
            </a:r>
            <a:r>
              <a:rPr lang="it-IT" sz="4400" b="1" dirty="0">
                <a:solidFill>
                  <a:schemeClr val="bg1"/>
                </a:solidFill>
              </a:rPr>
              <a:t> </a:t>
            </a:r>
            <a:r>
              <a:rPr lang="it-IT" sz="4400" b="1" dirty="0" err="1">
                <a:solidFill>
                  <a:schemeClr val="bg1"/>
                </a:solidFill>
              </a:rPr>
              <a:t>Volunteering</a:t>
            </a:r>
            <a:r>
              <a:rPr lang="it-IT" sz="4400" b="1" dirty="0">
                <a:solidFill>
                  <a:schemeClr val="bg1"/>
                </a:solidFill>
              </a:rPr>
              <a:t> Activities </a:t>
            </a:r>
            <a:endParaRPr sz="4400" b="1" dirty="0">
              <a:solidFill>
                <a:schemeClr val="bg1"/>
              </a:solidFill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7633" y="1570744"/>
            <a:ext cx="4383459" cy="5287256"/>
          </a:xfrm>
          <a:custGeom>
            <a:avLst/>
            <a:gdLst/>
            <a:ahLst/>
            <a:cxnLst/>
            <a:rect l="l" t="t" r="r" b="b"/>
            <a:pathLst>
              <a:path w="4383459" h="5287256" extrusionOk="0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B3C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181" y="3518524"/>
            <a:ext cx="3752365" cy="155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1884" y="4857378"/>
            <a:ext cx="2754249" cy="102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ctrTitle"/>
          </p:nvPr>
        </p:nvSpPr>
        <p:spPr>
          <a:xfrm>
            <a:off x="6744929" y="973394"/>
            <a:ext cx="4798142" cy="1292941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dirty="0">
                <a:solidFill>
                  <a:schemeClr val="accent1"/>
                </a:solidFill>
              </a:rPr>
              <a:t>Obiettivi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subTitle" idx="1"/>
          </p:nvPr>
        </p:nvSpPr>
        <p:spPr>
          <a:xfrm>
            <a:off x="6744929" y="2795954"/>
            <a:ext cx="4798142" cy="3407898"/>
          </a:xfrm>
          <a:prstGeom prst="rect">
            <a:avLst/>
          </a:prstGeom>
        </p:spPr>
        <p:txBody>
          <a:bodyPr spcFirstLastPara="1" lIns="91425" tIns="45700" rIns="91425" bIns="45700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dirty="0">
                <a:solidFill>
                  <a:schemeClr val="bg1"/>
                </a:solidFill>
              </a:rPr>
              <a:t>Il progetto mira a: </a:t>
            </a: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it-IT" dirty="0">
                <a:solidFill>
                  <a:schemeClr val="bg1"/>
                </a:solidFill>
              </a:rPr>
              <a:t>contribuire all’integrazione dei cittadini di Paesi Terzi attraverso la partecipazione alla vita culturale e sociale nelle comunità ospitanti;</a:t>
            </a: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it-IT" dirty="0">
                <a:solidFill>
                  <a:schemeClr val="bg1"/>
                </a:solidFill>
              </a:rPr>
              <a:t>a incoraggiare il rafforzamento delle capacità delle comunità locali di promuovere processi compartecipati di integrazione, volontariato ed animazione culturale.</a:t>
            </a:r>
          </a:p>
        </p:txBody>
      </p:sp>
      <p:pic>
        <p:nvPicPr>
          <p:cNvPr id="4" name="Google Shape;69;p15" descr="A close up of a sign&#10;&#10;Description automatically generated">
            <a:extLst>
              <a:ext uri="{FF2B5EF4-FFF2-40B4-BE49-F238E27FC236}">
                <a16:creationId xmlns:a16="http://schemas.microsoft.com/office/drawing/2014/main" id="{F787737B-CC68-4068-BABA-34D99725FB9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1833" y="1113063"/>
            <a:ext cx="4162098" cy="4628758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ctrTitle"/>
          </p:nvPr>
        </p:nvSpPr>
        <p:spPr>
          <a:xfrm>
            <a:off x="1524000" y="1003759"/>
            <a:ext cx="9144000" cy="134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5000" dirty="0">
                <a:solidFill>
                  <a:schemeClr val="accent1"/>
                </a:solidFill>
              </a:rPr>
              <a:t>Territori coinvolti</a:t>
            </a:r>
            <a:endParaRPr sz="5000" dirty="0">
              <a:solidFill>
                <a:schemeClr val="accent1"/>
              </a:solidFill>
            </a:endParaRPr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773723" y="2733537"/>
            <a:ext cx="10536701" cy="2992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it-IT" sz="2800" dirty="0">
                <a:solidFill>
                  <a:schemeClr val="bg1"/>
                </a:solidFill>
              </a:rPr>
              <a:t>Atene (Grecia),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it-IT" sz="2800" dirty="0">
                <a:solidFill>
                  <a:schemeClr val="bg1"/>
                </a:solidFill>
              </a:rPr>
              <a:t>Nicosia (Cipro),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it-IT" sz="2800" dirty="0">
                <a:solidFill>
                  <a:schemeClr val="bg1"/>
                </a:solidFill>
              </a:rPr>
              <a:t>Varsavia (Polonia),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it-IT" sz="2800" dirty="0">
                <a:solidFill>
                  <a:schemeClr val="bg1"/>
                </a:solidFill>
              </a:rPr>
              <a:t>Helsinki (Finlandia),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it-IT" sz="2800" dirty="0">
                <a:solidFill>
                  <a:schemeClr val="bg1"/>
                </a:solidFill>
              </a:rPr>
              <a:t>Marineo, Palermo(Italia),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it-IT" sz="2800" dirty="0">
                <a:solidFill>
                  <a:schemeClr val="bg1"/>
                </a:solidFill>
              </a:rPr>
              <a:t>Parigi (Francia).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4" name="Google Shape;69;p15">
            <a:extLst>
              <a:ext uri="{FF2B5EF4-FFF2-40B4-BE49-F238E27FC236}">
                <a16:creationId xmlns:a16="http://schemas.microsoft.com/office/drawing/2014/main" id="{34559726-5968-451B-9B40-306E914EFEE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40" y="144053"/>
            <a:ext cx="1779319" cy="19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it-IT" sz="4400">
                <a:solidFill>
                  <a:srgbClr val="FFFFFF"/>
                </a:solidFill>
              </a:rPr>
              <a:t>Corsi di cucina e produzione di ricette multiculturali</a:t>
            </a:r>
            <a:endParaRPr/>
          </a:p>
        </p:txBody>
      </p:sp>
      <p:pic>
        <p:nvPicPr>
          <p:cNvPr id="162" name="Google Shape;16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8401" y="654914"/>
            <a:ext cx="6553545" cy="5548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"/>
          <p:cNvSpPr txBox="1">
            <a:spLocks noGrp="1"/>
          </p:cNvSpPr>
          <p:nvPr>
            <p:ph type="ctrTitle"/>
          </p:nvPr>
        </p:nvSpPr>
        <p:spPr>
          <a:xfrm>
            <a:off x="674237" y="914400"/>
            <a:ext cx="3657600" cy="4713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59"/>
              <a:buFont typeface="Calibri"/>
              <a:buNone/>
            </a:pPr>
            <a:r>
              <a:rPr lang="it-IT" sz="3959" dirty="0">
                <a:solidFill>
                  <a:srgbClr val="FFFFFF"/>
                </a:solidFill>
              </a:rPr>
              <a:t>Festival volti a  promuovere il valore della diversità culturale e </a:t>
            </a:r>
            <a:br>
              <a:rPr lang="it-IT" sz="3959" dirty="0">
                <a:solidFill>
                  <a:srgbClr val="FFFFFF"/>
                </a:solidFill>
              </a:rPr>
            </a:br>
            <a:r>
              <a:rPr lang="it-IT" sz="3959" dirty="0">
                <a:solidFill>
                  <a:srgbClr val="FFFFFF"/>
                </a:solidFill>
              </a:rPr>
              <a:t>favorire processi di co-sviluppo e integrazione</a:t>
            </a:r>
            <a:endParaRPr dirty="0"/>
          </a:p>
        </p:txBody>
      </p:sp>
      <p:pic>
        <p:nvPicPr>
          <p:cNvPr id="171" name="Google Shape;1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8922" y="801738"/>
            <a:ext cx="6982485" cy="4939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"/>
          <p:cNvSpPr txBox="1">
            <a:spLocks noGrp="1"/>
          </p:cNvSpPr>
          <p:nvPr>
            <p:ph type="ctrTitle"/>
          </p:nvPr>
        </p:nvSpPr>
        <p:spPr>
          <a:xfrm>
            <a:off x="843050" y="815926"/>
            <a:ext cx="3657600" cy="202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it-IT" sz="4400" dirty="0">
                <a:solidFill>
                  <a:srgbClr val="FFFFFF"/>
                </a:solidFill>
              </a:rPr>
              <a:t>Tornei di calcio e sport</a:t>
            </a:r>
            <a:endParaRPr dirty="0"/>
          </a:p>
        </p:txBody>
      </p:sp>
      <p:pic>
        <p:nvPicPr>
          <p:cNvPr id="179" name="Google Shape;17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6544" y="565279"/>
            <a:ext cx="7087747" cy="5691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it-IT" sz="4400">
                <a:solidFill>
                  <a:srgbClr val="FFFFFF"/>
                </a:solidFill>
              </a:rPr>
              <a:t>Organizzazione di tour culturali "Esplora la tua città"</a:t>
            </a:r>
            <a:endParaRPr/>
          </a:p>
        </p:txBody>
      </p:sp>
      <p:pic>
        <p:nvPicPr>
          <p:cNvPr id="187" name="Google Shape;18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5410" y="840787"/>
            <a:ext cx="7032353" cy="517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ctrTitle"/>
          </p:nvPr>
        </p:nvSpPr>
        <p:spPr>
          <a:xfrm>
            <a:off x="674237" y="914400"/>
            <a:ext cx="3657600" cy="5060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59"/>
              <a:buFont typeface="Calibri"/>
              <a:buNone/>
            </a:pPr>
            <a:r>
              <a:rPr lang="it-IT" sz="3959" dirty="0">
                <a:solidFill>
                  <a:srgbClr val="FFFFFF"/>
                </a:solidFill>
              </a:rPr>
              <a:t>Realizzazione di workshop formativi per lo sviluppo ed il rafforzamento delle competenze interculturali delle comunità ospitanti</a:t>
            </a:r>
            <a:endParaRPr dirty="0"/>
          </a:p>
        </p:txBody>
      </p:sp>
      <p:pic>
        <p:nvPicPr>
          <p:cNvPr id="195" name="Google Shape;19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8899" y="725519"/>
            <a:ext cx="6898864" cy="5406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/>
          <p:nvPr/>
        </p:nvSpPr>
        <p:spPr>
          <a:xfrm>
            <a:off x="2288531" y="2663976"/>
            <a:ext cx="217230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/>
            <a:r>
              <a:rPr lang="it-IT" sz="1200" b="1" i="0" dirty="0">
                <a:solidFill>
                  <a:srgbClr val="3E4951"/>
                </a:solidFill>
                <a:effectLst/>
                <a:latin typeface="Source Sans"/>
              </a:rPr>
              <a:t>Agenda strategica 2024-2029</a:t>
            </a:r>
          </a:p>
        </p:txBody>
      </p:sp>
      <p:sp>
        <p:nvSpPr>
          <p:cNvPr id="54" name="Google Shape;54;p4"/>
          <p:cNvSpPr txBox="1"/>
          <p:nvPr/>
        </p:nvSpPr>
        <p:spPr>
          <a:xfrm>
            <a:off x="2341077" y="1921208"/>
            <a:ext cx="1714442" cy="45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algn="ctr"/>
            <a:r>
              <a:rPr lang="it-IT" sz="2000" b="1" dirty="0">
                <a:solidFill>
                  <a:srgbClr val="2B439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 politiche EU</a:t>
            </a:r>
            <a:endParaRPr sz="2000" b="1" dirty="0">
              <a:solidFill>
                <a:srgbClr val="2B439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2194179" y="3209923"/>
            <a:ext cx="2172308" cy="2213550"/>
          </a:xfrm>
          <a:prstGeom prst="roundRect">
            <a:avLst>
              <a:gd name="adj" fmla="val 50000"/>
            </a:avLst>
          </a:prstGeom>
          <a:solidFill>
            <a:srgbClr val="F9DC0A"/>
          </a:solidFill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3E4951"/>
                </a:solidFill>
                <a:effectLst/>
                <a:latin typeface="Source Sans"/>
              </a:rPr>
              <a:t>un'Europa libera e democratica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3E4951"/>
                </a:solidFill>
                <a:effectLst/>
                <a:latin typeface="Source Sans"/>
              </a:rPr>
              <a:t>un'Europa forte e sicura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400" b="0" i="0" dirty="0">
                <a:solidFill>
                  <a:srgbClr val="3E4951"/>
                </a:solidFill>
                <a:effectLst/>
                <a:latin typeface="Source Sans"/>
              </a:rPr>
              <a:t>un'Europa prospera e competitiva</a:t>
            </a:r>
          </a:p>
        </p:txBody>
      </p:sp>
      <p:sp>
        <p:nvSpPr>
          <p:cNvPr id="56" name="Google Shape;56;p4"/>
          <p:cNvSpPr/>
          <p:nvPr/>
        </p:nvSpPr>
        <p:spPr>
          <a:xfrm>
            <a:off x="5237523" y="2663975"/>
            <a:ext cx="1819537" cy="524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6666"/>
              </a:lnSpc>
            </a:pPr>
            <a:r>
              <a:rPr lang="it-IT" sz="1200">
                <a:solidFill>
                  <a:srgbClr val="4D5556"/>
                </a:solidFill>
                <a:latin typeface="Open Sans"/>
                <a:ea typeface="Open Sans"/>
                <a:cs typeface="Open Sans"/>
                <a:sym typeface="Open Sans"/>
              </a:rPr>
              <a:t>A gestione diretta o Indiretta</a:t>
            </a:r>
            <a:endParaRPr sz="1200">
              <a:solidFill>
                <a:srgbClr val="4D55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" name="Google Shape;57;p4"/>
          <p:cNvSpPr txBox="1"/>
          <p:nvPr/>
        </p:nvSpPr>
        <p:spPr>
          <a:xfrm>
            <a:off x="5285954" y="1921208"/>
            <a:ext cx="1714442" cy="45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algn="ctr"/>
            <a:r>
              <a:rPr lang="it-IT" sz="2000" b="1">
                <a:solidFill>
                  <a:srgbClr val="2B439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 programmi EU</a:t>
            </a:r>
            <a:endParaRPr sz="2000" b="1">
              <a:solidFill>
                <a:srgbClr val="2B439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5504076" y="3322895"/>
            <a:ext cx="1390727" cy="714107"/>
          </a:xfrm>
          <a:prstGeom prst="roundRect">
            <a:avLst>
              <a:gd name="adj" fmla="val 50000"/>
            </a:avLst>
          </a:prstGeom>
          <a:solidFill>
            <a:srgbClr val="F9DC0A"/>
          </a:solidFill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algn="ctr">
              <a:buClr>
                <a:srgbClr val="2B4390"/>
              </a:buClr>
              <a:buSzPts val="1400"/>
            </a:pPr>
            <a:r>
              <a:rPr lang="it-IT" sz="1400" b="1">
                <a:solidFill>
                  <a:srgbClr val="2B4390"/>
                </a:solidFill>
                <a:latin typeface="Open Sans"/>
                <a:ea typeface="Open Sans"/>
                <a:cs typeface="Open Sans"/>
                <a:sym typeface="Open Sans"/>
              </a:rPr>
              <a:t>Figli delle Politiche UE </a:t>
            </a: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8178284" y="2663975"/>
            <a:ext cx="1819537" cy="524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6666"/>
              </a:lnSpc>
            </a:pPr>
            <a:r>
              <a:rPr lang="it-IT" sz="1200">
                <a:solidFill>
                  <a:srgbClr val="4D5556"/>
                </a:solidFill>
                <a:latin typeface="Open Sans"/>
                <a:ea typeface="Open Sans"/>
                <a:cs typeface="Open Sans"/>
                <a:sym typeface="Open Sans"/>
              </a:rPr>
              <a:t>Il concetto di “RELEVANCE”</a:t>
            </a:r>
            <a:endParaRPr/>
          </a:p>
        </p:txBody>
      </p:sp>
      <p:sp>
        <p:nvSpPr>
          <p:cNvPr id="60" name="Google Shape;60;p4"/>
          <p:cNvSpPr txBox="1"/>
          <p:nvPr/>
        </p:nvSpPr>
        <p:spPr>
          <a:xfrm>
            <a:off x="8230831" y="1921208"/>
            <a:ext cx="1714442" cy="45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algn="ctr"/>
            <a:r>
              <a:rPr lang="it-IT" sz="2000" b="1">
                <a:solidFill>
                  <a:srgbClr val="2B439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 progetti </a:t>
            </a:r>
            <a:endParaRPr sz="2000" b="1">
              <a:solidFill>
                <a:srgbClr val="2B439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8186356" y="3320784"/>
            <a:ext cx="2172307" cy="1925925"/>
          </a:xfrm>
          <a:prstGeom prst="roundRect">
            <a:avLst>
              <a:gd name="adj" fmla="val 50000"/>
            </a:avLst>
          </a:prstGeom>
          <a:solidFill>
            <a:srgbClr val="F9DC0A"/>
          </a:solidFill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algn="ctr">
              <a:buClr>
                <a:srgbClr val="2B4390"/>
              </a:buClr>
              <a:buSzPts val="1400"/>
            </a:pPr>
            <a:r>
              <a:rPr lang="it-IT" sz="1400" b="1">
                <a:solidFill>
                  <a:srgbClr val="2B4390"/>
                </a:solidFill>
                <a:latin typeface="Open Sans"/>
                <a:ea typeface="Open Sans"/>
                <a:cs typeface="Open Sans"/>
                <a:sym typeface="Open Sans"/>
              </a:rPr>
              <a:t>I progetti contribuiscono alla realizzazione delle politiche Comunitarie</a:t>
            </a:r>
            <a:endParaRPr sz="1400" b="1">
              <a:solidFill>
                <a:srgbClr val="2B439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2341078" y="544165"/>
            <a:ext cx="782705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b="1" dirty="0">
              <a:solidFill>
                <a:srgbClr val="2B439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r>
              <a:rPr lang="it-IT" sz="2000" b="1" dirty="0">
                <a:solidFill>
                  <a:srgbClr val="2B439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Perché la UE dovrebbe finanziare la nostra idea progettuale?</a:t>
            </a:r>
            <a:endParaRPr sz="2000" dirty="0"/>
          </a:p>
          <a:p>
            <a:r>
              <a:rPr lang="it-IT" sz="2000" b="1" dirty="0">
                <a:solidFill>
                  <a:srgbClr val="2B439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Dalle Politiche ai progetti</a:t>
            </a:r>
            <a:endParaRPr sz="2000" b="1" dirty="0">
              <a:solidFill>
                <a:srgbClr val="2B439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"/>
          <p:cNvSpPr txBox="1">
            <a:spLocks noGrp="1"/>
          </p:cNvSpPr>
          <p:nvPr>
            <p:ph type="ctrTitle"/>
          </p:nvPr>
        </p:nvSpPr>
        <p:spPr>
          <a:xfrm>
            <a:off x="758643" y="2150356"/>
            <a:ext cx="4558944" cy="255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it-IT" sz="4000" dirty="0">
                <a:solidFill>
                  <a:srgbClr val="FFFFFF"/>
                </a:solidFill>
              </a:rPr>
              <a:t>Condivisione e sperimentazione dell'applicazione INDIGO</a:t>
            </a:r>
            <a:endParaRPr sz="4000" dirty="0"/>
          </a:p>
        </p:txBody>
      </p:sp>
      <p:pic>
        <p:nvPicPr>
          <p:cNvPr id="203" name="Google Shape;20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0805" y="1770466"/>
            <a:ext cx="5551615" cy="331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>
            <a:spLocks noGrp="1"/>
          </p:cNvSpPr>
          <p:nvPr>
            <p:ph type="ctrTitle"/>
          </p:nvPr>
        </p:nvSpPr>
        <p:spPr>
          <a:xfrm>
            <a:off x="1523999" y="869288"/>
            <a:ext cx="9144000" cy="98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t-IT" sz="5000" dirty="0">
                <a:solidFill>
                  <a:schemeClr val="accent1"/>
                </a:solidFill>
              </a:rPr>
              <a:t>Partenariato</a:t>
            </a:r>
            <a:endParaRPr sz="5000" dirty="0">
              <a:solidFill>
                <a:schemeClr val="accent1"/>
              </a:solidFill>
            </a:endParaRPr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1"/>
          </p:nvPr>
        </p:nvSpPr>
        <p:spPr>
          <a:xfrm>
            <a:off x="1371600" y="2168347"/>
            <a:ext cx="9448800" cy="4098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algn="ctr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3330"/>
            </a:pPr>
            <a:r>
              <a:rPr lang="it-IT" dirty="0">
                <a:solidFill>
                  <a:schemeClr val="bg1"/>
                </a:solidFill>
              </a:rPr>
              <a:t>PRISM , </a:t>
            </a:r>
            <a:r>
              <a:rPr lang="it-IT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www.prismonline.eu</a:t>
            </a:r>
            <a:endParaRPr lang="it-IT" u="sng" dirty="0">
              <a:solidFill>
                <a:schemeClr val="bg1"/>
              </a:solidFill>
            </a:endParaRPr>
          </a:p>
          <a:p>
            <a:pPr algn="ctr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3330"/>
            </a:pPr>
            <a:endParaRPr lang="it-IT"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r>
              <a:rPr lang="it-IT" dirty="0" err="1">
                <a:solidFill>
                  <a:schemeClr val="bg1"/>
                </a:solidFill>
              </a:rPr>
              <a:t>Municipality</a:t>
            </a:r>
            <a:r>
              <a:rPr lang="it-IT" dirty="0">
                <a:solidFill>
                  <a:schemeClr val="bg1"/>
                </a:solidFill>
              </a:rPr>
              <a:t> of Piraeus, </a:t>
            </a:r>
            <a:r>
              <a:rPr lang="it-IT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www.pireasnet.gr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r>
              <a:rPr lang="it-IT" dirty="0">
                <a:solidFill>
                  <a:schemeClr val="bg1"/>
                </a:solidFill>
              </a:rPr>
              <a:t>Organization Earth, </a:t>
            </a:r>
            <a:r>
              <a:rPr lang="it-IT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www.organizationearth.org</a:t>
            </a:r>
            <a:r>
              <a:rPr lang="it-IT" dirty="0">
                <a:solidFill>
                  <a:schemeClr val="bg1"/>
                </a:solidFill>
              </a:rPr>
              <a:t>  </a:t>
            </a: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r>
              <a:rPr lang="it-IT" dirty="0" err="1">
                <a:solidFill>
                  <a:schemeClr val="bg1"/>
                </a:solidFill>
              </a:rPr>
              <a:t>Enoros</a:t>
            </a:r>
            <a:r>
              <a:rPr lang="it-IT" dirty="0">
                <a:solidFill>
                  <a:schemeClr val="bg1"/>
                </a:solidFill>
              </a:rPr>
              <a:t> Consulting Ltd, </a:t>
            </a:r>
            <a:r>
              <a:rPr lang="it-IT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www.enoros.com.cy</a:t>
            </a:r>
            <a:r>
              <a:rPr lang="it-IT" dirty="0">
                <a:solidFill>
                  <a:schemeClr val="bg1"/>
                </a:solidFill>
              </a:rPr>
              <a:t>  </a:t>
            </a: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r>
              <a:rPr lang="it-IT" dirty="0">
                <a:solidFill>
                  <a:schemeClr val="bg1"/>
                </a:solidFill>
              </a:rPr>
              <a:t>Indigo Cooperative, </a:t>
            </a:r>
            <a:r>
              <a:rPr lang="it-IT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www.indigo-coop.com</a:t>
            </a:r>
            <a:r>
              <a:rPr lang="it-IT" dirty="0">
                <a:solidFill>
                  <a:schemeClr val="bg1"/>
                </a:solidFill>
              </a:rPr>
              <a:t>  </a:t>
            </a: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r>
              <a:rPr lang="it-IT" dirty="0">
                <a:solidFill>
                  <a:schemeClr val="bg1"/>
                </a:solidFill>
              </a:rPr>
              <a:t>  </a:t>
            </a: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r>
              <a:rPr lang="it-IT" dirty="0">
                <a:solidFill>
                  <a:schemeClr val="bg1"/>
                </a:solidFill>
              </a:rPr>
              <a:t>Foundation for Somalia, </a:t>
            </a:r>
            <a:r>
              <a:rPr lang="it-IT" u="sng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www.fds.org.pl</a:t>
            </a:r>
            <a:r>
              <a:rPr lang="it-IT" dirty="0">
                <a:solidFill>
                  <a:schemeClr val="bg1"/>
                </a:solidFill>
              </a:rPr>
              <a:t>  </a:t>
            </a: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r>
              <a:rPr lang="it-IT" dirty="0" err="1">
                <a:solidFill>
                  <a:schemeClr val="bg1"/>
                </a:solidFill>
              </a:rPr>
              <a:t>Aar</a:t>
            </a:r>
            <a:r>
              <a:rPr lang="it-IT" dirty="0">
                <a:solidFill>
                  <a:schemeClr val="bg1"/>
                </a:solidFill>
              </a:rPr>
              <a:t> Social Development Association (ASDA), </a:t>
            </a:r>
            <a:r>
              <a:rPr lang="it-IT" u="sng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www.asdary.com</a:t>
            </a:r>
            <a:r>
              <a:rPr lang="it-IT" dirty="0">
                <a:solidFill>
                  <a:schemeClr val="bg1"/>
                </a:solidFill>
              </a:rPr>
              <a:t> </a:t>
            </a: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330"/>
              <a:buNone/>
            </a:pPr>
            <a:endParaRPr dirty="0"/>
          </a:p>
        </p:txBody>
      </p:sp>
      <p:pic>
        <p:nvPicPr>
          <p:cNvPr id="4" name="Google Shape;69;p15">
            <a:extLst>
              <a:ext uri="{FF2B5EF4-FFF2-40B4-BE49-F238E27FC236}">
                <a16:creationId xmlns:a16="http://schemas.microsoft.com/office/drawing/2014/main" id="{8D9F5888-75C8-47B1-BB60-9B271D5C712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40" y="191555"/>
            <a:ext cx="1779319" cy="19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204952-34BA-4C63-B8D8-A782CB96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Agri For Integration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569B96-7882-D1D5-08F1-8FB8F9906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2000" b="0" i="0" dirty="0">
                <a:solidFill>
                  <a:schemeClr val="tx1"/>
                </a:solidFill>
                <a:effectLst/>
                <a:latin typeface="Gotham"/>
              </a:rPr>
              <a:t>Il progetto Agri for Integration mira a sviluppare e attuare una strategia di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Gotham"/>
              </a:rPr>
              <a:t>integrazione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Gotham"/>
              </a:rPr>
              <a:t> locale dal basso verso l’alto per i cittadini di Paesi terzi (TCN) nel settore agroalimentare, con particolare attenzione rivolta alle donne. Il progetto pone l’accento sulla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Gotham"/>
              </a:rPr>
              <a:t>formazione in agricoltura sostenibile, sull’orientamento professionale e sul tutoraggio, coinvolgendo le comunità di accoglienza come mentori.</a:t>
            </a:r>
          </a:p>
          <a:p>
            <a:pPr algn="l"/>
            <a:r>
              <a:rPr lang="it-IT" sz="2000" b="0" i="0" dirty="0">
                <a:solidFill>
                  <a:schemeClr val="tx1"/>
                </a:solidFill>
                <a:effectLst/>
                <a:latin typeface="Gotham"/>
              </a:rPr>
              <a:t>Il partenariato multi-stakeholder del progetto Agri for Integration svilupperà un quadro integrato volto a migliorare la </a:t>
            </a:r>
            <a:r>
              <a:rPr lang="it-IT" sz="2000" b="1" i="0" dirty="0">
                <a:solidFill>
                  <a:schemeClr val="tx1"/>
                </a:solidFill>
                <a:effectLst/>
                <a:latin typeface="Gotham"/>
              </a:rPr>
              <a:t>coerenza tra migrazione, agricoltura e integrazione nel mercato del lavoro</a:t>
            </a:r>
            <a:r>
              <a:rPr lang="it-IT" sz="2000" b="0" i="0" dirty="0">
                <a:solidFill>
                  <a:schemeClr val="tx1"/>
                </a:solidFill>
                <a:effectLst/>
                <a:latin typeface="Gotham"/>
              </a:rPr>
              <a:t>. La strategia e le attività dal basso saranno testate in nove siti pilota in cinque Paesi partner (Italia, Grecia, Spagna, Slovacchia, Svezia).</a:t>
            </a:r>
          </a:p>
          <a:p>
            <a:endParaRPr lang="it-IT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51D2A607-D907-D2F1-9970-E6950FE2F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477057"/>
              </p:ext>
            </p:extLst>
          </p:nvPr>
        </p:nvGraphicFramePr>
        <p:xfrm>
          <a:off x="11573163" y="7170662"/>
          <a:ext cx="424873" cy="18148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4873">
                  <a:extLst>
                    <a:ext uri="{9D8B030D-6E8A-4147-A177-3AD203B41FA5}">
                      <a16:colId xmlns:a16="http://schemas.microsoft.com/office/drawing/2014/main" val="191004648"/>
                    </a:ext>
                  </a:extLst>
                </a:gridCol>
              </a:tblGrid>
              <a:tr h="73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90575" algn="l"/>
                        </a:tabLs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4310084"/>
                  </a:ext>
                </a:extLst>
              </a:tr>
            </a:tbl>
          </a:graphicData>
        </a:graphic>
      </p:graphicFrame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5D0BFD41-B5A0-8A5D-4963-741D3AB074F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9563" y="5342010"/>
            <a:ext cx="2754249" cy="1024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14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40651F-2DE7-0416-F0C1-832F1B6C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D109E1-3304-C659-9956-F25A92842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it-IT" sz="2400" b="0" i="0" dirty="0">
                <a:solidFill>
                  <a:schemeClr val="tx1"/>
                </a:solidFill>
                <a:effectLst/>
                <a:latin typeface="Gotham"/>
              </a:rPr>
              <a:t>Creazione di una strategia di integrazione locale attraverso la formazione e la consultazione di un partenariato multi-stakeholder.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0" i="0" dirty="0">
                <a:solidFill>
                  <a:schemeClr val="tx1"/>
                </a:solidFill>
                <a:effectLst/>
                <a:latin typeface="Gotham"/>
              </a:rPr>
              <a:t>Sviluppo e attuazione di programmi di formazione per le TCN e di eventi di networking con i datori di lavoro del settore agroalimentare.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0" i="0" dirty="0">
                <a:solidFill>
                  <a:schemeClr val="tx1"/>
                </a:solidFill>
                <a:effectLst/>
                <a:latin typeface="Gotham"/>
              </a:rPr>
              <a:t>Organizzazione di workshop per lo sviluppo delle capacità dei membri della comunità di accoglienza, dei dipendenti delle autorità pubbliche, dei datori di lavoro del settore agroalimentare e dei formatori professionali.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400" b="0" i="0" dirty="0">
                <a:solidFill>
                  <a:schemeClr val="tx1"/>
                </a:solidFill>
                <a:effectLst/>
                <a:latin typeface="Gotham"/>
              </a:rPr>
              <a:t>Implementazione di un programma di mentoring per le TCN e organizzazione di workshop di formazione e sessioni di mentoring per coordinatori, mentori e partecipanti.</a:t>
            </a:r>
          </a:p>
        </p:txBody>
      </p:sp>
    </p:spTree>
    <p:extLst>
      <p:ext uri="{BB962C8B-B14F-4D97-AF65-F5344CB8AC3E}">
        <p14:creationId xmlns:p14="http://schemas.microsoft.com/office/powerpoint/2010/main" val="2268433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5B036E-ED73-40EC-7D92-CBB72E8A4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178594"/>
            <a:ext cx="10715625" cy="818933"/>
          </a:xfrm>
        </p:spPr>
        <p:txBody>
          <a:bodyPr/>
          <a:lstStyle/>
          <a:p>
            <a:r>
              <a:rPr lang="it-IT" dirty="0"/>
              <a:t>Partnership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BE73CE-A1F5-A72F-9767-B922E59B5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188" y="1295400"/>
            <a:ext cx="10715625" cy="4669631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b="1" dirty="0">
                <a:latin typeface="MyriadPro-Regular"/>
                <a:ea typeface="Calibri" panose="020F0502020204030204" pitchFamily="34" charset="0"/>
                <a:cs typeface="MyriadPro-Regular"/>
              </a:rPr>
              <a:t>C</a:t>
            </a:r>
            <a:r>
              <a:rPr lang="it-IT" sz="1600" b="1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omune di Marineo (IT) Coordinator</a:t>
            </a:r>
            <a:endParaRPr lang="it-IT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PRISM IMPRESA SOCIALE S.R.L. (IT)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NAPTYXIAKI ETAIREIA DIMOU TRIKKAION ANAPTYXIAKI (GR)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ORGANOSI GI (GR)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CHAROKOPEIO PANEPISTIMIO (GR)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n-GB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Social- </a:t>
            </a:r>
            <a:r>
              <a:rPr lang="en-GB" sz="1600" dirty="0" err="1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och</a:t>
            </a:r>
            <a:r>
              <a:rPr lang="en-GB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 </a:t>
            </a:r>
            <a:r>
              <a:rPr lang="en-GB" sz="1600" dirty="0" err="1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arbetsmarknadsförvaltningen</a:t>
            </a:r>
            <a:r>
              <a:rPr lang="en-GB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, </a:t>
            </a:r>
            <a:r>
              <a:rPr lang="en-GB" sz="1600" dirty="0" err="1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Mölndals</a:t>
            </a:r>
            <a:r>
              <a:rPr lang="en-GB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 </a:t>
            </a:r>
            <a:r>
              <a:rPr lang="en-GB" sz="1600" dirty="0" err="1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stad</a:t>
            </a:r>
            <a:r>
              <a:rPr lang="en-GB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 (SE)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es-ES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ASOCIACIÓN BIENESTAR Y DESARROLLO (SP)</a:t>
            </a:r>
            <a:endParaRPr lang="it-IT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Slovak humanitarian council Slovakia Partner (SK)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MyriadPro-Regular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1600" dirty="0">
                <a:effectLst/>
                <a:latin typeface="MyriadPro-Regular"/>
                <a:ea typeface="Calibri" panose="020F0502020204030204" pitchFamily="34" charset="0"/>
                <a:cs typeface="MyriadPro-Regular"/>
              </a:rPr>
              <a:t>SUPPORT GROUP NETWORK SGN (SE)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2928516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70D567-8B4B-FBD1-DB55-A778CC169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Back to the games 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F0AD33-0C30-46AA-C018-A1F1ABCFE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chemeClr val="tx1"/>
                </a:solidFill>
                <a:effectLst/>
                <a:latin typeface="Gotham"/>
              </a:rPr>
              <a:t>Il progetto B2Gs contribuisce al benessere fisico e, di conseguenza, a quello mentale degli alunni e degli studenti.</a:t>
            </a:r>
          </a:p>
          <a:p>
            <a:r>
              <a:rPr lang="it-IT" b="0" i="0" dirty="0">
                <a:solidFill>
                  <a:schemeClr val="tx1"/>
                </a:solidFill>
                <a:effectLst/>
                <a:latin typeface="Gotham"/>
              </a:rPr>
              <a:t>Promuove l’uso dello sport e dei giochi come strumento per sviluppare la creatività, la collaborazione e la fiducia in sé stessi, migliorando la motivazione, identificando le aree di forza e affrontando le debolezze. Inoltre, il progetto potenzia le competenze ecocompatibili fornendo materiali didattici coinvolgenti con istruzioni visive e scritte, oltre a suggerimenti sull’utilizzo di materiali riciclati.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00E76765-F786-5755-6A99-A804A4718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30979" y="475910"/>
            <a:ext cx="3909598" cy="111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43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534C5E-39D4-F6F7-68FB-5F4E6839437E}"/>
              </a:ext>
            </a:extLst>
          </p:cNvPr>
          <p:cNvSpPr txBox="1"/>
          <p:nvPr/>
        </p:nvSpPr>
        <p:spPr>
          <a:xfrm>
            <a:off x="293984" y="434580"/>
            <a:ext cx="11795760" cy="627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630"/>
              </a:spcAft>
            </a:pPr>
            <a:r>
              <a:rPr lang="it-IT" sz="2400" b="1" i="0" dirty="0">
                <a:effectLst/>
                <a:latin typeface="inherit"/>
              </a:rPr>
              <a:t>Attività</a:t>
            </a:r>
          </a:p>
          <a:p>
            <a:pPr algn="l">
              <a:spcAft>
                <a:spcPts val="1630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inherit"/>
              </a:rPr>
              <a:t>Identificazione di contenuti correlati allo sport, ai giochi e alle attività “Fai da Te” ecologiche, in collaborazione con studenti ed esperti in materia.</a:t>
            </a:r>
          </a:p>
          <a:p>
            <a:pPr algn="l">
              <a:spcAft>
                <a:spcPts val="1630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inherit"/>
              </a:rPr>
              <a:t>Sviluppo di moduli didattici progettati per assistere adolescenti e giovani nel riscoprire giochi tradizionali all’aperto dell’infanzia.</a:t>
            </a:r>
          </a:p>
          <a:p>
            <a:pPr algn="l">
              <a:spcAft>
                <a:spcPts val="1630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inherit"/>
              </a:rPr>
              <a:t>Conduzione di workshop collaborativi interfunzionali e sessioni di trasferimento di conoscenze.</a:t>
            </a:r>
          </a:p>
          <a:p>
            <a:pPr algn="l">
              <a:spcAft>
                <a:spcPts val="2625"/>
              </a:spcAft>
            </a:pPr>
            <a:r>
              <a:rPr lang="it-IT" sz="2400" b="1" i="0" dirty="0">
                <a:effectLst/>
                <a:latin typeface="Gotham"/>
              </a:rPr>
              <a:t>Risultati</a:t>
            </a:r>
            <a:endParaRPr lang="it-IT" sz="2400" b="0" i="0" dirty="0">
              <a:effectLst/>
              <a:latin typeface="Gotham"/>
            </a:endParaRPr>
          </a:p>
          <a:p>
            <a:pPr algn="l">
              <a:spcAft>
                <a:spcPts val="2625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inherit"/>
              </a:rPr>
              <a:t>Migliorata la salute e il benessere: gli studenti hanno ricevuto supporto nello sviluppare abitudini salutari e potenziare la loro forma fisica.</a:t>
            </a:r>
          </a:p>
          <a:p>
            <a:pPr algn="l">
              <a:spcAft>
                <a:spcPts val="2625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inherit"/>
              </a:rPr>
              <a:t>Potenziato le performance accademiche: l’attività fisica ha contribuito a migliorare le funzioni cognitive e le prestazioni accademiche degli studenti.</a:t>
            </a:r>
          </a:p>
          <a:p>
            <a:pPr algn="l">
              <a:spcAft>
                <a:spcPts val="2625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inherit"/>
              </a:rPr>
              <a:t>Sviluppate le competenze sociali ed emotive: oltre alla conoscenza accademica, gli studenti hanno acquisito abilità cruciali come il lavoro di squadra, la comunicazione e la leadership.</a:t>
            </a:r>
          </a:p>
          <a:p>
            <a:pPr algn="l">
              <a:spcAft>
                <a:spcPts val="2625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inherit"/>
              </a:rPr>
              <a:t>Contrastato il comportamento sedentario: un problema in crescita tra bambini e adolescenti, affrontato per prevenire una serie di problemi di salute.</a:t>
            </a:r>
          </a:p>
          <a:p>
            <a:pPr algn="l">
              <a:spcAft>
                <a:spcPts val="2625"/>
              </a:spcAft>
              <a:buFont typeface="Arial" panose="020B0604020202020204" pitchFamily="34" charset="0"/>
              <a:buChar char="•"/>
            </a:pPr>
            <a:r>
              <a:rPr lang="it-IT" sz="1600" b="0" i="0" dirty="0">
                <a:effectLst/>
                <a:latin typeface="inherit"/>
              </a:rPr>
              <a:t>Garantite opportunità di partecipazione uguali per tutti gli studenti, indipendentemente dal loro background o status socioeconomico.</a:t>
            </a:r>
          </a:p>
        </p:txBody>
      </p:sp>
    </p:spTree>
    <p:extLst>
      <p:ext uri="{BB962C8B-B14F-4D97-AF65-F5344CB8AC3E}">
        <p14:creationId xmlns:p14="http://schemas.microsoft.com/office/powerpoint/2010/main" val="2596455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3236990-CD88-DD84-F9F7-361D7E4CD45B}"/>
              </a:ext>
            </a:extLst>
          </p:cNvPr>
          <p:cNvSpPr txBox="1"/>
          <p:nvPr/>
        </p:nvSpPr>
        <p:spPr>
          <a:xfrm>
            <a:off x="738188" y="1893095"/>
            <a:ext cx="957883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none" strike="noStrike" baseline="0" dirty="0" err="1">
                <a:latin typeface="Century Gothic" panose="020B0502020202020204" pitchFamily="34" charset="0"/>
              </a:rPr>
              <a:t>Municipality</a:t>
            </a:r>
            <a:r>
              <a:rPr lang="it-IT" sz="1800" b="0" i="0" u="none" strike="noStrike" baseline="0" dirty="0">
                <a:latin typeface="Century Gothic" panose="020B0502020202020204" pitchFamily="34" charset="0"/>
              </a:rPr>
              <a:t> of Marineo  </a:t>
            </a:r>
            <a:r>
              <a:rPr lang="it-IT" sz="1800" b="0" i="0" u="none" strike="noStrike" baseline="0" dirty="0">
                <a:latin typeface="Wingdings" panose="05000000000000000000" pitchFamily="2" charset="2"/>
              </a:rPr>
              <a:t></a:t>
            </a:r>
            <a:r>
              <a:rPr lang="it-IT" sz="1800" b="0" i="0" u="none" strike="noStrike" baseline="0" dirty="0">
                <a:latin typeface="Century Gothic" panose="020B0502020202020204" pitchFamily="34" charset="0"/>
              </a:rPr>
              <a:t>ITALY</a:t>
            </a:r>
          </a:p>
          <a:p>
            <a:endParaRPr lang="it-IT" sz="1800" b="0" i="0" u="none" strike="noStrike" baseline="0" dirty="0">
              <a:latin typeface="Century Gothic" panose="020B0502020202020204" pitchFamily="34" charset="0"/>
            </a:endParaRPr>
          </a:p>
          <a:p>
            <a:r>
              <a:rPr lang="it-IT" sz="1800" b="0" i="0" u="none" strike="noStrike" baseline="0" dirty="0">
                <a:latin typeface="Century Gothic" panose="020B0502020202020204" pitchFamily="34" charset="0"/>
              </a:rPr>
              <a:t>PRISM IMPRESA SOCIALE S.R.L. </a:t>
            </a:r>
            <a:r>
              <a:rPr lang="it-IT" sz="1800" b="0" i="0" u="none" strike="noStrike" baseline="0" dirty="0">
                <a:latin typeface="Wingdings" panose="05000000000000000000" pitchFamily="2" charset="2"/>
              </a:rPr>
              <a:t></a:t>
            </a:r>
            <a:r>
              <a:rPr lang="it-IT" sz="1800" b="0" i="0" u="none" strike="noStrike" baseline="0" dirty="0">
                <a:latin typeface="Century Gothic" panose="020B0502020202020204" pitchFamily="34" charset="0"/>
              </a:rPr>
              <a:t>ITALY</a:t>
            </a:r>
          </a:p>
          <a:p>
            <a:endParaRPr lang="it-IT" sz="1800" b="0" i="0" u="none" strike="noStrike" baseline="0" dirty="0">
              <a:latin typeface="Century Gothic" panose="020B0502020202020204" pitchFamily="34" charset="0"/>
            </a:endParaRPr>
          </a:p>
          <a:p>
            <a:r>
              <a:rPr lang="en-US" sz="1800" b="0" i="0" u="none" strike="noStrike" baseline="0" dirty="0">
                <a:latin typeface="Century Gothic" panose="020B0502020202020204" pitchFamily="34" charset="0"/>
              </a:rPr>
              <a:t>INSTITUTE OF ENTREPRENEURSHIP DEVELOPMENT </a:t>
            </a:r>
            <a:r>
              <a:rPr lang="en-US" sz="1800" b="0" i="0" u="none" strike="noStrike" baseline="0" dirty="0">
                <a:latin typeface="Wingdings" panose="05000000000000000000" pitchFamily="2" charset="2"/>
              </a:rPr>
              <a:t></a:t>
            </a:r>
            <a:r>
              <a:rPr lang="en-US" sz="1800" b="0" i="0" u="none" strike="noStrike" baseline="0" dirty="0">
                <a:latin typeface="Century Gothic" panose="020B0502020202020204" pitchFamily="34" charset="0"/>
              </a:rPr>
              <a:t>GREECE</a:t>
            </a:r>
          </a:p>
          <a:p>
            <a:r>
              <a:rPr lang="en-US" sz="1800" b="0" i="0" u="none" strike="noStrike" baseline="0" dirty="0">
                <a:latin typeface="Century Gothic" panose="020B0502020202020204" pitchFamily="34" charset="0"/>
              </a:rPr>
              <a:t> </a:t>
            </a:r>
          </a:p>
          <a:p>
            <a:r>
              <a:rPr lang="it-IT" sz="1800" b="0" i="0" u="none" strike="noStrike" baseline="0" dirty="0" err="1">
                <a:latin typeface="Century Gothic" panose="020B0502020202020204" pitchFamily="34" charset="0"/>
              </a:rPr>
              <a:t>SportskoučilištePESG</a:t>
            </a:r>
            <a:r>
              <a:rPr lang="it-IT" sz="1800" b="0" i="0" u="none" strike="noStrike" baseline="0" dirty="0">
                <a:latin typeface="Century Gothic" panose="020B0502020202020204" pitchFamily="34" charset="0"/>
              </a:rPr>
              <a:t> </a:t>
            </a:r>
            <a:r>
              <a:rPr lang="it-IT" sz="1800" b="0" i="0" u="none" strike="noStrike" baseline="0" dirty="0">
                <a:latin typeface="Wingdings" panose="05000000000000000000" pitchFamily="2" charset="2"/>
              </a:rPr>
              <a:t></a:t>
            </a:r>
            <a:r>
              <a:rPr lang="it-IT" sz="1800" b="0" i="0" u="none" strike="noStrike" baseline="0" dirty="0">
                <a:latin typeface="Century Gothic" panose="020B0502020202020204" pitchFamily="34" charset="0"/>
              </a:rPr>
              <a:t>CROATIA</a:t>
            </a:r>
          </a:p>
          <a:p>
            <a:endParaRPr lang="it-IT" sz="1800" b="0" i="0" u="none" strike="noStrike" baseline="0" dirty="0">
              <a:latin typeface="Century Gothic" panose="020B0502020202020204" pitchFamily="34" charset="0"/>
            </a:endParaRPr>
          </a:p>
          <a:p>
            <a:r>
              <a:rPr lang="it-IT" sz="1800" b="0" i="0" u="none" strike="noStrike" baseline="0" dirty="0">
                <a:latin typeface="Century Gothic" panose="020B0502020202020204" pitchFamily="34" charset="0"/>
              </a:rPr>
              <a:t>GESEME 1996 SL </a:t>
            </a:r>
            <a:r>
              <a:rPr lang="it-IT" sz="1800" b="0" i="0" u="none" strike="noStrike" baseline="0" dirty="0">
                <a:latin typeface="Wingdings" panose="05000000000000000000" pitchFamily="2" charset="2"/>
              </a:rPr>
              <a:t></a:t>
            </a:r>
            <a:r>
              <a:rPr lang="it-IT" sz="1800" b="0" i="0" u="none" strike="noStrike" baseline="0" dirty="0">
                <a:latin typeface="Century Gothic" panose="020B0502020202020204" pitchFamily="34" charset="0"/>
              </a:rPr>
              <a:t>SPAIN</a:t>
            </a:r>
          </a:p>
          <a:p>
            <a:endParaRPr lang="it-IT" sz="1800" b="0" i="0" u="none" strike="noStrike" baseline="0" dirty="0">
              <a:latin typeface="Century Gothic" panose="020B0502020202020204" pitchFamily="34" charset="0"/>
            </a:endParaRPr>
          </a:p>
          <a:p>
            <a:r>
              <a:rPr lang="it-IT" sz="1800" b="0" i="0" u="none" strike="noStrike" baseline="0" dirty="0">
                <a:latin typeface="Century Gothic" panose="020B0502020202020204" pitchFamily="34" charset="0"/>
              </a:rPr>
              <a:t>EUROPEAN CENTER FOR QUALITY OOD </a:t>
            </a:r>
            <a:r>
              <a:rPr lang="it-IT" sz="1800" b="0" i="0" u="none" strike="noStrike" baseline="0" dirty="0">
                <a:latin typeface="Wingdings" panose="05000000000000000000" pitchFamily="2" charset="2"/>
              </a:rPr>
              <a:t></a:t>
            </a:r>
            <a:r>
              <a:rPr lang="it-IT" sz="1800" b="0" i="0" u="none" strike="noStrike" baseline="0" dirty="0">
                <a:latin typeface="Century Gothic" panose="020B0502020202020204" pitchFamily="34" charset="0"/>
              </a:rPr>
              <a:t>BULGARIA</a:t>
            </a:r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908B18E1-EB3E-F1D9-6814-4C8AE9799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484856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8F1991-A2DA-D356-8D23-D556A65F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E02352-7719-30F6-D765-A7BACB327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510" y="1035844"/>
            <a:ext cx="10715625" cy="4018359"/>
          </a:xfrm>
        </p:spPr>
        <p:txBody>
          <a:bodyPr/>
          <a:lstStyle/>
          <a:p>
            <a:pPr marL="112510" indent="0" algn="ctr">
              <a:buNone/>
            </a:pPr>
            <a:r>
              <a:rPr lang="it-IT" sz="6000" dirty="0"/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1390181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AB3094-2D9A-1563-2058-B74EE331F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Contatti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06F44E-EB31-7CB4-9EC1-2D3828F6F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2510" indent="0">
              <a:buNone/>
            </a:pPr>
            <a:r>
              <a:rPr lang="it-IT" dirty="0"/>
              <a:t>Alessandro Melillo, PRISM Impresa Sociale </a:t>
            </a:r>
            <a:r>
              <a:rPr lang="it-IT" dirty="0" err="1"/>
              <a:t>srl</a:t>
            </a:r>
            <a:endParaRPr lang="it-IT" dirty="0"/>
          </a:p>
          <a:p>
            <a:pPr marL="112510" indent="0">
              <a:buNone/>
            </a:pPr>
            <a:r>
              <a:rPr lang="it-IT" dirty="0">
                <a:hlinkClick r:id="rId2"/>
              </a:rPr>
              <a:t>www.prismonline.eu</a:t>
            </a:r>
            <a:endParaRPr lang="it-IT" dirty="0"/>
          </a:p>
          <a:p>
            <a:pPr marL="112510" indent="0">
              <a:buNone/>
            </a:pPr>
            <a:r>
              <a:rPr lang="it-IT" dirty="0">
                <a:hlinkClick r:id="rId3"/>
              </a:rPr>
              <a:t>a.melillo@prismonline.eu</a:t>
            </a:r>
            <a:endParaRPr lang="it-IT" dirty="0"/>
          </a:p>
          <a:p>
            <a:pPr marL="11251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7846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"/>
          <p:cNvSpPr/>
          <p:nvPr/>
        </p:nvSpPr>
        <p:spPr>
          <a:xfrm rot="-5400000">
            <a:off x="-24541" y="2014984"/>
            <a:ext cx="3333749" cy="2624327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5"/>
          <p:cNvSpPr txBox="1"/>
          <p:nvPr/>
        </p:nvSpPr>
        <p:spPr>
          <a:xfrm>
            <a:off x="537897" y="1886000"/>
            <a:ext cx="1971675" cy="2641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29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it-IT" sz="29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Relevance</a:t>
            </a:r>
            <a:endParaRPr dirty="0"/>
          </a:p>
        </p:txBody>
      </p:sp>
      <p:sp>
        <p:nvSpPr>
          <p:cNvPr id="70" name="Google Shape;70;p5"/>
          <p:cNvSpPr txBox="1"/>
          <p:nvPr/>
        </p:nvSpPr>
        <p:spPr>
          <a:xfrm>
            <a:off x="1642334" y="415211"/>
            <a:ext cx="6739916" cy="81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endParaRPr sz="5000" b="1">
              <a:solidFill>
                <a:srgbClr val="2B439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BE641E8-96E2-A91E-9B84-55A41030C85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493008" y="0"/>
            <a:ext cx="8799630" cy="6922655"/>
          </a:xfrm>
        </p:spPr>
        <p:txBody>
          <a:bodyPr/>
          <a:lstStyle/>
          <a:p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55B58E-1F75-3D1B-1848-F2F89E4CE3BF}"/>
              </a:ext>
            </a:extLst>
          </p:cNvPr>
          <p:cNvSpPr txBox="1"/>
          <p:nvPr/>
        </p:nvSpPr>
        <p:spPr>
          <a:xfrm>
            <a:off x="3493008" y="667512"/>
            <a:ext cx="893862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La </a:t>
            </a:r>
            <a:r>
              <a:rPr lang="it-IT" b="1" dirty="0" err="1"/>
              <a:t>relevance</a:t>
            </a:r>
            <a:r>
              <a:rPr lang="it-IT" dirty="0"/>
              <a:t> (rilevanza) nei progetti europei è un concetto centrale nella valutazione e selezione delle proposte progettuali. Essa misura quanto un progetto è pertinente rispetto agli obiettivi, alle priorità e ai criteri stabiliti dal programma di finanziamento a cui si fa riferimento.</a:t>
            </a:r>
          </a:p>
          <a:p>
            <a:endParaRPr lang="it-IT" dirty="0"/>
          </a:p>
          <a:p>
            <a:r>
              <a:rPr lang="it-IT" b="1" dirty="0"/>
              <a:t>Definizione di </a:t>
            </a:r>
            <a:r>
              <a:rPr lang="it-IT" b="1" dirty="0" err="1"/>
              <a:t>Relevance</a:t>
            </a:r>
            <a:endParaRPr lang="it-IT" b="1" dirty="0"/>
          </a:p>
          <a:p>
            <a:r>
              <a:rPr lang="it-IT" dirty="0"/>
              <a:t>La </a:t>
            </a:r>
            <a:r>
              <a:rPr lang="it-IT" dirty="0" err="1"/>
              <a:t>relevance</a:t>
            </a:r>
            <a:r>
              <a:rPr lang="it-IT" dirty="0"/>
              <a:t> rappresenta l’allineamento tra:</a:t>
            </a:r>
          </a:p>
          <a:p>
            <a:endParaRPr lang="it-IT" dirty="0"/>
          </a:p>
          <a:p>
            <a:r>
              <a:rPr lang="it-IT" b="1" dirty="0"/>
              <a:t>I bisogni dei beneficiari</a:t>
            </a:r>
            <a:r>
              <a:rPr lang="it-IT" dirty="0"/>
              <a:t>: Quanto il progetto risponde a problematiche reali e prioritarie per il contesto in cui si inserisce.</a:t>
            </a:r>
          </a:p>
          <a:p>
            <a:endParaRPr lang="it-IT" dirty="0"/>
          </a:p>
          <a:p>
            <a:r>
              <a:rPr lang="it-IT" b="1" dirty="0"/>
              <a:t>Gli obiettivi del programma</a:t>
            </a:r>
            <a:r>
              <a:rPr lang="it-IT" dirty="0"/>
              <a:t>: Quanto il progetto contribuisce a raggiungere gli obiettivi strategici definiti dal programma europeo (es. Horizon Europe, Erasmus+, Interreg).</a:t>
            </a:r>
          </a:p>
          <a:p>
            <a:endParaRPr lang="it-IT" dirty="0"/>
          </a:p>
          <a:p>
            <a:r>
              <a:rPr lang="it-IT" b="1" dirty="0"/>
              <a:t>Le priorità politiche dell’UE</a:t>
            </a:r>
            <a:r>
              <a:rPr lang="it-IT" dirty="0"/>
              <a:t>: Come il progetto si allinea con strategie più ampie come il Green Deal Europeo, la digitalizzazione, la sostenibilità o l’inclusione sociale.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6641" y="374546"/>
            <a:ext cx="586432" cy="396086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545942"/>
              </p:ext>
            </p:extLst>
          </p:nvPr>
        </p:nvGraphicFramePr>
        <p:xfrm>
          <a:off x="3970347" y="64426"/>
          <a:ext cx="4259372" cy="8002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0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6564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b="1" spc="-3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Proposal</a:t>
                      </a:r>
                      <a:r>
                        <a:rPr sz="1100" b="1" spc="-7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100" b="1" spc="-5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Evaluation</a:t>
                      </a:r>
                      <a:r>
                        <a:rPr sz="1100" b="1" spc="-7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Form</a:t>
                      </a:r>
                      <a:endParaRPr sz="1100" dirty="0">
                        <a:latin typeface="Lucida Sans"/>
                        <a:cs typeface="Lucida Sans"/>
                      </a:endParaRPr>
                    </a:p>
                  </a:txBody>
                  <a:tcPr marL="0" marR="0" marT="34209" marB="0"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6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775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700" b="1" dirty="0">
                          <a:latin typeface="Lucida Sans"/>
                          <a:cs typeface="Lucida Sans"/>
                        </a:rPr>
                        <a:t>EUROPEAN</a:t>
                      </a:r>
                      <a:r>
                        <a:rPr sz="700" b="1" spc="7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700" b="1" spc="-10" dirty="0">
                          <a:latin typeface="Lucida Sans"/>
                          <a:cs typeface="Lucida Sans"/>
                        </a:rPr>
                        <a:t>COMMISSION</a:t>
                      </a:r>
                      <a:endParaRPr sz="700">
                        <a:latin typeface="Lucida Sans"/>
                        <a:cs typeface="Lucida San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04775">
                        <a:lnSpc>
                          <a:spcPct val="100000"/>
                        </a:lnSpc>
                      </a:pPr>
                      <a:r>
                        <a:rPr sz="500" dirty="0">
                          <a:latin typeface="Arial"/>
                          <a:cs typeface="Arial"/>
                        </a:rPr>
                        <a:t>Single</a:t>
                      </a:r>
                      <a:r>
                        <a:rPr sz="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500" dirty="0">
                          <a:latin typeface="Arial"/>
                          <a:cs typeface="Arial"/>
                        </a:rPr>
                        <a:t>Market</a:t>
                      </a:r>
                      <a:r>
                        <a:rPr sz="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500" dirty="0">
                          <a:latin typeface="Arial"/>
                          <a:cs typeface="Arial"/>
                        </a:rPr>
                        <a:t>Programme</a:t>
                      </a:r>
                      <a:r>
                        <a:rPr sz="5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500" spc="-10" dirty="0">
                          <a:latin typeface="Arial"/>
                          <a:cs typeface="Arial"/>
                        </a:rPr>
                        <a:t>(SMP)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3787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025" marR="106680" indent="277495">
                        <a:lnSpc>
                          <a:spcPct val="101800"/>
                        </a:lnSpc>
                        <a:spcBef>
                          <a:spcPts val="385"/>
                        </a:spcBef>
                      </a:pPr>
                      <a:r>
                        <a:rPr sz="900" b="1" spc="-10" dirty="0">
                          <a:latin typeface="Lucida Sans"/>
                          <a:cs typeface="Lucida Sans"/>
                        </a:rPr>
                        <a:t>Evaluation </a:t>
                      </a:r>
                      <a:r>
                        <a:rPr sz="900" b="1" spc="-30" dirty="0">
                          <a:latin typeface="Lucida Sans"/>
                          <a:cs typeface="Lucida Sans"/>
                        </a:rPr>
                        <a:t>Summary</a:t>
                      </a:r>
                      <a:r>
                        <a:rPr sz="900" b="1" spc="-50" dirty="0"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900" b="1" spc="-35" dirty="0">
                          <a:latin typeface="Lucida Sans"/>
                          <a:cs typeface="Lucida Sans"/>
                        </a:rPr>
                        <a:t>Report</a:t>
                      </a:r>
                      <a:endParaRPr sz="900" dirty="0">
                        <a:latin typeface="Lucida Sans"/>
                        <a:cs typeface="Lucida Sans"/>
                      </a:endParaRPr>
                    </a:p>
                  </a:txBody>
                  <a:tcPr marL="0" marR="0" marT="31358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3970347" y="1010020"/>
            <a:ext cx="1516053" cy="674117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8145">
              <a:spcBef>
                <a:spcPts val="80"/>
              </a:spcBef>
            </a:pPr>
            <a:r>
              <a:rPr sz="800" b="1" spc="-6" dirty="0">
                <a:latin typeface="Lucida Sans"/>
                <a:cs typeface="Lucida Sans"/>
              </a:rPr>
              <a:t>Call:</a:t>
            </a:r>
            <a:endParaRPr sz="800" dirty="0">
              <a:latin typeface="Lucida Sans"/>
              <a:cs typeface="Lucida Sans"/>
            </a:endParaRPr>
          </a:p>
          <a:p>
            <a:pPr marL="8145" marR="3258">
              <a:lnSpc>
                <a:spcPct val="101600"/>
              </a:lnSpc>
            </a:pPr>
            <a:r>
              <a:rPr sz="800" b="1" spc="-6" dirty="0">
                <a:latin typeface="Lucida Sans"/>
                <a:cs typeface="Lucida Sans"/>
              </a:rPr>
              <a:t>Type</a:t>
            </a:r>
            <a:r>
              <a:rPr sz="800" b="1" spc="-19" dirty="0">
                <a:latin typeface="Lucida Sans"/>
                <a:cs typeface="Lucida Sans"/>
              </a:rPr>
              <a:t> </a:t>
            </a:r>
            <a:r>
              <a:rPr sz="800" b="1" spc="-22" dirty="0">
                <a:latin typeface="Lucida Sans"/>
                <a:cs typeface="Lucida Sans"/>
              </a:rPr>
              <a:t>of</a:t>
            </a:r>
            <a:r>
              <a:rPr sz="800" b="1" spc="-19" dirty="0">
                <a:latin typeface="Lucida Sans"/>
                <a:cs typeface="Lucida Sans"/>
              </a:rPr>
              <a:t> </a:t>
            </a:r>
            <a:r>
              <a:rPr sz="800" b="1" spc="-6" dirty="0">
                <a:latin typeface="Lucida Sans"/>
                <a:cs typeface="Lucida Sans"/>
              </a:rPr>
              <a:t>action: Proposal</a:t>
            </a:r>
            <a:r>
              <a:rPr sz="800" b="1" spc="6" dirty="0">
                <a:latin typeface="Lucida Sans"/>
                <a:cs typeface="Lucida Sans"/>
              </a:rPr>
              <a:t> </a:t>
            </a:r>
            <a:r>
              <a:rPr sz="800" b="1" spc="-6" dirty="0">
                <a:latin typeface="Lucida Sans"/>
                <a:cs typeface="Lucida Sans"/>
              </a:rPr>
              <a:t>number: Proposal</a:t>
            </a:r>
            <a:r>
              <a:rPr sz="800" b="1" spc="6" dirty="0">
                <a:latin typeface="Lucida Sans"/>
                <a:cs typeface="Lucida Sans"/>
              </a:rPr>
              <a:t> </a:t>
            </a:r>
            <a:r>
              <a:rPr sz="800" b="1" spc="-13" dirty="0">
                <a:latin typeface="Lucida Sans"/>
                <a:cs typeface="Lucida Sans"/>
              </a:rPr>
              <a:t>acronym: </a:t>
            </a:r>
            <a:r>
              <a:rPr sz="800" b="1" spc="-19" dirty="0">
                <a:latin typeface="Lucida Sans"/>
                <a:cs typeface="Lucida Sans"/>
              </a:rPr>
              <a:t>Duration</a:t>
            </a:r>
            <a:r>
              <a:rPr sz="800" b="1" spc="-6" dirty="0">
                <a:latin typeface="Lucida Sans"/>
                <a:cs typeface="Lucida Sans"/>
              </a:rPr>
              <a:t> </a:t>
            </a:r>
            <a:r>
              <a:rPr sz="800" b="1" spc="-13" dirty="0">
                <a:latin typeface="Lucida Sans"/>
                <a:cs typeface="Lucida Sans"/>
              </a:rPr>
              <a:t>(months):</a:t>
            </a:r>
            <a:endParaRPr sz="800" dirty="0">
              <a:latin typeface="Lucida Sans"/>
              <a:cs typeface="Lucida Sans"/>
            </a:endParaRPr>
          </a:p>
          <a:p>
            <a:pPr marL="8145" marR="162890">
              <a:lnSpc>
                <a:spcPct val="153100"/>
              </a:lnSpc>
            </a:pPr>
            <a:r>
              <a:rPr sz="800" b="1" spc="-6" dirty="0">
                <a:latin typeface="Lucida Sans"/>
                <a:cs typeface="Lucida Sans"/>
              </a:rPr>
              <a:t>Proposal</a:t>
            </a:r>
            <a:r>
              <a:rPr sz="800" b="1" spc="6" dirty="0">
                <a:latin typeface="Lucida Sans"/>
                <a:cs typeface="Lucida Sans"/>
              </a:rPr>
              <a:t> </a:t>
            </a:r>
            <a:r>
              <a:rPr sz="800" b="1" spc="-22" dirty="0">
                <a:latin typeface="Lucida Sans"/>
                <a:cs typeface="Lucida Sans"/>
              </a:rPr>
              <a:t>title: </a:t>
            </a:r>
            <a:r>
              <a:rPr sz="800" b="1" spc="-6" dirty="0">
                <a:latin typeface="Lucida Sans"/>
                <a:cs typeface="Lucida Sans"/>
              </a:rPr>
              <a:t>Activity: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35884" y="1045868"/>
            <a:ext cx="3140264" cy="589847"/>
          </a:xfrm>
          <a:prstGeom prst="rect">
            <a:avLst/>
          </a:prstGeom>
        </p:spPr>
        <p:txBody>
          <a:bodyPr vert="horz" wrap="square" lIns="0" tIns="8959" rIns="0" bIns="0" rtlCol="0">
            <a:spAutoFit/>
          </a:bodyPr>
          <a:lstStyle/>
          <a:p>
            <a:pPr marL="8145" marR="2184765">
              <a:lnSpc>
                <a:spcPct val="101600"/>
              </a:lnSpc>
              <a:spcBef>
                <a:spcPts val="71"/>
              </a:spcBef>
            </a:pPr>
            <a:r>
              <a:rPr sz="800" dirty="0">
                <a:latin typeface="Arial"/>
                <a:cs typeface="Arial"/>
              </a:rPr>
              <a:t>SMP-COSME-2021-</a:t>
            </a:r>
            <a:r>
              <a:rPr sz="800" spc="-6" dirty="0">
                <a:latin typeface="Arial"/>
                <a:cs typeface="Arial"/>
              </a:rPr>
              <a:t>TOURSME </a:t>
            </a:r>
            <a:r>
              <a:rPr sz="800" dirty="0">
                <a:latin typeface="Arial"/>
                <a:cs typeface="Arial"/>
              </a:rPr>
              <a:t>SMP-</a:t>
            </a:r>
            <a:r>
              <a:rPr sz="800" spc="-16" dirty="0">
                <a:latin typeface="Arial"/>
                <a:cs typeface="Arial"/>
              </a:rPr>
              <a:t>GFS</a:t>
            </a:r>
            <a:endParaRPr sz="800" dirty="0">
              <a:latin typeface="Arial"/>
              <a:cs typeface="Arial"/>
            </a:endParaRPr>
          </a:p>
          <a:p>
            <a:pPr marL="8145">
              <a:spcBef>
                <a:spcPts val="10"/>
              </a:spcBef>
            </a:pPr>
            <a:r>
              <a:rPr sz="800" spc="-6" dirty="0">
                <a:latin typeface="Arial"/>
                <a:cs typeface="Arial"/>
              </a:rPr>
              <a:t>101085853</a:t>
            </a:r>
            <a:endParaRPr sz="800" dirty="0">
              <a:latin typeface="Arial"/>
              <a:cs typeface="Arial"/>
            </a:endParaRPr>
          </a:p>
          <a:p>
            <a:pPr marL="8145">
              <a:lnSpc>
                <a:spcPts val="600"/>
              </a:lnSpc>
            </a:pPr>
            <a:r>
              <a:rPr sz="800" dirty="0">
                <a:latin typeface="Arial"/>
                <a:cs typeface="Arial"/>
              </a:rPr>
              <a:t>SMP-COSME-2021-TOURSME-</a:t>
            </a:r>
            <a:r>
              <a:rPr sz="800" spc="-16" dirty="0">
                <a:latin typeface="Arial"/>
                <a:cs typeface="Arial"/>
              </a:rPr>
              <a:t>01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4106" y="1753575"/>
            <a:ext cx="4210910" cy="130101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6923" rIns="0" bIns="0" rtlCol="0">
            <a:spAutoFit/>
          </a:bodyPr>
          <a:lstStyle/>
          <a:p>
            <a:pPr marL="18325">
              <a:spcBef>
                <a:spcPts val="55"/>
              </a:spcBef>
            </a:pPr>
            <a:r>
              <a:rPr sz="800" b="1" spc="-13" dirty="0">
                <a:solidFill>
                  <a:srgbClr val="FFFFFF"/>
                </a:solidFill>
                <a:latin typeface="Lucida Sans"/>
                <a:cs typeface="Lucida Sans"/>
              </a:rPr>
              <a:t>Evaluation</a:t>
            </a:r>
            <a:r>
              <a:rPr sz="800" b="1" spc="-3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Result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4106" y="1877082"/>
            <a:ext cx="1277934" cy="256502"/>
          </a:xfrm>
          <a:prstGeom prst="rect">
            <a:avLst/>
          </a:prstGeom>
        </p:spPr>
        <p:txBody>
          <a:bodyPr vert="horz" wrap="square" lIns="0" tIns="10181" rIns="0" bIns="0" rtlCol="0">
            <a:spAutoFit/>
          </a:bodyPr>
          <a:lstStyle/>
          <a:p>
            <a:pPr marL="8145">
              <a:spcBef>
                <a:spcPts val="80"/>
              </a:spcBef>
            </a:pPr>
            <a:r>
              <a:rPr sz="800" b="1" spc="-22" dirty="0">
                <a:latin typeface="Lucida Sans"/>
                <a:cs typeface="Lucida Sans"/>
              </a:rPr>
              <a:t>Total</a:t>
            </a:r>
            <a:r>
              <a:rPr sz="800" b="1" spc="-19" dirty="0">
                <a:latin typeface="Lucida Sans"/>
                <a:cs typeface="Lucida Sans"/>
              </a:rPr>
              <a:t> </a:t>
            </a:r>
            <a:r>
              <a:rPr sz="800" b="1" dirty="0">
                <a:latin typeface="Lucida Sans"/>
                <a:cs typeface="Lucida Sans"/>
              </a:rPr>
              <a:t>score:</a:t>
            </a:r>
            <a:r>
              <a:rPr sz="800" b="1" spc="-19" dirty="0">
                <a:latin typeface="Lucida Sans"/>
                <a:cs typeface="Lucida Sans"/>
              </a:rPr>
              <a:t> </a:t>
            </a:r>
            <a:r>
              <a:rPr sz="800" b="1" spc="-38" dirty="0">
                <a:latin typeface="Lucida Sans"/>
                <a:cs typeface="Lucida Sans"/>
              </a:rPr>
              <a:t>86.00</a:t>
            </a:r>
            <a:r>
              <a:rPr sz="800" b="1" spc="-19" dirty="0">
                <a:latin typeface="Lucida Sans"/>
                <a:cs typeface="Lucida Sans"/>
              </a:rPr>
              <a:t> (Threshold:</a:t>
            </a:r>
            <a:r>
              <a:rPr sz="800" b="1" spc="-16" dirty="0">
                <a:latin typeface="Lucida Sans"/>
                <a:cs typeface="Lucida Sans"/>
              </a:rPr>
              <a:t> 70)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40617" y="2170603"/>
            <a:ext cx="4210910" cy="130101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6923" rIns="0" bIns="0" rtlCol="0">
            <a:spAutoFit/>
          </a:bodyPr>
          <a:lstStyle/>
          <a:p>
            <a:pPr marL="18325">
              <a:spcBef>
                <a:spcPts val="55"/>
              </a:spcBef>
            </a:pPr>
            <a:r>
              <a:rPr sz="800" b="1" spc="-19" dirty="0">
                <a:solidFill>
                  <a:srgbClr val="FFFFFF"/>
                </a:solidFill>
                <a:latin typeface="Lucida Sans"/>
                <a:cs typeface="Lucida Sans"/>
              </a:rPr>
              <a:t>Criterion</a:t>
            </a:r>
            <a:r>
              <a:rPr sz="800" b="1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spc="-42" dirty="0">
                <a:solidFill>
                  <a:srgbClr val="FFFFFF"/>
                </a:solidFill>
                <a:latin typeface="Lucida Sans"/>
                <a:cs typeface="Lucida Sans"/>
              </a:rPr>
              <a:t>1</a:t>
            </a:r>
            <a:r>
              <a:rPr sz="800" b="1" dirty="0">
                <a:solidFill>
                  <a:srgbClr val="FFFFFF"/>
                </a:solidFill>
                <a:latin typeface="Lucida Sans"/>
                <a:cs typeface="Lucida Sans"/>
              </a:rPr>
              <a:t> - 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Relevance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97082" y="2286133"/>
            <a:ext cx="4138827" cy="2737055"/>
          </a:xfrm>
          <a:prstGeom prst="rect">
            <a:avLst/>
          </a:prstGeom>
        </p:spPr>
        <p:txBody>
          <a:bodyPr vert="horz" wrap="square" lIns="0" tIns="47648" rIns="0" bIns="0" rtlCol="0">
            <a:spAutoFit/>
          </a:bodyPr>
          <a:lstStyle/>
          <a:p>
            <a:pPr marL="26470">
              <a:spcBef>
                <a:spcPts val="375"/>
              </a:spcBef>
            </a:pPr>
            <a:r>
              <a:rPr sz="900" dirty="0">
                <a:latin typeface="Arial"/>
                <a:cs typeface="Arial"/>
              </a:rPr>
              <a:t>Score:</a:t>
            </a:r>
            <a:r>
              <a:rPr sz="900" spc="189" dirty="0">
                <a:latin typeface="Arial"/>
                <a:cs typeface="Arial"/>
              </a:rPr>
              <a:t> </a:t>
            </a:r>
            <a:r>
              <a:rPr sz="900" b="1" u="sng" spc="-42" dirty="0">
                <a:uFill>
                  <a:solidFill>
                    <a:srgbClr val="000000"/>
                  </a:solidFill>
                </a:uFill>
                <a:latin typeface="Lucida Sans"/>
                <a:cs typeface="Lucida Sans"/>
              </a:rPr>
              <a:t>27.00</a:t>
            </a:r>
            <a:r>
              <a:rPr sz="900" b="1" spc="-26" dirty="0">
                <a:latin typeface="Lucida Sans"/>
                <a:cs typeface="Lucida Sans"/>
              </a:rPr>
              <a:t> </a:t>
            </a:r>
            <a:r>
              <a:rPr sz="900" dirty="0">
                <a:latin typeface="Arial"/>
                <a:cs typeface="Arial"/>
              </a:rPr>
              <a:t>(Threshold: 16/30.00 ,</a:t>
            </a:r>
            <a:r>
              <a:rPr sz="900" spc="-3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Weight: -</a:t>
            </a:r>
            <a:r>
              <a:rPr sz="900" spc="-32" dirty="0"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8145" marR="52125">
              <a:lnSpc>
                <a:spcPct val="103099"/>
              </a:lnSpc>
              <a:spcBef>
                <a:spcPts val="346"/>
              </a:spcBef>
            </a:pPr>
            <a:r>
              <a:rPr sz="1000" i="1" dirty="0">
                <a:latin typeface="Arial"/>
                <a:cs typeface="Arial"/>
              </a:rPr>
              <a:t>The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proposal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is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overall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very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well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aligned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with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the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Call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objectives,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themes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and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priorities,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particularly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in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terms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of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its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focus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on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turning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rural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spc="-16" dirty="0">
                <a:latin typeface="Arial"/>
                <a:cs typeface="Arial"/>
              </a:rPr>
              <a:t>and</a:t>
            </a:r>
            <a:r>
              <a:rPr sz="1000" i="1" dirty="0">
                <a:latin typeface="Arial"/>
                <a:cs typeface="Arial"/>
              </a:rPr>
              <a:t> costal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areas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with</a:t>
            </a:r>
            <a:r>
              <a:rPr sz="1000" i="1" spc="19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natural,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cultural</a:t>
            </a:r>
            <a:r>
              <a:rPr sz="1000" i="1" spc="19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and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historical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heritage</a:t>
            </a:r>
            <a:r>
              <a:rPr sz="1000" i="1" spc="19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into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circular</a:t>
            </a:r>
            <a:r>
              <a:rPr sz="1000" i="1" spc="19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tourism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spc="-6" dirty="0">
                <a:latin typeface="Arial"/>
                <a:cs typeface="Arial"/>
              </a:rPr>
              <a:t>destinations.</a:t>
            </a:r>
            <a:endParaRPr sz="1000" dirty="0">
              <a:latin typeface="Arial"/>
              <a:cs typeface="Arial"/>
            </a:endParaRPr>
          </a:p>
          <a:p>
            <a:pPr>
              <a:spcBef>
                <a:spcPts val="64"/>
              </a:spcBef>
            </a:pPr>
            <a:endParaRPr sz="1000" dirty="0">
              <a:latin typeface="Arial"/>
              <a:cs typeface="Arial"/>
            </a:endParaRPr>
          </a:p>
          <a:p>
            <a:pPr marL="8145"/>
            <a:r>
              <a:rPr sz="1000" i="1" dirty="0">
                <a:latin typeface="Arial"/>
                <a:cs typeface="Arial"/>
              </a:rPr>
              <a:t>The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support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for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numerous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EU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strategies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is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well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documented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and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spc="-6" dirty="0">
                <a:latin typeface="Arial"/>
                <a:cs typeface="Arial"/>
              </a:rPr>
              <a:t>convincing.</a:t>
            </a:r>
            <a:endParaRPr sz="1000"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000" dirty="0">
              <a:latin typeface="Arial"/>
              <a:cs typeface="Arial"/>
            </a:endParaRPr>
          </a:p>
          <a:p>
            <a:pPr marL="8145" marR="3258">
              <a:lnSpc>
                <a:spcPct val="103099"/>
              </a:lnSpc>
            </a:pPr>
            <a:r>
              <a:rPr sz="1000" i="1" dirty="0">
                <a:latin typeface="Arial"/>
                <a:cs typeface="Arial"/>
              </a:rPr>
              <a:t>The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consortium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direct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coverage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of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6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very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different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regions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within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varied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EU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countries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shows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very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solid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potential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for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transnational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spc="-6" dirty="0">
                <a:latin typeface="Arial"/>
                <a:cs typeface="Arial"/>
              </a:rPr>
              <a:t>cooperation </a:t>
            </a:r>
            <a:r>
              <a:rPr sz="1000" i="1" dirty="0">
                <a:latin typeface="Arial"/>
                <a:cs typeface="Arial"/>
              </a:rPr>
              <a:t>and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potential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for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replication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of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results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in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other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rural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and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coastal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areas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well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(e.g.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Guadalupe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and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French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spc="-6" dirty="0">
                <a:latin typeface="Arial"/>
                <a:cs typeface="Arial"/>
              </a:rPr>
              <a:t>Guyana).</a:t>
            </a:r>
            <a:endParaRPr sz="1000" dirty="0">
              <a:latin typeface="Arial"/>
              <a:cs typeface="Arial"/>
            </a:endParaRPr>
          </a:p>
          <a:p>
            <a:pPr marL="8145"/>
            <a:r>
              <a:rPr sz="1000" i="1" dirty="0">
                <a:latin typeface="Arial"/>
                <a:cs typeface="Arial"/>
              </a:rPr>
              <a:t>The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support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to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SMEs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for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certification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for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labels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such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ECOLABEL,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EMAS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and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others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is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spc="-6" dirty="0">
                <a:latin typeface="Arial"/>
                <a:cs typeface="Arial"/>
              </a:rPr>
              <a:t>convincing.</a:t>
            </a:r>
            <a:endParaRPr sz="1000" dirty="0">
              <a:latin typeface="Arial"/>
              <a:cs typeface="Arial"/>
            </a:endParaRPr>
          </a:p>
          <a:p>
            <a:pPr marL="8145"/>
            <a:r>
              <a:rPr sz="1000" i="1" dirty="0">
                <a:latin typeface="Arial"/>
                <a:cs typeface="Arial"/>
              </a:rPr>
              <a:t>The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proposal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is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very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well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elaborated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on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how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it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will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add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value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to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a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broad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range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of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past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EU</a:t>
            </a:r>
            <a:r>
              <a:rPr sz="1000" i="1" spc="13" dirty="0">
                <a:latin typeface="Arial"/>
                <a:cs typeface="Arial"/>
              </a:rPr>
              <a:t> </a:t>
            </a:r>
            <a:r>
              <a:rPr sz="1000" i="1" dirty="0">
                <a:latin typeface="Arial"/>
                <a:cs typeface="Arial"/>
              </a:rPr>
              <a:t>funded</a:t>
            </a:r>
            <a:r>
              <a:rPr sz="1000" i="1" spc="16" dirty="0">
                <a:latin typeface="Arial"/>
                <a:cs typeface="Arial"/>
              </a:rPr>
              <a:t> </a:t>
            </a:r>
            <a:r>
              <a:rPr sz="1000" i="1" spc="-6" dirty="0">
                <a:latin typeface="Arial"/>
                <a:cs typeface="Arial"/>
              </a:rPr>
              <a:t>projects.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61040" y="5104285"/>
            <a:ext cx="4210910" cy="130101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6923" rIns="0" bIns="0" rtlCol="0">
            <a:spAutoFit/>
          </a:bodyPr>
          <a:lstStyle/>
          <a:p>
            <a:pPr marL="18325">
              <a:spcBef>
                <a:spcPts val="55"/>
              </a:spcBef>
            </a:pPr>
            <a:r>
              <a:rPr sz="800" b="1" spc="-19" dirty="0">
                <a:solidFill>
                  <a:srgbClr val="FFFFFF"/>
                </a:solidFill>
                <a:latin typeface="Lucida Sans"/>
                <a:cs typeface="Lucida Sans"/>
              </a:rPr>
              <a:t>Criterion</a:t>
            </a:r>
            <a:r>
              <a:rPr sz="800" b="1" spc="-1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spc="-29" dirty="0">
                <a:solidFill>
                  <a:srgbClr val="FFFFFF"/>
                </a:solidFill>
                <a:latin typeface="Lucida Sans"/>
                <a:cs typeface="Lucida Sans"/>
              </a:rPr>
              <a:t>2.1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dirty="0">
                <a:solidFill>
                  <a:srgbClr val="FFFFFF"/>
                </a:solidFill>
                <a:latin typeface="Lucida Sans"/>
                <a:cs typeface="Lucida Sans"/>
              </a:rPr>
              <a:t>-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spc="-19" dirty="0">
                <a:solidFill>
                  <a:srgbClr val="FFFFFF"/>
                </a:solidFill>
                <a:latin typeface="Lucida Sans"/>
                <a:cs typeface="Lucida Sans"/>
              </a:rPr>
              <a:t>Quality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dirty="0">
                <a:solidFill>
                  <a:srgbClr val="FFFFFF"/>
                </a:solidFill>
                <a:latin typeface="Lucida Sans"/>
                <a:cs typeface="Lucida Sans"/>
              </a:rPr>
              <a:t>—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dirty="0">
                <a:solidFill>
                  <a:srgbClr val="FFFFFF"/>
                </a:solidFill>
                <a:latin typeface="Lucida Sans"/>
                <a:cs typeface="Lucida Sans"/>
              </a:rPr>
              <a:t>Project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spc="-13" dirty="0">
                <a:solidFill>
                  <a:srgbClr val="FFFFFF"/>
                </a:solidFill>
                <a:latin typeface="Lucida Sans"/>
                <a:cs typeface="Lucida Sans"/>
              </a:rPr>
              <a:t>design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and implementation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61040" y="5206761"/>
            <a:ext cx="3717925" cy="332807"/>
          </a:xfrm>
          <a:prstGeom prst="rect">
            <a:avLst/>
          </a:prstGeom>
        </p:spPr>
        <p:txBody>
          <a:bodyPr vert="horz" wrap="square" lIns="0" tIns="47648" rIns="0" bIns="0" rtlCol="0">
            <a:spAutoFit/>
          </a:bodyPr>
          <a:lstStyle/>
          <a:p>
            <a:pPr marL="26470">
              <a:spcBef>
                <a:spcPts val="375"/>
              </a:spcBef>
            </a:pPr>
            <a:r>
              <a:rPr sz="800" dirty="0">
                <a:latin typeface="Arial"/>
                <a:cs typeface="Arial"/>
              </a:rPr>
              <a:t>Score:</a:t>
            </a:r>
            <a:r>
              <a:rPr sz="800" spc="189" dirty="0">
                <a:latin typeface="Arial"/>
                <a:cs typeface="Arial"/>
              </a:rPr>
              <a:t> </a:t>
            </a:r>
            <a:r>
              <a:rPr sz="800" b="1" u="sng" spc="-42" dirty="0">
                <a:uFill>
                  <a:solidFill>
                    <a:srgbClr val="000000"/>
                  </a:solidFill>
                </a:uFill>
                <a:latin typeface="Lucida Sans"/>
                <a:cs typeface="Lucida Sans"/>
              </a:rPr>
              <a:t>22.00</a:t>
            </a:r>
            <a:r>
              <a:rPr sz="800" b="1" spc="-26" dirty="0">
                <a:latin typeface="Lucida Sans"/>
                <a:cs typeface="Lucida Sans"/>
              </a:rPr>
              <a:t> </a:t>
            </a:r>
            <a:r>
              <a:rPr sz="800" dirty="0">
                <a:latin typeface="Arial"/>
                <a:cs typeface="Arial"/>
              </a:rPr>
              <a:t>(Threshold: 16/30.00 ,</a:t>
            </a:r>
            <a:r>
              <a:rPr sz="800" spc="-3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Weight: -</a:t>
            </a:r>
            <a:r>
              <a:rPr sz="800" spc="-32" dirty="0">
                <a:latin typeface="Arial"/>
                <a:cs typeface="Arial"/>
              </a:rPr>
              <a:t>)</a:t>
            </a:r>
            <a:endParaRPr sz="800" dirty="0">
              <a:latin typeface="Arial"/>
              <a:cs typeface="Arial"/>
            </a:endParaRPr>
          </a:p>
          <a:p>
            <a:pPr marL="8145">
              <a:spcBef>
                <a:spcPts val="269"/>
              </a:spcBef>
            </a:pPr>
            <a:endParaRPr sz="800" dirty="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19891" y="6446234"/>
            <a:ext cx="4805487" cy="4072"/>
            <a:chOff x="63500" y="10360025"/>
            <a:chExt cx="7493000" cy="6350"/>
          </a:xfrm>
        </p:grpSpPr>
        <p:sp>
          <p:nvSpPr>
            <p:cNvPr id="15" name="object 15"/>
            <p:cNvSpPr/>
            <p:nvPr/>
          </p:nvSpPr>
          <p:spPr>
            <a:xfrm>
              <a:off x="63500" y="10363200"/>
              <a:ext cx="7254240" cy="0"/>
            </a:xfrm>
            <a:custGeom>
              <a:avLst/>
              <a:gdLst/>
              <a:ahLst/>
              <a:cxnLst/>
              <a:rect l="l" t="t" r="r" b="b"/>
              <a:pathLst>
                <a:path w="7254240">
                  <a:moveTo>
                    <a:pt x="0" y="0"/>
                  </a:moveTo>
                  <a:lnTo>
                    <a:pt x="5742940" y="0"/>
                  </a:lnTo>
                </a:path>
                <a:path w="7254240">
                  <a:moveTo>
                    <a:pt x="5742940" y="0"/>
                  </a:moveTo>
                  <a:lnTo>
                    <a:pt x="7254240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17740" y="10360025"/>
              <a:ext cx="238760" cy="6350"/>
            </a:xfrm>
            <a:custGeom>
              <a:avLst/>
              <a:gdLst/>
              <a:ahLst/>
              <a:cxnLst/>
              <a:rect l="l" t="t" r="r" b="b"/>
              <a:pathLst>
                <a:path w="238759" h="6350">
                  <a:moveTo>
                    <a:pt x="238759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238759" y="6350"/>
                  </a:lnTo>
                  <a:lnTo>
                    <a:pt x="2387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800"/>
            </a:p>
          </p:txBody>
        </p:sp>
      </p:grp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61097" y="152267"/>
            <a:ext cx="105884" cy="73304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2874298" y="3933056"/>
            <a:ext cx="1759297" cy="125167"/>
          </a:xfrm>
          <a:prstGeom prst="rect">
            <a:avLst/>
          </a:prstGeom>
        </p:spPr>
        <p:txBody>
          <a:bodyPr vert="horz" wrap="square" lIns="0" tIns="2036" rIns="0" bIns="0" rtlCol="0" anchor="ctr">
            <a:spAutoFit/>
          </a:bodyPr>
          <a:lstStyle/>
          <a:p>
            <a:pPr marL="24434">
              <a:spcBef>
                <a:spcPts val="16"/>
              </a:spcBef>
            </a:pPr>
            <a:fld id="{81D60167-4931-47E6-BA6A-407CBD079E47}" type="slidenum">
              <a:rPr sz="800" dirty="0"/>
              <a:pPr marL="24434">
                <a:spcBef>
                  <a:spcPts val="16"/>
                </a:spcBef>
              </a:pPr>
              <a:t>5</a:t>
            </a:fld>
            <a:r>
              <a:rPr sz="800" spc="-6" dirty="0"/>
              <a:t> </a:t>
            </a:r>
            <a:r>
              <a:rPr sz="800" dirty="0"/>
              <a:t>/</a:t>
            </a:r>
            <a:r>
              <a:rPr sz="800" spc="-19" dirty="0"/>
              <a:t> </a:t>
            </a:r>
            <a:r>
              <a:rPr sz="800" spc="-32" dirty="0"/>
              <a:t>3</a:t>
            </a:r>
          </a:p>
        </p:txBody>
      </p:sp>
      <p:sp>
        <p:nvSpPr>
          <p:cNvPr id="26" name="object 2"/>
          <p:cNvSpPr txBox="1"/>
          <p:nvPr/>
        </p:nvSpPr>
        <p:spPr>
          <a:xfrm>
            <a:off x="3824999" y="5522482"/>
            <a:ext cx="4210910" cy="130101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6923" rIns="0" bIns="0" rtlCol="0">
            <a:spAutoFit/>
          </a:bodyPr>
          <a:lstStyle/>
          <a:p>
            <a:pPr marL="18325">
              <a:spcBef>
                <a:spcPts val="55"/>
              </a:spcBef>
            </a:pPr>
            <a:r>
              <a:rPr sz="800" b="1" spc="-19" dirty="0">
                <a:solidFill>
                  <a:srgbClr val="FFFFFF"/>
                </a:solidFill>
                <a:latin typeface="Lucida Sans"/>
                <a:cs typeface="Lucida Sans"/>
              </a:rPr>
              <a:t>Criterion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spc="-29" dirty="0">
                <a:solidFill>
                  <a:srgbClr val="FFFFFF"/>
                </a:solidFill>
                <a:latin typeface="Lucida Sans"/>
                <a:cs typeface="Lucida Sans"/>
              </a:rPr>
              <a:t>2.2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dirty="0">
                <a:solidFill>
                  <a:srgbClr val="FFFFFF"/>
                </a:solidFill>
                <a:latin typeface="Lucida Sans"/>
                <a:cs typeface="Lucida Sans"/>
              </a:rPr>
              <a:t>-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spc="-19" dirty="0">
                <a:solidFill>
                  <a:srgbClr val="FFFFFF"/>
                </a:solidFill>
                <a:latin typeface="Lucida Sans"/>
                <a:cs typeface="Lucida Sans"/>
              </a:rPr>
              <a:t>Quality</a:t>
            </a:r>
            <a:r>
              <a:rPr sz="800" b="1" spc="-3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dirty="0">
                <a:solidFill>
                  <a:srgbClr val="FFFFFF"/>
                </a:solidFill>
                <a:latin typeface="Lucida Sans"/>
                <a:cs typeface="Lucida Sans"/>
              </a:rPr>
              <a:t>—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dirty="0">
                <a:solidFill>
                  <a:srgbClr val="FFFFFF"/>
                </a:solidFill>
                <a:latin typeface="Lucida Sans"/>
                <a:cs typeface="Lucida Sans"/>
              </a:rPr>
              <a:t>Project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spc="-16" dirty="0">
                <a:solidFill>
                  <a:srgbClr val="FFFFFF"/>
                </a:solidFill>
                <a:latin typeface="Lucida Sans"/>
                <a:cs typeface="Lucida Sans"/>
              </a:rPr>
              <a:t>team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and</a:t>
            </a:r>
            <a:r>
              <a:rPr sz="800" b="1" spc="-3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spc="-13" dirty="0">
                <a:solidFill>
                  <a:srgbClr val="FFFFFF"/>
                </a:solidFill>
                <a:latin typeface="Lucida Sans"/>
                <a:cs typeface="Lucida Sans"/>
              </a:rPr>
              <a:t>cooperation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 arrangements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27" name="object 3"/>
          <p:cNvSpPr txBox="1"/>
          <p:nvPr/>
        </p:nvSpPr>
        <p:spPr>
          <a:xfrm>
            <a:off x="3824999" y="5674924"/>
            <a:ext cx="3973079" cy="332807"/>
          </a:xfrm>
          <a:prstGeom prst="rect">
            <a:avLst/>
          </a:prstGeom>
        </p:spPr>
        <p:txBody>
          <a:bodyPr vert="horz" wrap="square" lIns="0" tIns="47648" rIns="0" bIns="0" rtlCol="0">
            <a:spAutoFit/>
          </a:bodyPr>
          <a:lstStyle/>
          <a:p>
            <a:pPr marL="26470">
              <a:spcBef>
                <a:spcPts val="375"/>
              </a:spcBef>
            </a:pPr>
            <a:r>
              <a:rPr sz="800" dirty="0">
                <a:latin typeface="Arial"/>
                <a:cs typeface="Arial"/>
              </a:rPr>
              <a:t>Score:</a:t>
            </a:r>
            <a:r>
              <a:rPr sz="800" spc="189" dirty="0">
                <a:latin typeface="Arial"/>
                <a:cs typeface="Arial"/>
              </a:rPr>
              <a:t> </a:t>
            </a:r>
            <a:r>
              <a:rPr sz="800" b="1" u="sng" spc="-42" dirty="0">
                <a:uFill>
                  <a:solidFill>
                    <a:srgbClr val="000000"/>
                  </a:solidFill>
                </a:uFill>
                <a:latin typeface="Lucida Sans"/>
                <a:cs typeface="Lucida Sans"/>
              </a:rPr>
              <a:t>28.00</a:t>
            </a:r>
            <a:r>
              <a:rPr sz="800" b="1" spc="-26" dirty="0">
                <a:latin typeface="Lucida Sans"/>
                <a:cs typeface="Lucida Sans"/>
              </a:rPr>
              <a:t> </a:t>
            </a:r>
            <a:r>
              <a:rPr sz="800" dirty="0">
                <a:latin typeface="Arial"/>
                <a:cs typeface="Arial"/>
              </a:rPr>
              <a:t>(Threshold: 16/30.00 ,</a:t>
            </a:r>
            <a:r>
              <a:rPr sz="800" spc="-3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Weight: -</a:t>
            </a:r>
            <a:r>
              <a:rPr sz="800" spc="-32" dirty="0">
                <a:latin typeface="Arial"/>
                <a:cs typeface="Arial"/>
              </a:rPr>
              <a:t>)</a:t>
            </a:r>
            <a:endParaRPr sz="800" dirty="0">
              <a:latin typeface="Arial"/>
              <a:cs typeface="Arial"/>
            </a:endParaRPr>
          </a:p>
          <a:p>
            <a:pPr marL="8145">
              <a:spcBef>
                <a:spcPts val="269"/>
              </a:spcBef>
            </a:pPr>
            <a:endParaRPr lang="it-IT" sz="800" b="1" spc="-6" dirty="0">
              <a:latin typeface="Lucida Sans"/>
              <a:cs typeface="Lucida Sans"/>
            </a:endParaRPr>
          </a:p>
        </p:txBody>
      </p:sp>
      <p:sp>
        <p:nvSpPr>
          <p:cNvPr id="28" name="object 4"/>
          <p:cNvSpPr txBox="1"/>
          <p:nvPr/>
        </p:nvSpPr>
        <p:spPr>
          <a:xfrm>
            <a:off x="3824999" y="6030073"/>
            <a:ext cx="4210910" cy="130101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6923" rIns="0" bIns="0" rtlCol="0">
            <a:spAutoFit/>
          </a:bodyPr>
          <a:lstStyle/>
          <a:p>
            <a:pPr marL="18325">
              <a:spcBef>
                <a:spcPts val="55"/>
              </a:spcBef>
            </a:pPr>
            <a:r>
              <a:rPr sz="800" b="1" spc="-19" dirty="0">
                <a:solidFill>
                  <a:srgbClr val="FFFFFF"/>
                </a:solidFill>
                <a:latin typeface="Lucida Sans"/>
                <a:cs typeface="Lucida Sans"/>
              </a:rPr>
              <a:t>Criterion</a:t>
            </a:r>
            <a:r>
              <a:rPr sz="800" b="1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00" b="1" spc="-42" dirty="0">
                <a:solidFill>
                  <a:srgbClr val="FFFFFF"/>
                </a:solidFill>
                <a:latin typeface="Lucida Sans"/>
                <a:cs typeface="Lucida Sans"/>
              </a:rPr>
              <a:t>3</a:t>
            </a:r>
            <a:r>
              <a:rPr sz="800" b="1" dirty="0">
                <a:solidFill>
                  <a:srgbClr val="FFFFFF"/>
                </a:solidFill>
                <a:latin typeface="Lucida Sans"/>
                <a:cs typeface="Lucida Sans"/>
              </a:rPr>
              <a:t> - </a:t>
            </a:r>
            <a:r>
              <a:rPr sz="800" b="1" spc="-6" dirty="0">
                <a:solidFill>
                  <a:srgbClr val="FFFFFF"/>
                </a:solidFill>
                <a:latin typeface="Lucida Sans"/>
                <a:cs typeface="Lucida Sans"/>
              </a:rPr>
              <a:t>Impact</a:t>
            </a:r>
            <a:endParaRPr sz="800" dirty="0">
              <a:latin typeface="Lucida Sans"/>
              <a:cs typeface="Lucida Sans"/>
            </a:endParaRPr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80544DF9-671B-DF7B-7A6C-DF0C64E258A7}"/>
              </a:ext>
            </a:extLst>
          </p:cNvPr>
          <p:cNvSpPr txBox="1"/>
          <p:nvPr/>
        </p:nvSpPr>
        <p:spPr>
          <a:xfrm>
            <a:off x="3824999" y="6155218"/>
            <a:ext cx="4170592" cy="171224"/>
          </a:xfrm>
          <a:prstGeom prst="rect">
            <a:avLst/>
          </a:prstGeom>
        </p:spPr>
        <p:txBody>
          <a:bodyPr vert="horz" wrap="square" lIns="0" tIns="47648" rIns="0" bIns="0" rtlCol="0">
            <a:spAutoFit/>
          </a:bodyPr>
          <a:lstStyle/>
          <a:p>
            <a:pPr marL="26470">
              <a:spcBef>
                <a:spcPts val="375"/>
              </a:spcBef>
            </a:pPr>
            <a:r>
              <a:rPr sz="800" dirty="0">
                <a:latin typeface="Arial"/>
                <a:cs typeface="Arial"/>
              </a:rPr>
              <a:t>Score:</a:t>
            </a:r>
            <a:r>
              <a:rPr sz="800" spc="183" dirty="0">
                <a:latin typeface="Arial"/>
                <a:cs typeface="Arial"/>
              </a:rPr>
              <a:t> </a:t>
            </a:r>
            <a:r>
              <a:rPr sz="800" b="1" u="sng" spc="-35" dirty="0">
                <a:uFill>
                  <a:solidFill>
                    <a:srgbClr val="000000"/>
                  </a:solidFill>
                </a:uFill>
                <a:latin typeface="Lucida Sans"/>
                <a:cs typeface="Lucida Sans"/>
              </a:rPr>
              <a:t>9.00</a:t>
            </a:r>
            <a:r>
              <a:rPr sz="800" b="1" spc="-26" dirty="0">
                <a:latin typeface="Lucida Sans"/>
                <a:cs typeface="Lucida Sans"/>
              </a:rPr>
              <a:t> </a:t>
            </a:r>
            <a:r>
              <a:rPr sz="800" dirty="0">
                <a:latin typeface="Arial"/>
                <a:cs typeface="Arial"/>
              </a:rPr>
              <a:t>(Threshold:</a:t>
            </a:r>
            <a:r>
              <a:rPr sz="800" spc="-3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6/10.00</a:t>
            </a:r>
            <a:r>
              <a:rPr sz="800" spc="-3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,</a:t>
            </a:r>
            <a:r>
              <a:rPr sz="800" spc="-3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Weight:</a:t>
            </a:r>
            <a:r>
              <a:rPr sz="800" spc="-3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-</a:t>
            </a:r>
            <a:r>
              <a:rPr sz="800" spc="-32" dirty="0">
                <a:latin typeface="Arial"/>
                <a:cs typeface="Arial"/>
              </a:rPr>
              <a:t>)</a:t>
            </a:r>
            <a:endParaRPr sz="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/>
          <p:nvPr/>
        </p:nvSpPr>
        <p:spPr>
          <a:xfrm>
            <a:off x="1902139" y="950062"/>
            <a:ext cx="7452173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spAutoFit/>
          </a:bodyPr>
          <a:lstStyle/>
          <a:p>
            <a:r>
              <a:rPr lang="it-IT" b="1" dirty="0">
                <a:solidFill>
                  <a:srgbClr val="2B4390"/>
                </a:solidFill>
                <a:latin typeface="Open Sans"/>
                <a:ea typeface="Open Sans"/>
                <a:cs typeface="Open Sans"/>
                <a:sym typeface="Open Sans"/>
              </a:rPr>
              <a:t>Approccio strategico ai fondi –  La matrice di finanziabilità</a:t>
            </a:r>
            <a:endParaRPr b="1" dirty="0">
              <a:solidFill>
                <a:srgbClr val="2B439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76;p6"/>
          <p:cNvSpPr txBox="1"/>
          <p:nvPr/>
        </p:nvSpPr>
        <p:spPr>
          <a:xfrm>
            <a:off x="1685366" y="1"/>
            <a:ext cx="8982635" cy="81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r>
              <a:rPr lang="it-IT" sz="3200" b="1">
                <a:solidFill>
                  <a:srgbClr val="2B439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Quale programma per la nostra idea?</a:t>
            </a:r>
            <a:endParaRPr sz="3200" b="1">
              <a:solidFill>
                <a:srgbClr val="2B439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1902138" y="1861074"/>
            <a:ext cx="9354126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Complementarietà di accesso a diversi fondi e fonti di finanziamento, in un periodo medio-lungo. </a:t>
            </a:r>
            <a:endParaRPr sz="2800" dirty="0"/>
          </a:p>
          <a:p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 declinate in progetti.</a:t>
            </a:r>
            <a:b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0"/>
          <p:cNvSpPr/>
          <p:nvPr/>
        </p:nvSpPr>
        <p:spPr>
          <a:xfrm>
            <a:off x="2384612" y="889844"/>
            <a:ext cx="7466642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Massimizzare la copertura finanziaria del progetto sfruttando le sinergie tra i «</a:t>
            </a:r>
            <a:r>
              <a:rPr lang="it-IT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sottoprogetti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indent="-228600">
              <a:buClr>
                <a:schemeClr val="dk1"/>
              </a:buClr>
              <a:buSzPts val="1800"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Aumentare le opportunità di finanziamento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Sostenibilità degli impatti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Ottimizzare le risorse già ricevute e «mettere in difficoltà» il valutatore</a:t>
            </a:r>
            <a:endParaRPr sz="2800" dirty="0"/>
          </a:p>
        </p:txBody>
      </p:sp>
      <p:sp>
        <p:nvSpPr>
          <p:cNvPr id="101" name="Google Shape;101;p10"/>
          <p:cNvSpPr txBox="1"/>
          <p:nvPr/>
        </p:nvSpPr>
        <p:spPr>
          <a:xfrm>
            <a:off x="2573320" y="415211"/>
            <a:ext cx="6081546" cy="33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r>
              <a:rPr lang="it-IT" b="1">
                <a:solidFill>
                  <a:srgbClr val="2B439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 VANTAGGI DELL’APPROCCIO STRATEGICO</a:t>
            </a:r>
            <a:endParaRPr b="1">
              <a:solidFill>
                <a:srgbClr val="2B439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7986E7-0E3C-4F64-886E-935DDCB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73033" y="1420238"/>
            <a:ext cx="4415786" cy="4751961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03D17F-F79E-40E5-9563-A1CFFCC06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5D5775-627F-4588-82B3-905EDF23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D7F2A20-5DE4-4BC0-91EA-5FFE33A4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536BA0-56C7-429C-B41E-B5724F0CD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15726F-71BE-4007-B9B6-0A1AA0D52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AA64B792-988E-82D5-FAFC-693EA2BD5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799"/>
            <a:ext cx="8420877" cy="2971801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Esempi concreti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71597F4-DC9C-2836-4A96-485BDF696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>
            <a:normAutofit/>
          </a:bodyPr>
          <a:lstStyle/>
          <a:p>
            <a:endParaRPr lang="it-IT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67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body" idx="1"/>
          </p:nvPr>
        </p:nvSpPr>
        <p:spPr>
          <a:xfrm>
            <a:off x="1124713" y="758952"/>
            <a:ext cx="4667504" cy="52289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endParaRPr sz="1687" i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ts val="1100"/>
              <a:buNone/>
            </a:pP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TOURISMED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is a project aimed at testing and transferring a </a:t>
            </a:r>
            <a:r>
              <a:rPr lang="en-US" sz="1687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fishing tourism business model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in the coastal territories of </a:t>
            </a:r>
            <a:r>
              <a:rPr lang="en-US" sz="1687" i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Italy, Cyprus, Greece, Albania, France and Spain </a:t>
            </a:r>
            <a:r>
              <a:rPr lang="en-US" sz="1687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as a way to promote a sustainable approach to tourism, while fostering the preservation of the marine ecosystem and traditional fishing culture of the MED region.</a:t>
            </a:r>
            <a:endParaRPr sz="1687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12528" indent="-264309">
              <a:spcBef>
                <a:spcPts val="0"/>
              </a:spcBef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3" descr="Immagine che contiene esterni, uomo, acqua, segnal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8522" y="2264496"/>
            <a:ext cx="3897114" cy="26856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sp>
        <p:nvSpPr>
          <p:cNvPr id="52" name="Google Shape;52;p3"/>
          <p:cNvSpPr/>
          <p:nvPr/>
        </p:nvSpPr>
        <p:spPr>
          <a:xfrm>
            <a:off x="6906090" y="1049361"/>
            <a:ext cx="4572000" cy="66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32133" rIns="64283" bIns="32133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87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Start Date: </a:t>
            </a:r>
            <a:r>
              <a:rPr lang="en-US" sz="168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01-02-2017</a:t>
            </a:r>
            <a:endParaRPr sz="1266"/>
          </a:p>
          <a:p>
            <a:pPr algn="just">
              <a:lnSpc>
                <a:spcPct val="115000"/>
              </a:lnSpc>
            </a:pPr>
            <a:r>
              <a:rPr lang="en-US" sz="1687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End Date: </a:t>
            </a:r>
            <a:r>
              <a:rPr lang="en-US" sz="168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31-07-2019</a:t>
            </a:r>
            <a:endParaRPr sz="1266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2155</Words>
  <Application>Microsoft Office PowerPoint</Application>
  <PresentationFormat>Widescreen</PresentationFormat>
  <Paragraphs>251</Paragraphs>
  <Slides>39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59" baseType="lpstr">
      <vt:lpstr>Aptos</vt:lpstr>
      <vt:lpstr>Arial</vt:lpstr>
      <vt:lpstr>Avenir</vt:lpstr>
      <vt:lpstr>Calibri</vt:lpstr>
      <vt:lpstr>Century Gothic</vt:lpstr>
      <vt:lpstr>Gotham</vt:lpstr>
      <vt:lpstr>Helvetica Neue</vt:lpstr>
      <vt:lpstr>inherit</vt:lpstr>
      <vt:lpstr>Lucida Sans</vt:lpstr>
      <vt:lpstr>Montserrat</vt:lpstr>
      <vt:lpstr>Myriad Pro</vt:lpstr>
      <vt:lpstr>MyriadPro-Regular</vt:lpstr>
      <vt:lpstr>Noto Sans Symbols</vt:lpstr>
      <vt:lpstr>Open Sans</vt:lpstr>
      <vt:lpstr>Open Sans SemiBold</vt:lpstr>
      <vt:lpstr>Source Sans</vt:lpstr>
      <vt:lpstr>Times New Roman</vt:lpstr>
      <vt:lpstr>Wingdings</vt:lpstr>
      <vt:lpstr>Wingdings 3</vt:lpstr>
      <vt:lpstr>Sezione</vt:lpstr>
      <vt:lpstr>LE OPPORTUNITÀ DEI PROGRAMMI A GESTIONE DIRETTA DELL’UNIONE EUROPEA FOCUS SULLE INIZIATIVE DI INTERESSE DEGLI ENTI LOCALI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Esempi concreti</vt:lpstr>
      <vt:lpstr>Presentazione standard di PowerPoint</vt:lpstr>
      <vt:lpstr>The Partnership</vt:lpstr>
      <vt:lpstr>Objectives and results</vt:lpstr>
      <vt:lpstr>Achieved results: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Tourismed Plus</vt:lpstr>
      <vt:lpstr>Presentazione standard di PowerPoint</vt:lpstr>
      <vt:lpstr>Presentazione standard di PowerPoint</vt:lpstr>
      <vt:lpstr>Results in each receiving territory</vt:lpstr>
      <vt:lpstr>Collaborazioni con il comune di Marineo </vt:lpstr>
      <vt:lpstr>Migrants’ Integration through Volunteering Activities </vt:lpstr>
      <vt:lpstr>Obiettivi</vt:lpstr>
      <vt:lpstr>Territori coinvolti</vt:lpstr>
      <vt:lpstr>Corsi di cucina e produzione di ricette multiculturali</vt:lpstr>
      <vt:lpstr>Festival volti a  promuovere il valore della diversità culturale e  favorire processi di co-sviluppo e integrazione</vt:lpstr>
      <vt:lpstr>Tornei di calcio e sport</vt:lpstr>
      <vt:lpstr>Organizzazione di tour culturali "Esplora la tua città"</vt:lpstr>
      <vt:lpstr>Realizzazione di workshop formativi per lo sviluppo ed il rafforzamento delle competenze interculturali delle comunità ospitanti</vt:lpstr>
      <vt:lpstr>Condivisione e sperimentazione dell'applicazione INDIGO</vt:lpstr>
      <vt:lpstr>Partenariato</vt:lpstr>
      <vt:lpstr>Agri For Integration</vt:lpstr>
      <vt:lpstr>Presentazione standard di PowerPoint</vt:lpstr>
      <vt:lpstr>Partnership</vt:lpstr>
      <vt:lpstr>Back to the games </vt:lpstr>
      <vt:lpstr>Presentazione standard di PowerPoint</vt:lpstr>
      <vt:lpstr>Partnership</vt:lpstr>
      <vt:lpstr>Presentazione standard di PowerPoint</vt:lpstr>
      <vt:lpstr>Contatti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Prism Impresa Sociale S.R.L</dc:creator>
  <cp:lastModifiedBy>Alessandro Melillo</cp:lastModifiedBy>
  <cp:revision>18</cp:revision>
  <dcterms:created xsi:type="dcterms:W3CDTF">2024-12-09T15:27:26Z</dcterms:created>
  <dcterms:modified xsi:type="dcterms:W3CDTF">2024-12-11T08:31:49Z</dcterms:modified>
</cp:coreProperties>
</file>